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3"/>
  </p:notesMasterIdLst>
  <p:sldIdLst>
    <p:sldId id="256" r:id="rId2"/>
    <p:sldId id="270" r:id="rId3"/>
    <p:sldId id="271" r:id="rId4"/>
    <p:sldId id="281" r:id="rId5"/>
    <p:sldId id="282" r:id="rId6"/>
    <p:sldId id="283" r:id="rId7"/>
    <p:sldId id="296" r:id="rId8"/>
    <p:sldId id="298" r:id="rId9"/>
    <p:sldId id="275" r:id="rId10"/>
    <p:sldId id="297" r:id="rId11"/>
    <p:sldId id="276" r:id="rId12"/>
    <p:sldId id="277" r:id="rId13"/>
    <p:sldId id="299" r:id="rId14"/>
    <p:sldId id="278" r:id="rId15"/>
    <p:sldId id="279" r:id="rId16"/>
    <p:sldId id="280" r:id="rId17"/>
    <p:sldId id="273" r:id="rId18"/>
    <p:sldId id="287" r:id="rId19"/>
    <p:sldId id="294" r:id="rId20"/>
    <p:sldId id="288" r:id="rId21"/>
    <p:sldId id="289" r:id="rId22"/>
    <p:sldId id="274" r:id="rId23"/>
    <p:sldId id="290" r:id="rId24"/>
    <p:sldId id="291" r:id="rId25"/>
    <p:sldId id="292" r:id="rId26"/>
    <p:sldId id="293" r:id="rId27"/>
    <p:sldId id="272" r:id="rId28"/>
    <p:sldId id="284" r:id="rId29"/>
    <p:sldId id="285" r:id="rId30"/>
    <p:sldId id="295" r:id="rId31"/>
    <p:sldId id="286" r:id="rId32"/>
    <p:sldId id="261" r:id="rId33"/>
    <p:sldId id="266" r:id="rId34"/>
    <p:sldId id="259" r:id="rId35"/>
    <p:sldId id="260" r:id="rId36"/>
    <p:sldId id="300" r:id="rId37"/>
    <p:sldId id="262" r:id="rId38"/>
    <p:sldId id="263" r:id="rId39"/>
    <p:sldId id="265" r:id="rId40"/>
    <p:sldId id="258" r:id="rId41"/>
    <p:sldId id="331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99" d="100"/>
          <a:sy n="99" d="100"/>
        </p:scale>
        <p:origin x="9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设计简单起来！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PowerPoint Design Simple!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本素材由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提供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尊重知识产权并注重保护用户享有的各项权利。郑重提醒您：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插件中提供的任何信息内容的所有权、知识产权归其原始权利人或权利受让人所有，您免费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购买获得的是信息内容的使用权，并受下述条款的约束；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您仅可以个人非商业用途使用该等信息内容，不可将信息内容的全部或部分用于出售，或以出租、出借、转让、分销、发布等其他任何方式供他人使用；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禁止在接入互联网或移动互联网的任何网站、平台、应用或程序上以任何方式为他人提供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插件资源内容的下载。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resource is supplied by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respects all intellectual property rights and protects all the rights its users acquired. Solemnly remind you: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The ownership and intellectual property of the resources supplied in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Add-in belongs to its owner or the assignee of this ownership. you only acquired the usage of the resources supplied in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Add-in, as well as respected the following restrain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1.You are only allowed to use such resource for personal and non-commercial aim, not allowed to use such resource or part of it for the sale; or rent, lend, transfer to others; or distribution or release it in any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2.You are not permitted to provide the resource of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iSlide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Add-in in any website, platform, application access to the Internet or mobile Internet.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http://www.pptfans.cn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以视频、图文教程为主的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入门、初级、中级、高级教程应有尽有，助你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设计从入门到精通，同时高品质的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设计教程系列，能为你的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设计学习带来极高价值；免费高品质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模板免费下载，极大提高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设计制作效率。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7E84C-2B3E-4FD9-92B0-5E27C0B6A8AA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6" name="AutoShape 951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62" name="Rectangle 953"/>
          <p:cNvSpPr>
            <a:spLocks noChangeArrowheads="1"/>
          </p:cNvSpPr>
          <p:nvPr userDrawn="1"/>
        </p:nvSpPr>
        <p:spPr bwMode="auto">
          <a:xfrm>
            <a:off x="3176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63" name="Rectangle 954"/>
          <p:cNvSpPr>
            <a:spLocks noChangeArrowheads="1"/>
          </p:cNvSpPr>
          <p:nvPr userDrawn="1"/>
        </p:nvSpPr>
        <p:spPr bwMode="auto">
          <a:xfrm>
            <a:off x="3176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662" name="组合 11661"/>
          <p:cNvGrpSpPr/>
          <p:nvPr userDrawn="1"/>
        </p:nvGrpSpPr>
        <p:grpSpPr>
          <a:xfrm>
            <a:off x="5772151" y="679450"/>
            <a:ext cx="6069013" cy="5570538"/>
            <a:chOff x="5772151" y="679450"/>
            <a:chExt cx="6069013" cy="5570538"/>
          </a:xfrm>
        </p:grpSpPr>
        <p:sp>
          <p:nvSpPr>
            <p:cNvPr id="11464" name="Oval 955"/>
            <p:cNvSpPr>
              <a:spLocks noChangeArrowheads="1"/>
            </p:cNvSpPr>
            <p:nvPr userDrawn="1"/>
          </p:nvSpPr>
          <p:spPr bwMode="auto">
            <a:xfrm>
              <a:off x="6016626" y="33686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5" name="Oval 956"/>
            <p:cNvSpPr>
              <a:spLocks noChangeArrowheads="1"/>
            </p:cNvSpPr>
            <p:nvPr userDrawn="1"/>
          </p:nvSpPr>
          <p:spPr bwMode="auto">
            <a:xfrm>
              <a:off x="11534776" y="33686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6" name="Oval 957"/>
            <p:cNvSpPr>
              <a:spLocks noChangeArrowheads="1"/>
            </p:cNvSpPr>
            <p:nvPr userDrawn="1"/>
          </p:nvSpPr>
          <p:spPr bwMode="auto">
            <a:xfrm>
              <a:off x="6016626" y="2495550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7" name="Oval 958"/>
            <p:cNvSpPr>
              <a:spLocks noChangeArrowheads="1"/>
            </p:cNvSpPr>
            <p:nvPr userDrawn="1"/>
          </p:nvSpPr>
          <p:spPr bwMode="auto">
            <a:xfrm>
              <a:off x="6016626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8" name="Oval 959"/>
            <p:cNvSpPr>
              <a:spLocks noChangeArrowheads="1"/>
            </p:cNvSpPr>
            <p:nvPr userDrawn="1"/>
          </p:nvSpPr>
          <p:spPr bwMode="auto">
            <a:xfrm>
              <a:off x="6483351" y="21621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9" name="Oval 960"/>
            <p:cNvSpPr>
              <a:spLocks noChangeArrowheads="1"/>
            </p:cNvSpPr>
            <p:nvPr userDrawn="1"/>
          </p:nvSpPr>
          <p:spPr bwMode="auto">
            <a:xfrm>
              <a:off x="6935789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0" name="Oval 961"/>
            <p:cNvSpPr>
              <a:spLocks noChangeArrowheads="1"/>
            </p:cNvSpPr>
            <p:nvPr userDrawn="1"/>
          </p:nvSpPr>
          <p:spPr bwMode="auto">
            <a:xfrm>
              <a:off x="10615614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1" name="Oval 962"/>
            <p:cNvSpPr>
              <a:spLocks noChangeArrowheads="1"/>
            </p:cNvSpPr>
            <p:nvPr userDrawn="1"/>
          </p:nvSpPr>
          <p:spPr bwMode="auto">
            <a:xfrm>
              <a:off x="11082339" y="21621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2" name="Oval 963"/>
            <p:cNvSpPr>
              <a:spLocks noChangeArrowheads="1"/>
            </p:cNvSpPr>
            <p:nvPr userDrawn="1"/>
          </p:nvSpPr>
          <p:spPr bwMode="auto">
            <a:xfrm>
              <a:off x="6483351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3" name="Oval 964"/>
            <p:cNvSpPr>
              <a:spLocks noChangeArrowheads="1"/>
            </p:cNvSpPr>
            <p:nvPr userDrawn="1"/>
          </p:nvSpPr>
          <p:spPr bwMode="auto">
            <a:xfrm>
              <a:off x="7404101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4" name="Oval 965"/>
            <p:cNvSpPr>
              <a:spLocks noChangeArrowheads="1"/>
            </p:cNvSpPr>
            <p:nvPr userDrawn="1"/>
          </p:nvSpPr>
          <p:spPr bwMode="auto">
            <a:xfrm>
              <a:off x="10163176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5" name="Oval 966"/>
            <p:cNvSpPr>
              <a:spLocks noChangeArrowheads="1"/>
            </p:cNvSpPr>
            <p:nvPr userDrawn="1"/>
          </p:nvSpPr>
          <p:spPr bwMode="auto">
            <a:xfrm>
              <a:off x="11082339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6" name="Oval 967"/>
            <p:cNvSpPr>
              <a:spLocks noChangeArrowheads="1"/>
            </p:cNvSpPr>
            <p:nvPr userDrawn="1"/>
          </p:nvSpPr>
          <p:spPr bwMode="auto">
            <a:xfrm>
              <a:off x="11534776" y="2495550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7" name="Oval 968"/>
            <p:cNvSpPr>
              <a:spLocks noChangeArrowheads="1"/>
            </p:cNvSpPr>
            <p:nvPr userDrawn="1"/>
          </p:nvSpPr>
          <p:spPr bwMode="auto">
            <a:xfrm>
              <a:off x="11534776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8" name="Freeform 969"/>
            <p:cNvSpPr>
              <a:spLocks noEditPoints="1"/>
            </p:cNvSpPr>
            <p:nvPr userDrawn="1"/>
          </p:nvSpPr>
          <p:spPr bwMode="auto">
            <a:xfrm>
              <a:off x="6002339" y="1276350"/>
              <a:ext cx="5602288" cy="3779838"/>
            </a:xfrm>
            <a:custGeom>
              <a:avLst/>
              <a:gdLst>
                <a:gd name="T0" fmla="*/ 62 w 3530"/>
                <a:gd name="T1" fmla="*/ 2233 h 2381"/>
                <a:gd name="T2" fmla="*/ 67 w 3530"/>
                <a:gd name="T3" fmla="*/ 2233 h 2381"/>
                <a:gd name="T4" fmla="*/ 173 w 3530"/>
                <a:gd name="T5" fmla="*/ 2233 h 2381"/>
                <a:gd name="T6" fmla="*/ 176 w 3530"/>
                <a:gd name="T7" fmla="*/ 2377 h 2381"/>
                <a:gd name="T8" fmla="*/ 28 w 3530"/>
                <a:gd name="T9" fmla="*/ 2042 h 2381"/>
                <a:gd name="T10" fmla="*/ 23 w 3530"/>
                <a:gd name="T11" fmla="*/ 2050 h 2381"/>
                <a:gd name="T12" fmla="*/ 47 w 3530"/>
                <a:gd name="T13" fmla="*/ 1881 h 2381"/>
                <a:gd name="T14" fmla="*/ 8 w 3530"/>
                <a:gd name="T15" fmla="*/ 1937 h 2381"/>
                <a:gd name="T16" fmla="*/ 28 w 3530"/>
                <a:gd name="T17" fmla="*/ 1775 h 2381"/>
                <a:gd name="T18" fmla="*/ 28 w 3530"/>
                <a:gd name="T19" fmla="*/ 1737 h 2381"/>
                <a:gd name="T20" fmla="*/ 28 w 3530"/>
                <a:gd name="T21" fmla="*/ 1775 h 2381"/>
                <a:gd name="T22" fmla="*/ 303 w 3530"/>
                <a:gd name="T23" fmla="*/ 1048 h 2381"/>
                <a:gd name="T24" fmla="*/ 341 w 3530"/>
                <a:gd name="T25" fmla="*/ 1048 h 2381"/>
                <a:gd name="T26" fmla="*/ 3220 w 3530"/>
                <a:gd name="T27" fmla="*/ 1067 h 2381"/>
                <a:gd name="T28" fmla="*/ 3220 w 3530"/>
                <a:gd name="T29" fmla="*/ 1029 h 2381"/>
                <a:gd name="T30" fmla="*/ 3220 w 3530"/>
                <a:gd name="T31" fmla="*/ 1067 h 2381"/>
                <a:gd name="T32" fmla="*/ 1462 w 3530"/>
                <a:gd name="T33" fmla="*/ 80 h 2381"/>
                <a:gd name="T34" fmla="*/ 1500 w 3530"/>
                <a:gd name="T35" fmla="*/ 80 h 2381"/>
                <a:gd name="T36" fmla="*/ 2061 w 3530"/>
                <a:gd name="T37" fmla="*/ 99 h 2381"/>
                <a:gd name="T38" fmla="*/ 2061 w 3530"/>
                <a:gd name="T39" fmla="*/ 60 h 2381"/>
                <a:gd name="T40" fmla="*/ 2061 w 3530"/>
                <a:gd name="T41" fmla="*/ 99 h 2381"/>
                <a:gd name="T42" fmla="*/ 0 w 3530"/>
                <a:gd name="T43" fmla="*/ 1767 h 2381"/>
                <a:gd name="T44" fmla="*/ 120 w 3530"/>
                <a:gd name="T45" fmla="*/ 1669 h 2381"/>
                <a:gd name="T46" fmla="*/ 203 w 3530"/>
                <a:gd name="T47" fmla="*/ 1734 h 2381"/>
                <a:gd name="T48" fmla="*/ 126 w 3530"/>
                <a:gd name="T49" fmla="*/ 1674 h 2381"/>
                <a:gd name="T50" fmla="*/ 244 w 3530"/>
                <a:gd name="T51" fmla="*/ 1466 h 2381"/>
                <a:gd name="T52" fmla="*/ 300 w 3530"/>
                <a:gd name="T53" fmla="*/ 1285 h 2381"/>
                <a:gd name="T54" fmla="*/ 588 w 3530"/>
                <a:gd name="T55" fmla="*/ 787 h 2381"/>
                <a:gd name="T56" fmla="*/ 618 w 3530"/>
                <a:gd name="T57" fmla="*/ 771 h 2381"/>
                <a:gd name="T58" fmla="*/ 1168 w 3530"/>
                <a:gd name="T59" fmla="*/ 368 h 2381"/>
                <a:gd name="T60" fmla="*/ 1206 w 3530"/>
                <a:gd name="T61" fmla="*/ 368 h 2381"/>
                <a:gd name="T62" fmla="*/ 1767 w 3530"/>
                <a:gd name="T63" fmla="*/ 270 h 2381"/>
                <a:gd name="T64" fmla="*/ 2327 w 3530"/>
                <a:gd name="T65" fmla="*/ 368 h 2381"/>
                <a:gd name="T66" fmla="*/ 2365 w 3530"/>
                <a:gd name="T67" fmla="*/ 368 h 2381"/>
                <a:gd name="T68" fmla="*/ 2915 w 3530"/>
                <a:gd name="T69" fmla="*/ 771 h 2381"/>
                <a:gd name="T70" fmla="*/ 2945 w 3530"/>
                <a:gd name="T71" fmla="*/ 787 h 2381"/>
                <a:gd name="T72" fmla="*/ 3274 w 3530"/>
                <a:gd name="T73" fmla="*/ 1410 h 2381"/>
                <a:gd name="T74" fmla="*/ 3323 w 3530"/>
                <a:gd name="T75" fmla="*/ 1559 h 2381"/>
                <a:gd name="T76" fmla="*/ 3530 w 3530"/>
                <a:gd name="T77" fmla="*/ 1664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0" h="2381">
                  <a:moveTo>
                    <a:pt x="67" y="2233"/>
                  </a:moveTo>
                  <a:cubicBezTo>
                    <a:pt x="62" y="2233"/>
                    <a:pt x="62" y="2233"/>
                    <a:pt x="62" y="2233"/>
                  </a:cubicBezTo>
                  <a:cubicBezTo>
                    <a:pt x="64" y="2239"/>
                    <a:pt x="66" y="2245"/>
                    <a:pt x="67" y="2251"/>
                  </a:cubicBezTo>
                  <a:cubicBezTo>
                    <a:pt x="67" y="2233"/>
                    <a:pt x="67" y="2233"/>
                    <a:pt x="67" y="2233"/>
                  </a:cubicBezTo>
                  <a:moveTo>
                    <a:pt x="176" y="2233"/>
                  </a:moveTo>
                  <a:cubicBezTo>
                    <a:pt x="173" y="2233"/>
                    <a:pt x="173" y="2233"/>
                    <a:pt x="173" y="2233"/>
                  </a:cubicBezTo>
                  <a:cubicBezTo>
                    <a:pt x="173" y="2381"/>
                    <a:pt x="173" y="2381"/>
                    <a:pt x="173" y="2381"/>
                  </a:cubicBezTo>
                  <a:cubicBezTo>
                    <a:pt x="176" y="2377"/>
                    <a:pt x="176" y="2377"/>
                    <a:pt x="176" y="2377"/>
                  </a:cubicBezTo>
                  <a:cubicBezTo>
                    <a:pt x="176" y="2233"/>
                    <a:pt x="176" y="2233"/>
                    <a:pt x="176" y="2233"/>
                  </a:cubicBezTo>
                  <a:moveTo>
                    <a:pt x="28" y="2042"/>
                  </a:moveTo>
                  <a:cubicBezTo>
                    <a:pt x="22" y="2042"/>
                    <a:pt x="22" y="2042"/>
                    <a:pt x="22" y="2042"/>
                  </a:cubicBezTo>
                  <a:cubicBezTo>
                    <a:pt x="22" y="2045"/>
                    <a:pt x="22" y="2047"/>
                    <a:pt x="23" y="2050"/>
                  </a:cubicBezTo>
                  <a:cubicBezTo>
                    <a:pt x="28" y="2042"/>
                    <a:pt x="28" y="2042"/>
                    <a:pt x="28" y="2042"/>
                  </a:cubicBezTo>
                  <a:moveTo>
                    <a:pt x="47" y="1881"/>
                  </a:moveTo>
                  <a:cubicBezTo>
                    <a:pt x="4" y="1881"/>
                    <a:pt x="4" y="1881"/>
                    <a:pt x="4" y="1881"/>
                  </a:cubicBezTo>
                  <a:cubicBezTo>
                    <a:pt x="5" y="1900"/>
                    <a:pt x="7" y="1918"/>
                    <a:pt x="8" y="1937"/>
                  </a:cubicBezTo>
                  <a:cubicBezTo>
                    <a:pt x="47" y="1881"/>
                    <a:pt x="47" y="1881"/>
                    <a:pt x="47" y="1881"/>
                  </a:cubicBezTo>
                  <a:moveTo>
                    <a:pt x="28" y="1775"/>
                  </a:moveTo>
                  <a:cubicBezTo>
                    <a:pt x="17" y="1775"/>
                    <a:pt x="9" y="1766"/>
                    <a:pt x="9" y="1756"/>
                  </a:cubicBezTo>
                  <a:cubicBezTo>
                    <a:pt x="9" y="1745"/>
                    <a:pt x="17" y="1737"/>
                    <a:pt x="28" y="1737"/>
                  </a:cubicBezTo>
                  <a:cubicBezTo>
                    <a:pt x="38" y="1737"/>
                    <a:pt x="47" y="1745"/>
                    <a:pt x="47" y="1756"/>
                  </a:cubicBezTo>
                  <a:cubicBezTo>
                    <a:pt x="47" y="1766"/>
                    <a:pt x="38" y="1775"/>
                    <a:pt x="28" y="1775"/>
                  </a:cubicBezTo>
                  <a:moveTo>
                    <a:pt x="322" y="1067"/>
                  </a:moveTo>
                  <a:cubicBezTo>
                    <a:pt x="312" y="1067"/>
                    <a:pt x="303" y="1059"/>
                    <a:pt x="303" y="1048"/>
                  </a:cubicBezTo>
                  <a:cubicBezTo>
                    <a:pt x="303" y="1038"/>
                    <a:pt x="312" y="1029"/>
                    <a:pt x="322" y="1029"/>
                  </a:cubicBezTo>
                  <a:cubicBezTo>
                    <a:pt x="333" y="1029"/>
                    <a:pt x="341" y="1038"/>
                    <a:pt x="341" y="1048"/>
                  </a:cubicBezTo>
                  <a:cubicBezTo>
                    <a:pt x="341" y="1059"/>
                    <a:pt x="333" y="1067"/>
                    <a:pt x="322" y="1067"/>
                  </a:cubicBezTo>
                  <a:moveTo>
                    <a:pt x="3220" y="1067"/>
                  </a:moveTo>
                  <a:cubicBezTo>
                    <a:pt x="3210" y="1067"/>
                    <a:pt x="3201" y="1059"/>
                    <a:pt x="3201" y="1048"/>
                  </a:cubicBezTo>
                  <a:cubicBezTo>
                    <a:pt x="3201" y="1038"/>
                    <a:pt x="3210" y="1029"/>
                    <a:pt x="3220" y="1029"/>
                  </a:cubicBezTo>
                  <a:cubicBezTo>
                    <a:pt x="3231" y="1029"/>
                    <a:pt x="3239" y="1038"/>
                    <a:pt x="3239" y="1048"/>
                  </a:cubicBezTo>
                  <a:cubicBezTo>
                    <a:pt x="3239" y="1059"/>
                    <a:pt x="3231" y="1067"/>
                    <a:pt x="3220" y="1067"/>
                  </a:cubicBezTo>
                  <a:moveTo>
                    <a:pt x="1481" y="99"/>
                  </a:moveTo>
                  <a:cubicBezTo>
                    <a:pt x="1471" y="99"/>
                    <a:pt x="1462" y="90"/>
                    <a:pt x="1462" y="80"/>
                  </a:cubicBezTo>
                  <a:cubicBezTo>
                    <a:pt x="1462" y="69"/>
                    <a:pt x="1471" y="60"/>
                    <a:pt x="1481" y="60"/>
                  </a:cubicBezTo>
                  <a:cubicBezTo>
                    <a:pt x="1492" y="60"/>
                    <a:pt x="1500" y="69"/>
                    <a:pt x="1500" y="80"/>
                  </a:cubicBezTo>
                  <a:cubicBezTo>
                    <a:pt x="1500" y="90"/>
                    <a:pt x="1492" y="99"/>
                    <a:pt x="1481" y="99"/>
                  </a:cubicBezTo>
                  <a:moveTo>
                    <a:pt x="2061" y="99"/>
                  </a:moveTo>
                  <a:cubicBezTo>
                    <a:pt x="2050" y="99"/>
                    <a:pt x="2042" y="90"/>
                    <a:pt x="2042" y="80"/>
                  </a:cubicBezTo>
                  <a:cubicBezTo>
                    <a:pt x="2042" y="69"/>
                    <a:pt x="2050" y="60"/>
                    <a:pt x="2061" y="60"/>
                  </a:cubicBezTo>
                  <a:cubicBezTo>
                    <a:pt x="2071" y="60"/>
                    <a:pt x="2080" y="69"/>
                    <a:pt x="2080" y="80"/>
                  </a:cubicBezTo>
                  <a:cubicBezTo>
                    <a:pt x="2080" y="90"/>
                    <a:pt x="2071" y="99"/>
                    <a:pt x="2061" y="99"/>
                  </a:cubicBezTo>
                  <a:moveTo>
                    <a:pt x="1767" y="0"/>
                  </a:moveTo>
                  <a:cubicBezTo>
                    <a:pt x="791" y="0"/>
                    <a:pt x="0" y="791"/>
                    <a:pt x="0" y="1767"/>
                  </a:cubicBezTo>
                  <a:cubicBezTo>
                    <a:pt x="0" y="1791"/>
                    <a:pt x="1" y="1816"/>
                    <a:pt x="2" y="1841"/>
                  </a:cubicBezTo>
                  <a:cubicBezTo>
                    <a:pt x="120" y="1669"/>
                    <a:pt x="120" y="1669"/>
                    <a:pt x="120" y="1669"/>
                  </a:cubicBezTo>
                  <a:cubicBezTo>
                    <a:pt x="184" y="1762"/>
                    <a:pt x="184" y="1762"/>
                    <a:pt x="184" y="1762"/>
                  </a:cubicBezTo>
                  <a:cubicBezTo>
                    <a:pt x="203" y="1734"/>
                    <a:pt x="203" y="1734"/>
                    <a:pt x="203" y="1734"/>
                  </a:cubicBezTo>
                  <a:cubicBezTo>
                    <a:pt x="205" y="1714"/>
                    <a:pt x="206" y="1694"/>
                    <a:pt x="208" y="1674"/>
                  </a:cubicBezTo>
                  <a:cubicBezTo>
                    <a:pt x="126" y="1674"/>
                    <a:pt x="126" y="1674"/>
                    <a:pt x="126" y="1674"/>
                  </a:cubicBezTo>
                  <a:cubicBezTo>
                    <a:pt x="232" y="1520"/>
                    <a:pt x="232" y="1520"/>
                    <a:pt x="232" y="1520"/>
                  </a:cubicBezTo>
                  <a:cubicBezTo>
                    <a:pt x="236" y="1502"/>
                    <a:pt x="240" y="1484"/>
                    <a:pt x="244" y="1466"/>
                  </a:cubicBezTo>
                  <a:cubicBezTo>
                    <a:pt x="175" y="1466"/>
                    <a:pt x="175" y="1466"/>
                    <a:pt x="175" y="1466"/>
                  </a:cubicBezTo>
                  <a:cubicBezTo>
                    <a:pt x="300" y="1285"/>
                    <a:pt x="300" y="1285"/>
                    <a:pt x="300" y="1285"/>
                  </a:cubicBezTo>
                  <a:cubicBezTo>
                    <a:pt x="368" y="1105"/>
                    <a:pt x="468" y="941"/>
                    <a:pt x="593" y="799"/>
                  </a:cubicBezTo>
                  <a:cubicBezTo>
                    <a:pt x="590" y="796"/>
                    <a:pt x="588" y="792"/>
                    <a:pt x="588" y="787"/>
                  </a:cubicBezTo>
                  <a:cubicBezTo>
                    <a:pt x="588" y="776"/>
                    <a:pt x="597" y="768"/>
                    <a:pt x="607" y="768"/>
                  </a:cubicBezTo>
                  <a:cubicBezTo>
                    <a:pt x="612" y="768"/>
                    <a:pt x="615" y="769"/>
                    <a:pt x="618" y="771"/>
                  </a:cubicBezTo>
                  <a:cubicBezTo>
                    <a:pt x="773" y="604"/>
                    <a:pt x="964" y="471"/>
                    <a:pt x="1178" y="385"/>
                  </a:cubicBezTo>
                  <a:cubicBezTo>
                    <a:pt x="1172" y="381"/>
                    <a:pt x="1168" y="375"/>
                    <a:pt x="1168" y="368"/>
                  </a:cubicBezTo>
                  <a:cubicBezTo>
                    <a:pt x="1168" y="357"/>
                    <a:pt x="1177" y="349"/>
                    <a:pt x="1187" y="349"/>
                  </a:cubicBezTo>
                  <a:cubicBezTo>
                    <a:pt x="1198" y="349"/>
                    <a:pt x="1206" y="357"/>
                    <a:pt x="1206" y="368"/>
                  </a:cubicBezTo>
                  <a:cubicBezTo>
                    <a:pt x="1206" y="370"/>
                    <a:pt x="1206" y="372"/>
                    <a:pt x="1205" y="374"/>
                  </a:cubicBezTo>
                  <a:cubicBezTo>
                    <a:pt x="1379" y="307"/>
                    <a:pt x="1569" y="270"/>
                    <a:pt x="1767" y="270"/>
                  </a:cubicBezTo>
                  <a:cubicBezTo>
                    <a:pt x="1965" y="270"/>
                    <a:pt x="2154" y="307"/>
                    <a:pt x="2328" y="374"/>
                  </a:cubicBezTo>
                  <a:cubicBezTo>
                    <a:pt x="2328" y="372"/>
                    <a:pt x="2327" y="370"/>
                    <a:pt x="2327" y="368"/>
                  </a:cubicBezTo>
                  <a:cubicBezTo>
                    <a:pt x="2327" y="357"/>
                    <a:pt x="2336" y="349"/>
                    <a:pt x="2346" y="349"/>
                  </a:cubicBezTo>
                  <a:cubicBezTo>
                    <a:pt x="2357" y="349"/>
                    <a:pt x="2365" y="357"/>
                    <a:pt x="2365" y="368"/>
                  </a:cubicBezTo>
                  <a:cubicBezTo>
                    <a:pt x="2365" y="375"/>
                    <a:pt x="2361" y="381"/>
                    <a:pt x="2355" y="385"/>
                  </a:cubicBezTo>
                  <a:cubicBezTo>
                    <a:pt x="2569" y="471"/>
                    <a:pt x="2760" y="604"/>
                    <a:pt x="2915" y="771"/>
                  </a:cubicBezTo>
                  <a:cubicBezTo>
                    <a:pt x="2918" y="769"/>
                    <a:pt x="2922" y="768"/>
                    <a:pt x="2926" y="768"/>
                  </a:cubicBezTo>
                  <a:cubicBezTo>
                    <a:pt x="2936" y="768"/>
                    <a:pt x="2945" y="776"/>
                    <a:pt x="2945" y="787"/>
                  </a:cubicBezTo>
                  <a:cubicBezTo>
                    <a:pt x="2945" y="792"/>
                    <a:pt x="2943" y="796"/>
                    <a:pt x="2940" y="799"/>
                  </a:cubicBezTo>
                  <a:cubicBezTo>
                    <a:pt x="3094" y="973"/>
                    <a:pt x="3210" y="1181"/>
                    <a:pt x="3274" y="1410"/>
                  </a:cubicBezTo>
                  <a:cubicBezTo>
                    <a:pt x="3323" y="1410"/>
                    <a:pt x="3323" y="1410"/>
                    <a:pt x="3323" y="1410"/>
                  </a:cubicBezTo>
                  <a:cubicBezTo>
                    <a:pt x="3323" y="1559"/>
                    <a:pt x="3323" y="1559"/>
                    <a:pt x="3323" y="1559"/>
                  </a:cubicBezTo>
                  <a:cubicBezTo>
                    <a:pt x="3390" y="1462"/>
                    <a:pt x="3390" y="1462"/>
                    <a:pt x="3390" y="1462"/>
                  </a:cubicBezTo>
                  <a:cubicBezTo>
                    <a:pt x="3530" y="1664"/>
                    <a:pt x="3530" y="1664"/>
                    <a:pt x="3530" y="1664"/>
                  </a:cubicBezTo>
                  <a:cubicBezTo>
                    <a:pt x="3477" y="736"/>
                    <a:pt x="2708" y="0"/>
                    <a:pt x="1767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9" name="Oval 970"/>
            <p:cNvSpPr>
              <a:spLocks noChangeArrowheads="1"/>
            </p:cNvSpPr>
            <p:nvPr userDrawn="1"/>
          </p:nvSpPr>
          <p:spPr bwMode="auto">
            <a:xfrm>
              <a:off x="6016626" y="403383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0" name="Oval 971"/>
            <p:cNvSpPr>
              <a:spLocks noChangeArrowheads="1"/>
            </p:cNvSpPr>
            <p:nvPr userDrawn="1"/>
          </p:nvSpPr>
          <p:spPr bwMode="auto">
            <a:xfrm>
              <a:off x="6483351" y="290988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1" name="Oval 972"/>
            <p:cNvSpPr>
              <a:spLocks noChangeArrowheads="1"/>
            </p:cNvSpPr>
            <p:nvPr userDrawn="1"/>
          </p:nvSpPr>
          <p:spPr bwMode="auto">
            <a:xfrm>
              <a:off x="11082339" y="290988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2" name="Freeform 973"/>
            <p:cNvSpPr/>
            <p:nvPr userDrawn="1"/>
          </p:nvSpPr>
          <p:spPr bwMode="auto">
            <a:xfrm>
              <a:off x="6935789" y="2495550"/>
              <a:ext cx="47625" cy="49213"/>
            </a:xfrm>
            <a:custGeom>
              <a:avLst/>
              <a:gdLst>
                <a:gd name="T0" fmla="*/ 19 w 30"/>
                <a:gd name="T1" fmla="*/ 0 h 31"/>
                <a:gd name="T2" fmla="*/ 0 w 30"/>
                <a:gd name="T3" fmla="*/ 19 h 31"/>
                <a:gd name="T4" fmla="*/ 5 w 30"/>
                <a:gd name="T5" fmla="*/ 31 h 31"/>
                <a:gd name="T6" fmla="*/ 30 w 30"/>
                <a:gd name="T7" fmla="*/ 3 h 31"/>
                <a:gd name="T8" fmla="*/ 19 w 3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8"/>
                    <a:pt x="5" y="31"/>
                  </a:cubicBezTo>
                  <a:cubicBezTo>
                    <a:pt x="13" y="22"/>
                    <a:pt x="22" y="12"/>
                    <a:pt x="30" y="3"/>
                  </a:cubicBezTo>
                  <a:cubicBezTo>
                    <a:pt x="27" y="1"/>
                    <a:pt x="24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3" name="Freeform 974"/>
            <p:cNvSpPr/>
            <p:nvPr userDrawn="1"/>
          </p:nvSpPr>
          <p:spPr bwMode="auto">
            <a:xfrm>
              <a:off x="7856539" y="1830388"/>
              <a:ext cx="60325" cy="57150"/>
            </a:xfrm>
            <a:custGeom>
              <a:avLst/>
              <a:gdLst>
                <a:gd name="T0" fmla="*/ 19 w 38"/>
                <a:gd name="T1" fmla="*/ 0 h 36"/>
                <a:gd name="T2" fmla="*/ 0 w 38"/>
                <a:gd name="T3" fmla="*/ 19 h 36"/>
                <a:gd name="T4" fmla="*/ 10 w 38"/>
                <a:gd name="T5" fmla="*/ 36 h 36"/>
                <a:gd name="T6" fmla="*/ 37 w 38"/>
                <a:gd name="T7" fmla="*/ 25 h 36"/>
                <a:gd name="T8" fmla="*/ 38 w 38"/>
                <a:gd name="T9" fmla="*/ 19 h 36"/>
                <a:gd name="T10" fmla="*/ 19 w 3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6"/>
                    <a:pt x="4" y="32"/>
                    <a:pt x="10" y="36"/>
                  </a:cubicBezTo>
                  <a:cubicBezTo>
                    <a:pt x="19" y="32"/>
                    <a:pt x="28" y="28"/>
                    <a:pt x="37" y="25"/>
                  </a:cubicBezTo>
                  <a:cubicBezTo>
                    <a:pt x="38" y="23"/>
                    <a:pt x="38" y="21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4" name="Freeform 975"/>
            <p:cNvSpPr/>
            <p:nvPr userDrawn="1"/>
          </p:nvSpPr>
          <p:spPr bwMode="auto">
            <a:xfrm>
              <a:off x="9694864" y="1830388"/>
              <a:ext cx="60325" cy="57150"/>
            </a:xfrm>
            <a:custGeom>
              <a:avLst/>
              <a:gdLst>
                <a:gd name="T0" fmla="*/ 19 w 38"/>
                <a:gd name="T1" fmla="*/ 0 h 36"/>
                <a:gd name="T2" fmla="*/ 0 w 38"/>
                <a:gd name="T3" fmla="*/ 19 h 36"/>
                <a:gd name="T4" fmla="*/ 1 w 38"/>
                <a:gd name="T5" fmla="*/ 25 h 36"/>
                <a:gd name="T6" fmla="*/ 28 w 38"/>
                <a:gd name="T7" fmla="*/ 36 h 36"/>
                <a:gd name="T8" fmla="*/ 38 w 38"/>
                <a:gd name="T9" fmla="*/ 19 h 36"/>
                <a:gd name="T10" fmla="*/ 19 w 3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0" y="28"/>
                    <a:pt x="19" y="32"/>
                    <a:pt x="28" y="36"/>
                  </a:cubicBezTo>
                  <a:cubicBezTo>
                    <a:pt x="34" y="32"/>
                    <a:pt x="38" y="26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5" name="Freeform 976"/>
            <p:cNvSpPr/>
            <p:nvPr userDrawn="1"/>
          </p:nvSpPr>
          <p:spPr bwMode="auto">
            <a:xfrm>
              <a:off x="10628314" y="2495550"/>
              <a:ext cx="47625" cy="49213"/>
            </a:xfrm>
            <a:custGeom>
              <a:avLst/>
              <a:gdLst>
                <a:gd name="T0" fmla="*/ 11 w 30"/>
                <a:gd name="T1" fmla="*/ 0 h 31"/>
                <a:gd name="T2" fmla="*/ 0 w 30"/>
                <a:gd name="T3" fmla="*/ 3 h 31"/>
                <a:gd name="T4" fmla="*/ 25 w 30"/>
                <a:gd name="T5" fmla="*/ 31 h 31"/>
                <a:gd name="T6" fmla="*/ 30 w 30"/>
                <a:gd name="T7" fmla="*/ 19 h 31"/>
                <a:gd name="T8" fmla="*/ 11 w 3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1" y="0"/>
                  </a:moveTo>
                  <a:cubicBezTo>
                    <a:pt x="7" y="0"/>
                    <a:pt x="3" y="1"/>
                    <a:pt x="0" y="3"/>
                  </a:cubicBezTo>
                  <a:cubicBezTo>
                    <a:pt x="8" y="12"/>
                    <a:pt x="17" y="22"/>
                    <a:pt x="25" y="31"/>
                  </a:cubicBezTo>
                  <a:cubicBezTo>
                    <a:pt x="28" y="28"/>
                    <a:pt x="30" y="24"/>
                    <a:pt x="30" y="19"/>
                  </a:cubicBezTo>
                  <a:cubicBezTo>
                    <a:pt x="30" y="8"/>
                    <a:pt x="21" y="0"/>
                    <a:pt x="11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6" name="Oval 977"/>
            <p:cNvSpPr>
              <a:spLocks noChangeArrowheads="1"/>
            </p:cNvSpPr>
            <p:nvPr userDrawn="1"/>
          </p:nvSpPr>
          <p:spPr bwMode="auto">
            <a:xfrm>
              <a:off x="8323264" y="1371600"/>
              <a:ext cx="60325" cy="61913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7" name="Freeform 978"/>
            <p:cNvSpPr/>
            <p:nvPr userDrawn="1"/>
          </p:nvSpPr>
          <p:spPr bwMode="auto">
            <a:xfrm>
              <a:off x="11533189" y="4030663"/>
              <a:ext cx="76200" cy="109538"/>
            </a:xfrm>
            <a:custGeom>
              <a:avLst/>
              <a:gdLst>
                <a:gd name="T0" fmla="*/ 48 w 48"/>
                <a:gd name="T1" fmla="*/ 0 h 69"/>
                <a:gd name="T2" fmla="*/ 0 w 48"/>
                <a:gd name="T3" fmla="*/ 0 h 69"/>
                <a:gd name="T4" fmla="*/ 6 w 48"/>
                <a:gd name="T5" fmla="*/ 9 h 69"/>
                <a:gd name="T6" fmla="*/ 20 w 48"/>
                <a:gd name="T7" fmla="*/ 2 h 69"/>
                <a:gd name="T8" fmla="*/ 39 w 48"/>
                <a:gd name="T9" fmla="*/ 21 h 69"/>
                <a:gd name="T10" fmla="*/ 26 w 48"/>
                <a:gd name="T11" fmla="*/ 39 h 69"/>
                <a:gd name="T12" fmla="*/ 48 w 48"/>
                <a:gd name="T13" fmla="*/ 69 h 69"/>
                <a:gd name="T14" fmla="*/ 48 w 48"/>
                <a:gd name="T15" fmla="*/ 32 h 69"/>
                <a:gd name="T16" fmla="*/ 48 w 48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9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31" y="2"/>
                    <a:pt x="39" y="10"/>
                    <a:pt x="39" y="21"/>
                  </a:cubicBezTo>
                  <a:cubicBezTo>
                    <a:pt x="39" y="29"/>
                    <a:pt x="34" y="36"/>
                    <a:pt x="26" y="3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57"/>
                    <a:pt x="48" y="44"/>
                    <a:pt x="48" y="32"/>
                  </a:cubicBezTo>
                  <a:cubicBezTo>
                    <a:pt x="48" y="21"/>
                    <a:pt x="48" y="10"/>
                    <a:pt x="48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8" name="Freeform 979"/>
            <p:cNvSpPr/>
            <p:nvPr userDrawn="1"/>
          </p:nvSpPr>
          <p:spPr bwMode="auto">
            <a:xfrm>
              <a:off x="11542714" y="4033838"/>
              <a:ext cx="52388" cy="58738"/>
            </a:xfrm>
            <a:custGeom>
              <a:avLst/>
              <a:gdLst>
                <a:gd name="T0" fmla="*/ 14 w 33"/>
                <a:gd name="T1" fmla="*/ 0 h 37"/>
                <a:gd name="T2" fmla="*/ 0 w 33"/>
                <a:gd name="T3" fmla="*/ 7 h 37"/>
                <a:gd name="T4" fmla="*/ 20 w 33"/>
                <a:gd name="T5" fmla="*/ 37 h 37"/>
                <a:gd name="T6" fmla="*/ 33 w 33"/>
                <a:gd name="T7" fmla="*/ 19 h 37"/>
                <a:gd name="T8" fmla="*/ 14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4" y="0"/>
                  </a:moveTo>
                  <a:cubicBezTo>
                    <a:pt x="8" y="0"/>
                    <a:pt x="3" y="2"/>
                    <a:pt x="0" y="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8" y="34"/>
                    <a:pt x="33" y="27"/>
                    <a:pt x="33" y="19"/>
                  </a:cubicBezTo>
                  <a:cubicBezTo>
                    <a:pt x="33" y="8"/>
                    <a:pt x="25" y="0"/>
                    <a:pt x="14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9" name="Freeform 980"/>
            <p:cNvSpPr>
              <a:spLocks noEditPoints="1"/>
            </p:cNvSpPr>
            <p:nvPr userDrawn="1"/>
          </p:nvSpPr>
          <p:spPr bwMode="auto">
            <a:xfrm>
              <a:off x="11490326" y="4359275"/>
              <a:ext cx="104775" cy="530225"/>
            </a:xfrm>
            <a:custGeom>
              <a:avLst/>
              <a:gdLst>
                <a:gd name="T0" fmla="*/ 5 w 66"/>
                <a:gd name="T1" fmla="*/ 318 h 334"/>
                <a:gd name="T2" fmla="*/ 0 w 66"/>
                <a:gd name="T3" fmla="*/ 318 h 334"/>
                <a:gd name="T4" fmla="*/ 0 w 66"/>
                <a:gd name="T5" fmla="*/ 334 h 334"/>
                <a:gd name="T6" fmla="*/ 5 w 66"/>
                <a:gd name="T7" fmla="*/ 318 h 334"/>
                <a:gd name="T8" fmla="*/ 24 w 66"/>
                <a:gd name="T9" fmla="*/ 246 h 334"/>
                <a:gd name="T10" fmla="*/ 9 w 66"/>
                <a:gd name="T11" fmla="*/ 246 h 334"/>
                <a:gd name="T12" fmla="*/ 20 w 66"/>
                <a:gd name="T13" fmla="*/ 263 h 334"/>
                <a:gd name="T14" fmla="*/ 24 w 66"/>
                <a:gd name="T15" fmla="*/ 246 h 334"/>
                <a:gd name="T16" fmla="*/ 66 w 66"/>
                <a:gd name="T17" fmla="*/ 0 h 334"/>
                <a:gd name="T18" fmla="*/ 51 w 66"/>
                <a:gd name="T19" fmla="*/ 0 h 334"/>
                <a:gd name="T20" fmla="*/ 64 w 66"/>
                <a:gd name="T21" fmla="*/ 20 h 334"/>
                <a:gd name="T22" fmla="*/ 66 w 66"/>
                <a:gd name="T2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34">
                  <a:moveTo>
                    <a:pt x="5" y="318"/>
                  </a:moveTo>
                  <a:cubicBezTo>
                    <a:pt x="0" y="318"/>
                    <a:pt x="0" y="318"/>
                    <a:pt x="0" y="31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2" y="329"/>
                    <a:pt x="4" y="323"/>
                    <a:pt x="5" y="318"/>
                  </a:cubicBezTo>
                  <a:moveTo>
                    <a:pt x="24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2" y="257"/>
                    <a:pt x="23" y="252"/>
                    <a:pt x="24" y="246"/>
                  </a:cubicBezTo>
                  <a:moveTo>
                    <a:pt x="6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13"/>
                    <a:pt x="66" y="7"/>
                    <a:pt x="66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0" name="Oval 981"/>
            <p:cNvSpPr>
              <a:spLocks noChangeArrowheads="1"/>
            </p:cNvSpPr>
            <p:nvPr userDrawn="1"/>
          </p:nvSpPr>
          <p:spPr bwMode="auto">
            <a:xfrm>
              <a:off x="9242426" y="1371600"/>
              <a:ext cx="60325" cy="61913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1" name="Freeform 982"/>
            <p:cNvSpPr>
              <a:spLocks noEditPoints="1"/>
            </p:cNvSpPr>
            <p:nvPr userDrawn="1"/>
          </p:nvSpPr>
          <p:spPr bwMode="auto">
            <a:xfrm>
              <a:off x="6478589" y="1704975"/>
              <a:ext cx="4719638" cy="1809750"/>
            </a:xfrm>
            <a:custGeom>
              <a:avLst/>
              <a:gdLst>
                <a:gd name="T0" fmla="*/ 602 w 2974"/>
                <a:gd name="T1" fmla="*/ 326 h 1140"/>
                <a:gd name="T2" fmla="*/ 583 w 2974"/>
                <a:gd name="T3" fmla="*/ 307 h 1140"/>
                <a:gd name="T4" fmla="*/ 602 w 2974"/>
                <a:gd name="T5" fmla="*/ 288 h 1140"/>
                <a:gd name="T6" fmla="*/ 621 w 2974"/>
                <a:gd name="T7" fmla="*/ 307 h 1140"/>
                <a:gd name="T8" fmla="*/ 602 w 2974"/>
                <a:gd name="T9" fmla="*/ 326 h 1140"/>
                <a:gd name="T10" fmla="*/ 2341 w 2974"/>
                <a:gd name="T11" fmla="*/ 326 h 1140"/>
                <a:gd name="T12" fmla="*/ 2322 w 2974"/>
                <a:gd name="T13" fmla="*/ 307 h 1140"/>
                <a:gd name="T14" fmla="*/ 2341 w 2974"/>
                <a:gd name="T15" fmla="*/ 288 h 1140"/>
                <a:gd name="T16" fmla="*/ 2360 w 2974"/>
                <a:gd name="T17" fmla="*/ 307 h 1140"/>
                <a:gd name="T18" fmla="*/ 2341 w 2974"/>
                <a:gd name="T19" fmla="*/ 326 h 1140"/>
                <a:gd name="T20" fmla="*/ 1467 w 2974"/>
                <a:gd name="T21" fmla="*/ 117 h 1140"/>
                <a:gd name="T22" fmla="*/ 1448 w 2974"/>
                <a:gd name="T23" fmla="*/ 98 h 1140"/>
                <a:gd name="T24" fmla="*/ 1467 w 2974"/>
                <a:gd name="T25" fmla="*/ 79 h 1140"/>
                <a:gd name="T26" fmla="*/ 1486 w 2974"/>
                <a:gd name="T27" fmla="*/ 98 h 1140"/>
                <a:gd name="T28" fmla="*/ 1467 w 2974"/>
                <a:gd name="T29" fmla="*/ 117 h 1140"/>
                <a:gd name="T30" fmla="*/ 1467 w 2974"/>
                <a:gd name="T31" fmla="*/ 0 h 1140"/>
                <a:gd name="T32" fmla="*/ 905 w 2974"/>
                <a:gd name="T33" fmla="*/ 104 h 1140"/>
                <a:gd name="T34" fmla="*/ 887 w 2974"/>
                <a:gd name="T35" fmla="*/ 117 h 1140"/>
                <a:gd name="T36" fmla="*/ 878 w 2974"/>
                <a:gd name="T37" fmla="*/ 115 h 1140"/>
                <a:gd name="T38" fmla="*/ 318 w 2974"/>
                <a:gd name="T39" fmla="*/ 501 h 1140"/>
                <a:gd name="T40" fmla="*/ 326 w 2974"/>
                <a:gd name="T41" fmla="*/ 517 h 1140"/>
                <a:gd name="T42" fmla="*/ 307 w 2974"/>
                <a:gd name="T43" fmla="*/ 536 h 1140"/>
                <a:gd name="T44" fmla="*/ 293 w 2974"/>
                <a:gd name="T45" fmla="*/ 529 h 1140"/>
                <a:gd name="T46" fmla="*/ 0 w 2974"/>
                <a:gd name="T47" fmla="*/ 1015 h 1140"/>
                <a:gd name="T48" fmla="*/ 64 w 2974"/>
                <a:gd name="T49" fmla="*/ 923 h 1140"/>
                <a:gd name="T50" fmla="*/ 157 w 2974"/>
                <a:gd name="T51" fmla="*/ 1059 h 1140"/>
                <a:gd name="T52" fmla="*/ 1458 w 2974"/>
                <a:gd name="T53" fmla="*/ 195 h 1140"/>
                <a:gd name="T54" fmla="*/ 1512 w 2974"/>
                <a:gd name="T55" fmla="*/ 112 h 1140"/>
                <a:gd name="T56" fmla="*/ 1634 w 2974"/>
                <a:gd name="T57" fmla="*/ 45 h 1140"/>
                <a:gd name="T58" fmla="*/ 1639 w 2974"/>
                <a:gd name="T59" fmla="*/ 45 h 1140"/>
                <a:gd name="T60" fmla="*/ 1639 w 2974"/>
                <a:gd name="T61" fmla="*/ 45 h 1140"/>
                <a:gd name="T62" fmla="*/ 1644 w 2974"/>
                <a:gd name="T63" fmla="*/ 45 h 1140"/>
                <a:gd name="T64" fmla="*/ 1767 w 2974"/>
                <a:gd name="T65" fmla="*/ 112 h 1140"/>
                <a:gd name="T66" fmla="*/ 1855 w 2974"/>
                <a:gd name="T67" fmla="*/ 248 h 1140"/>
                <a:gd name="T68" fmla="*/ 2808 w 2974"/>
                <a:gd name="T69" fmla="*/ 1140 h 1140"/>
                <a:gd name="T70" fmla="*/ 2974 w 2974"/>
                <a:gd name="T71" fmla="*/ 1140 h 1140"/>
                <a:gd name="T72" fmla="*/ 2640 w 2974"/>
                <a:gd name="T73" fmla="*/ 529 h 1140"/>
                <a:gd name="T74" fmla="*/ 2626 w 2974"/>
                <a:gd name="T75" fmla="*/ 536 h 1140"/>
                <a:gd name="T76" fmla="*/ 2607 w 2974"/>
                <a:gd name="T77" fmla="*/ 517 h 1140"/>
                <a:gd name="T78" fmla="*/ 2615 w 2974"/>
                <a:gd name="T79" fmla="*/ 501 h 1140"/>
                <a:gd name="T80" fmla="*/ 2055 w 2974"/>
                <a:gd name="T81" fmla="*/ 115 h 1140"/>
                <a:gd name="T82" fmla="*/ 2046 w 2974"/>
                <a:gd name="T83" fmla="*/ 117 h 1140"/>
                <a:gd name="T84" fmla="*/ 2028 w 2974"/>
                <a:gd name="T85" fmla="*/ 104 h 1140"/>
                <a:gd name="T86" fmla="*/ 1467 w 2974"/>
                <a:gd name="T8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74" h="1140">
                  <a:moveTo>
                    <a:pt x="602" y="326"/>
                  </a:moveTo>
                  <a:cubicBezTo>
                    <a:pt x="591" y="326"/>
                    <a:pt x="583" y="318"/>
                    <a:pt x="583" y="307"/>
                  </a:cubicBezTo>
                  <a:cubicBezTo>
                    <a:pt x="583" y="297"/>
                    <a:pt x="591" y="288"/>
                    <a:pt x="602" y="288"/>
                  </a:cubicBezTo>
                  <a:cubicBezTo>
                    <a:pt x="612" y="288"/>
                    <a:pt x="621" y="297"/>
                    <a:pt x="621" y="307"/>
                  </a:cubicBezTo>
                  <a:cubicBezTo>
                    <a:pt x="621" y="318"/>
                    <a:pt x="612" y="326"/>
                    <a:pt x="602" y="326"/>
                  </a:cubicBezTo>
                  <a:moveTo>
                    <a:pt x="2341" y="326"/>
                  </a:moveTo>
                  <a:cubicBezTo>
                    <a:pt x="2330" y="326"/>
                    <a:pt x="2322" y="318"/>
                    <a:pt x="2322" y="307"/>
                  </a:cubicBezTo>
                  <a:cubicBezTo>
                    <a:pt x="2322" y="297"/>
                    <a:pt x="2330" y="288"/>
                    <a:pt x="2341" y="288"/>
                  </a:cubicBezTo>
                  <a:cubicBezTo>
                    <a:pt x="2351" y="288"/>
                    <a:pt x="2360" y="297"/>
                    <a:pt x="2360" y="307"/>
                  </a:cubicBezTo>
                  <a:cubicBezTo>
                    <a:pt x="2360" y="318"/>
                    <a:pt x="2351" y="326"/>
                    <a:pt x="2341" y="326"/>
                  </a:cubicBezTo>
                  <a:moveTo>
                    <a:pt x="1467" y="117"/>
                  </a:moveTo>
                  <a:cubicBezTo>
                    <a:pt x="1456" y="117"/>
                    <a:pt x="1448" y="108"/>
                    <a:pt x="1448" y="98"/>
                  </a:cubicBezTo>
                  <a:cubicBezTo>
                    <a:pt x="1448" y="87"/>
                    <a:pt x="1456" y="79"/>
                    <a:pt x="1467" y="79"/>
                  </a:cubicBezTo>
                  <a:cubicBezTo>
                    <a:pt x="1477" y="79"/>
                    <a:pt x="1486" y="87"/>
                    <a:pt x="1486" y="98"/>
                  </a:cubicBezTo>
                  <a:cubicBezTo>
                    <a:pt x="1486" y="108"/>
                    <a:pt x="1477" y="117"/>
                    <a:pt x="1467" y="117"/>
                  </a:cubicBezTo>
                  <a:moveTo>
                    <a:pt x="1467" y="0"/>
                  </a:moveTo>
                  <a:cubicBezTo>
                    <a:pt x="1269" y="0"/>
                    <a:pt x="1079" y="37"/>
                    <a:pt x="905" y="104"/>
                  </a:cubicBezTo>
                  <a:cubicBezTo>
                    <a:pt x="902" y="111"/>
                    <a:pt x="895" y="117"/>
                    <a:pt x="887" y="117"/>
                  </a:cubicBezTo>
                  <a:cubicBezTo>
                    <a:pt x="884" y="117"/>
                    <a:pt x="881" y="116"/>
                    <a:pt x="878" y="115"/>
                  </a:cubicBezTo>
                  <a:cubicBezTo>
                    <a:pt x="664" y="201"/>
                    <a:pt x="473" y="334"/>
                    <a:pt x="318" y="501"/>
                  </a:cubicBezTo>
                  <a:cubicBezTo>
                    <a:pt x="323" y="505"/>
                    <a:pt x="326" y="510"/>
                    <a:pt x="326" y="517"/>
                  </a:cubicBezTo>
                  <a:cubicBezTo>
                    <a:pt x="326" y="527"/>
                    <a:pt x="318" y="536"/>
                    <a:pt x="307" y="536"/>
                  </a:cubicBezTo>
                  <a:cubicBezTo>
                    <a:pt x="302" y="536"/>
                    <a:pt x="296" y="533"/>
                    <a:pt x="293" y="529"/>
                  </a:cubicBezTo>
                  <a:cubicBezTo>
                    <a:pt x="168" y="671"/>
                    <a:pt x="68" y="835"/>
                    <a:pt x="0" y="1015"/>
                  </a:cubicBezTo>
                  <a:cubicBezTo>
                    <a:pt x="64" y="923"/>
                    <a:pt x="64" y="923"/>
                    <a:pt x="64" y="923"/>
                  </a:cubicBezTo>
                  <a:cubicBezTo>
                    <a:pt x="157" y="1059"/>
                    <a:pt x="157" y="1059"/>
                    <a:pt x="157" y="1059"/>
                  </a:cubicBezTo>
                  <a:cubicBezTo>
                    <a:pt x="373" y="553"/>
                    <a:pt x="874" y="198"/>
                    <a:pt x="1458" y="195"/>
                  </a:cubicBezTo>
                  <a:cubicBezTo>
                    <a:pt x="1512" y="112"/>
                    <a:pt x="1512" y="112"/>
                    <a:pt x="1512" y="112"/>
                  </a:cubicBezTo>
                  <a:cubicBezTo>
                    <a:pt x="1540" y="67"/>
                    <a:pt x="1587" y="45"/>
                    <a:pt x="1634" y="45"/>
                  </a:cubicBezTo>
                  <a:cubicBezTo>
                    <a:pt x="1636" y="45"/>
                    <a:pt x="1637" y="45"/>
                    <a:pt x="1639" y="45"/>
                  </a:cubicBezTo>
                  <a:cubicBezTo>
                    <a:pt x="1639" y="45"/>
                    <a:pt x="1639" y="45"/>
                    <a:pt x="1639" y="45"/>
                  </a:cubicBezTo>
                  <a:cubicBezTo>
                    <a:pt x="1641" y="45"/>
                    <a:pt x="1642" y="45"/>
                    <a:pt x="1644" y="45"/>
                  </a:cubicBezTo>
                  <a:cubicBezTo>
                    <a:pt x="1691" y="45"/>
                    <a:pt x="1738" y="67"/>
                    <a:pt x="1767" y="112"/>
                  </a:cubicBezTo>
                  <a:cubicBezTo>
                    <a:pt x="1855" y="248"/>
                    <a:pt x="1855" y="248"/>
                    <a:pt x="1855" y="248"/>
                  </a:cubicBezTo>
                  <a:cubicBezTo>
                    <a:pt x="2298" y="374"/>
                    <a:pt x="2654" y="709"/>
                    <a:pt x="2808" y="1140"/>
                  </a:cubicBezTo>
                  <a:cubicBezTo>
                    <a:pt x="2974" y="1140"/>
                    <a:pt x="2974" y="1140"/>
                    <a:pt x="2974" y="1140"/>
                  </a:cubicBezTo>
                  <a:cubicBezTo>
                    <a:pt x="2910" y="911"/>
                    <a:pt x="2794" y="703"/>
                    <a:pt x="2640" y="529"/>
                  </a:cubicBezTo>
                  <a:cubicBezTo>
                    <a:pt x="2637" y="533"/>
                    <a:pt x="2632" y="536"/>
                    <a:pt x="2626" y="536"/>
                  </a:cubicBezTo>
                  <a:cubicBezTo>
                    <a:pt x="2615" y="536"/>
                    <a:pt x="2607" y="527"/>
                    <a:pt x="2607" y="517"/>
                  </a:cubicBezTo>
                  <a:cubicBezTo>
                    <a:pt x="2607" y="510"/>
                    <a:pt x="2610" y="505"/>
                    <a:pt x="2615" y="501"/>
                  </a:cubicBezTo>
                  <a:cubicBezTo>
                    <a:pt x="2460" y="334"/>
                    <a:pt x="2269" y="201"/>
                    <a:pt x="2055" y="115"/>
                  </a:cubicBezTo>
                  <a:cubicBezTo>
                    <a:pt x="2052" y="116"/>
                    <a:pt x="2049" y="117"/>
                    <a:pt x="2046" y="117"/>
                  </a:cubicBezTo>
                  <a:cubicBezTo>
                    <a:pt x="2038" y="117"/>
                    <a:pt x="2031" y="111"/>
                    <a:pt x="2028" y="104"/>
                  </a:cubicBezTo>
                  <a:cubicBezTo>
                    <a:pt x="1854" y="37"/>
                    <a:pt x="1665" y="0"/>
                    <a:pt x="1467" y="0"/>
                  </a:cubicBezTo>
                </a:path>
              </a:pathLst>
            </a:custGeom>
            <a:solidFill>
              <a:srgbClr val="607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2" name="Freeform 983"/>
            <p:cNvSpPr/>
            <p:nvPr userDrawn="1"/>
          </p:nvSpPr>
          <p:spPr bwMode="auto">
            <a:xfrm>
              <a:off x="6943726" y="2500313"/>
              <a:ext cx="52388" cy="55563"/>
            </a:xfrm>
            <a:custGeom>
              <a:avLst/>
              <a:gdLst>
                <a:gd name="T0" fmla="*/ 25 w 33"/>
                <a:gd name="T1" fmla="*/ 0 h 35"/>
                <a:gd name="T2" fmla="*/ 0 w 33"/>
                <a:gd name="T3" fmla="*/ 28 h 35"/>
                <a:gd name="T4" fmla="*/ 14 w 33"/>
                <a:gd name="T5" fmla="*/ 35 h 35"/>
                <a:gd name="T6" fmla="*/ 33 w 33"/>
                <a:gd name="T7" fmla="*/ 16 h 35"/>
                <a:gd name="T8" fmla="*/ 25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25" y="0"/>
                  </a:moveTo>
                  <a:cubicBezTo>
                    <a:pt x="17" y="9"/>
                    <a:pt x="8" y="19"/>
                    <a:pt x="0" y="28"/>
                  </a:cubicBezTo>
                  <a:cubicBezTo>
                    <a:pt x="3" y="32"/>
                    <a:pt x="9" y="35"/>
                    <a:pt x="14" y="35"/>
                  </a:cubicBezTo>
                  <a:cubicBezTo>
                    <a:pt x="25" y="35"/>
                    <a:pt x="33" y="26"/>
                    <a:pt x="33" y="16"/>
                  </a:cubicBezTo>
                  <a:cubicBezTo>
                    <a:pt x="33" y="9"/>
                    <a:pt x="30" y="4"/>
                    <a:pt x="25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3" name="Oval 984"/>
            <p:cNvSpPr>
              <a:spLocks noChangeArrowheads="1"/>
            </p:cNvSpPr>
            <p:nvPr userDrawn="1"/>
          </p:nvSpPr>
          <p:spPr bwMode="auto">
            <a:xfrm>
              <a:off x="7404101" y="2162175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4" name="Freeform 985"/>
            <p:cNvSpPr/>
            <p:nvPr userDrawn="1"/>
          </p:nvSpPr>
          <p:spPr bwMode="auto">
            <a:xfrm>
              <a:off x="7872414" y="1870075"/>
              <a:ext cx="42863" cy="20638"/>
            </a:xfrm>
            <a:custGeom>
              <a:avLst/>
              <a:gdLst>
                <a:gd name="T0" fmla="*/ 27 w 27"/>
                <a:gd name="T1" fmla="*/ 0 h 13"/>
                <a:gd name="T2" fmla="*/ 0 w 27"/>
                <a:gd name="T3" fmla="*/ 11 h 13"/>
                <a:gd name="T4" fmla="*/ 9 w 27"/>
                <a:gd name="T5" fmla="*/ 13 h 13"/>
                <a:gd name="T6" fmla="*/ 27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27" y="0"/>
                  </a:moveTo>
                  <a:cubicBezTo>
                    <a:pt x="18" y="3"/>
                    <a:pt x="9" y="7"/>
                    <a:pt x="0" y="11"/>
                  </a:cubicBezTo>
                  <a:cubicBezTo>
                    <a:pt x="3" y="12"/>
                    <a:pt x="6" y="13"/>
                    <a:pt x="9" y="13"/>
                  </a:cubicBezTo>
                  <a:cubicBezTo>
                    <a:pt x="17" y="13"/>
                    <a:pt x="24" y="7"/>
                    <a:pt x="27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5" name="Oval 986"/>
            <p:cNvSpPr>
              <a:spLocks noChangeArrowheads="1"/>
            </p:cNvSpPr>
            <p:nvPr userDrawn="1"/>
          </p:nvSpPr>
          <p:spPr bwMode="auto">
            <a:xfrm>
              <a:off x="8777289" y="1830388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6" name="Freeform 987"/>
            <p:cNvSpPr/>
            <p:nvPr userDrawn="1"/>
          </p:nvSpPr>
          <p:spPr bwMode="auto">
            <a:xfrm>
              <a:off x="9696451" y="1870075"/>
              <a:ext cx="42863" cy="20638"/>
            </a:xfrm>
            <a:custGeom>
              <a:avLst/>
              <a:gdLst>
                <a:gd name="T0" fmla="*/ 0 w 27"/>
                <a:gd name="T1" fmla="*/ 0 h 13"/>
                <a:gd name="T2" fmla="*/ 18 w 27"/>
                <a:gd name="T3" fmla="*/ 13 h 13"/>
                <a:gd name="T4" fmla="*/ 27 w 27"/>
                <a:gd name="T5" fmla="*/ 11 h 13"/>
                <a:gd name="T6" fmla="*/ 0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cubicBezTo>
                    <a:pt x="3" y="7"/>
                    <a:pt x="10" y="13"/>
                    <a:pt x="18" y="13"/>
                  </a:cubicBezTo>
                  <a:cubicBezTo>
                    <a:pt x="21" y="13"/>
                    <a:pt x="24" y="12"/>
                    <a:pt x="27" y="11"/>
                  </a:cubicBezTo>
                  <a:cubicBezTo>
                    <a:pt x="18" y="7"/>
                    <a:pt x="9" y="3"/>
                    <a:pt x="0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7" name="Oval 988"/>
            <p:cNvSpPr>
              <a:spLocks noChangeArrowheads="1"/>
            </p:cNvSpPr>
            <p:nvPr userDrawn="1"/>
          </p:nvSpPr>
          <p:spPr bwMode="auto">
            <a:xfrm>
              <a:off x="10163176" y="2162175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8" name="Freeform 989"/>
            <p:cNvSpPr/>
            <p:nvPr userDrawn="1"/>
          </p:nvSpPr>
          <p:spPr bwMode="auto">
            <a:xfrm>
              <a:off x="10615614" y="2500313"/>
              <a:ext cx="52388" cy="55563"/>
            </a:xfrm>
            <a:custGeom>
              <a:avLst/>
              <a:gdLst>
                <a:gd name="T0" fmla="*/ 8 w 33"/>
                <a:gd name="T1" fmla="*/ 0 h 35"/>
                <a:gd name="T2" fmla="*/ 0 w 33"/>
                <a:gd name="T3" fmla="*/ 16 h 35"/>
                <a:gd name="T4" fmla="*/ 19 w 33"/>
                <a:gd name="T5" fmla="*/ 35 h 35"/>
                <a:gd name="T6" fmla="*/ 33 w 33"/>
                <a:gd name="T7" fmla="*/ 28 h 35"/>
                <a:gd name="T8" fmla="*/ 8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8" y="0"/>
                  </a:moveTo>
                  <a:cubicBezTo>
                    <a:pt x="3" y="4"/>
                    <a:pt x="0" y="9"/>
                    <a:pt x="0" y="16"/>
                  </a:cubicBezTo>
                  <a:cubicBezTo>
                    <a:pt x="0" y="26"/>
                    <a:pt x="8" y="35"/>
                    <a:pt x="19" y="35"/>
                  </a:cubicBezTo>
                  <a:cubicBezTo>
                    <a:pt x="25" y="35"/>
                    <a:pt x="30" y="32"/>
                    <a:pt x="33" y="28"/>
                  </a:cubicBezTo>
                  <a:cubicBezTo>
                    <a:pt x="25" y="19"/>
                    <a:pt x="16" y="9"/>
                    <a:pt x="8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9" name="Freeform 990"/>
            <p:cNvSpPr>
              <a:spLocks noEditPoints="1"/>
            </p:cNvSpPr>
            <p:nvPr userDrawn="1"/>
          </p:nvSpPr>
          <p:spPr bwMode="auto">
            <a:xfrm>
              <a:off x="6324601" y="3603625"/>
              <a:ext cx="104775" cy="425450"/>
            </a:xfrm>
            <a:custGeom>
              <a:avLst/>
              <a:gdLst>
                <a:gd name="T0" fmla="*/ 42 w 66"/>
                <a:gd name="T1" fmla="*/ 208 h 268"/>
                <a:gd name="T2" fmla="*/ 5 w 66"/>
                <a:gd name="T3" fmla="*/ 208 h 268"/>
                <a:gd name="T4" fmla="*/ 0 w 66"/>
                <a:gd name="T5" fmla="*/ 268 h 268"/>
                <a:gd name="T6" fmla="*/ 42 w 66"/>
                <a:gd name="T7" fmla="*/ 208 h 268"/>
                <a:gd name="T8" fmla="*/ 66 w 66"/>
                <a:gd name="T9" fmla="*/ 0 h 268"/>
                <a:gd name="T10" fmla="*/ 41 w 66"/>
                <a:gd name="T11" fmla="*/ 0 h 268"/>
                <a:gd name="T12" fmla="*/ 29 w 66"/>
                <a:gd name="T13" fmla="*/ 54 h 268"/>
                <a:gd name="T14" fmla="*/ 66 w 66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68">
                  <a:moveTo>
                    <a:pt x="42" y="208"/>
                  </a:moveTo>
                  <a:cubicBezTo>
                    <a:pt x="5" y="208"/>
                    <a:pt x="5" y="208"/>
                    <a:pt x="5" y="208"/>
                  </a:cubicBezTo>
                  <a:cubicBezTo>
                    <a:pt x="3" y="228"/>
                    <a:pt x="2" y="248"/>
                    <a:pt x="0" y="268"/>
                  </a:cubicBezTo>
                  <a:cubicBezTo>
                    <a:pt x="42" y="208"/>
                    <a:pt x="42" y="208"/>
                    <a:pt x="42" y="208"/>
                  </a:cubicBezTo>
                  <a:moveTo>
                    <a:pt x="66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7" y="18"/>
                    <a:pt x="33" y="36"/>
                    <a:pt x="29" y="5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607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0" name="Freeform 991"/>
            <p:cNvSpPr>
              <a:spLocks noEditPoints="1"/>
            </p:cNvSpPr>
            <p:nvPr userDrawn="1"/>
          </p:nvSpPr>
          <p:spPr bwMode="auto">
            <a:xfrm>
              <a:off x="6727826" y="2014538"/>
              <a:ext cx="2065338" cy="1765300"/>
            </a:xfrm>
            <a:custGeom>
              <a:avLst/>
              <a:gdLst>
                <a:gd name="T0" fmla="*/ 150 w 1301"/>
                <a:gd name="T1" fmla="*/ 891 h 1112"/>
                <a:gd name="T2" fmla="*/ 131 w 1301"/>
                <a:gd name="T3" fmla="*/ 872 h 1112"/>
                <a:gd name="T4" fmla="*/ 150 w 1301"/>
                <a:gd name="T5" fmla="*/ 853 h 1112"/>
                <a:gd name="T6" fmla="*/ 169 w 1301"/>
                <a:gd name="T7" fmla="*/ 872 h 1112"/>
                <a:gd name="T8" fmla="*/ 150 w 1301"/>
                <a:gd name="T9" fmla="*/ 891 h 1112"/>
                <a:gd name="T10" fmla="*/ 445 w 1301"/>
                <a:gd name="T11" fmla="*/ 602 h 1112"/>
                <a:gd name="T12" fmla="*/ 426 w 1301"/>
                <a:gd name="T13" fmla="*/ 583 h 1112"/>
                <a:gd name="T14" fmla="*/ 445 w 1301"/>
                <a:gd name="T15" fmla="*/ 564 h 1112"/>
                <a:gd name="T16" fmla="*/ 464 w 1301"/>
                <a:gd name="T17" fmla="*/ 583 h 1112"/>
                <a:gd name="T18" fmla="*/ 445 w 1301"/>
                <a:gd name="T19" fmla="*/ 602 h 1112"/>
                <a:gd name="T20" fmla="*/ 730 w 1301"/>
                <a:gd name="T21" fmla="*/ 341 h 1112"/>
                <a:gd name="T22" fmla="*/ 711 w 1301"/>
                <a:gd name="T23" fmla="*/ 322 h 1112"/>
                <a:gd name="T24" fmla="*/ 730 w 1301"/>
                <a:gd name="T25" fmla="*/ 303 h 1112"/>
                <a:gd name="T26" fmla="*/ 749 w 1301"/>
                <a:gd name="T27" fmla="*/ 322 h 1112"/>
                <a:gd name="T28" fmla="*/ 730 w 1301"/>
                <a:gd name="T29" fmla="*/ 341 h 1112"/>
                <a:gd name="T30" fmla="*/ 1024 w 1301"/>
                <a:gd name="T31" fmla="*/ 131 h 1112"/>
                <a:gd name="T32" fmla="*/ 1005 w 1301"/>
                <a:gd name="T33" fmla="*/ 112 h 1112"/>
                <a:gd name="T34" fmla="*/ 1024 w 1301"/>
                <a:gd name="T35" fmla="*/ 93 h 1112"/>
                <a:gd name="T36" fmla="*/ 1043 w 1301"/>
                <a:gd name="T37" fmla="*/ 112 h 1112"/>
                <a:gd name="T38" fmla="*/ 1024 w 1301"/>
                <a:gd name="T39" fmla="*/ 131 h 1112"/>
                <a:gd name="T40" fmla="*/ 1301 w 1301"/>
                <a:gd name="T41" fmla="*/ 0 h 1112"/>
                <a:gd name="T42" fmla="*/ 0 w 1301"/>
                <a:gd name="T43" fmla="*/ 864 h 1112"/>
                <a:gd name="T44" fmla="*/ 95 w 1301"/>
                <a:gd name="T45" fmla="*/ 1001 h 1112"/>
                <a:gd name="T46" fmla="*/ 1 w 1301"/>
                <a:gd name="T47" fmla="*/ 1001 h 1112"/>
                <a:gd name="T48" fmla="*/ 77 w 1301"/>
                <a:gd name="T49" fmla="*/ 1112 h 1112"/>
                <a:gd name="T50" fmla="*/ 237 w 1301"/>
                <a:gd name="T51" fmla="*/ 1112 h 1112"/>
                <a:gd name="T52" fmla="*/ 426 w 1301"/>
                <a:gd name="T53" fmla="*/ 818 h 1112"/>
                <a:gd name="T54" fmla="*/ 426 w 1301"/>
                <a:gd name="T55" fmla="*/ 818 h 1112"/>
                <a:gd name="T56" fmla="*/ 657 w 1301"/>
                <a:gd name="T57" fmla="*/ 461 h 1112"/>
                <a:gd name="T58" fmla="*/ 747 w 1301"/>
                <a:gd name="T59" fmla="*/ 413 h 1112"/>
                <a:gd name="T60" fmla="*/ 750 w 1301"/>
                <a:gd name="T61" fmla="*/ 413 h 1112"/>
                <a:gd name="T62" fmla="*/ 750 w 1301"/>
                <a:gd name="T63" fmla="*/ 413 h 1112"/>
                <a:gd name="T64" fmla="*/ 754 w 1301"/>
                <a:gd name="T65" fmla="*/ 413 h 1112"/>
                <a:gd name="T66" fmla="*/ 843 w 1301"/>
                <a:gd name="T67" fmla="*/ 461 h 1112"/>
                <a:gd name="T68" fmla="*/ 923 w 1301"/>
                <a:gd name="T69" fmla="*/ 584 h 1112"/>
                <a:gd name="T70" fmla="*/ 1038 w 1301"/>
                <a:gd name="T71" fmla="*/ 407 h 1112"/>
                <a:gd name="T72" fmla="*/ 1038 w 1301"/>
                <a:gd name="T73" fmla="*/ 407 h 1112"/>
                <a:gd name="T74" fmla="*/ 1301 w 1301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1" h="1112">
                  <a:moveTo>
                    <a:pt x="150" y="891"/>
                  </a:moveTo>
                  <a:cubicBezTo>
                    <a:pt x="140" y="891"/>
                    <a:pt x="131" y="882"/>
                    <a:pt x="131" y="872"/>
                  </a:cubicBezTo>
                  <a:cubicBezTo>
                    <a:pt x="131" y="861"/>
                    <a:pt x="140" y="853"/>
                    <a:pt x="150" y="853"/>
                  </a:cubicBezTo>
                  <a:cubicBezTo>
                    <a:pt x="161" y="853"/>
                    <a:pt x="169" y="861"/>
                    <a:pt x="169" y="872"/>
                  </a:cubicBezTo>
                  <a:cubicBezTo>
                    <a:pt x="169" y="882"/>
                    <a:pt x="161" y="891"/>
                    <a:pt x="150" y="891"/>
                  </a:cubicBezTo>
                  <a:moveTo>
                    <a:pt x="445" y="602"/>
                  </a:moveTo>
                  <a:cubicBezTo>
                    <a:pt x="434" y="602"/>
                    <a:pt x="426" y="594"/>
                    <a:pt x="426" y="583"/>
                  </a:cubicBezTo>
                  <a:cubicBezTo>
                    <a:pt x="426" y="573"/>
                    <a:pt x="434" y="564"/>
                    <a:pt x="445" y="564"/>
                  </a:cubicBezTo>
                  <a:cubicBezTo>
                    <a:pt x="455" y="564"/>
                    <a:pt x="464" y="573"/>
                    <a:pt x="464" y="583"/>
                  </a:cubicBezTo>
                  <a:cubicBezTo>
                    <a:pt x="464" y="594"/>
                    <a:pt x="455" y="602"/>
                    <a:pt x="445" y="602"/>
                  </a:cubicBezTo>
                  <a:moveTo>
                    <a:pt x="730" y="341"/>
                  </a:moveTo>
                  <a:cubicBezTo>
                    <a:pt x="720" y="341"/>
                    <a:pt x="711" y="332"/>
                    <a:pt x="711" y="322"/>
                  </a:cubicBezTo>
                  <a:cubicBezTo>
                    <a:pt x="711" y="311"/>
                    <a:pt x="720" y="303"/>
                    <a:pt x="730" y="303"/>
                  </a:cubicBezTo>
                  <a:cubicBezTo>
                    <a:pt x="741" y="303"/>
                    <a:pt x="749" y="311"/>
                    <a:pt x="749" y="322"/>
                  </a:cubicBezTo>
                  <a:cubicBezTo>
                    <a:pt x="749" y="332"/>
                    <a:pt x="741" y="341"/>
                    <a:pt x="730" y="341"/>
                  </a:cubicBezTo>
                  <a:moveTo>
                    <a:pt x="1024" y="131"/>
                  </a:moveTo>
                  <a:cubicBezTo>
                    <a:pt x="1014" y="131"/>
                    <a:pt x="1005" y="123"/>
                    <a:pt x="1005" y="112"/>
                  </a:cubicBezTo>
                  <a:cubicBezTo>
                    <a:pt x="1005" y="102"/>
                    <a:pt x="1014" y="93"/>
                    <a:pt x="1024" y="93"/>
                  </a:cubicBezTo>
                  <a:cubicBezTo>
                    <a:pt x="1035" y="93"/>
                    <a:pt x="1043" y="102"/>
                    <a:pt x="1043" y="112"/>
                  </a:cubicBezTo>
                  <a:cubicBezTo>
                    <a:pt x="1043" y="123"/>
                    <a:pt x="1035" y="131"/>
                    <a:pt x="1024" y="131"/>
                  </a:cubicBezTo>
                  <a:moveTo>
                    <a:pt x="1301" y="0"/>
                  </a:moveTo>
                  <a:cubicBezTo>
                    <a:pt x="717" y="3"/>
                    <a:pt x="216" y="358"/>
                    <a:pt x="0" y="864"/>
                  </a:cubicBezTo>
                  <a:cubicBezTo>
                    <a:pt x="95" y="1001"/>
                    <a:pt x="95" y="1001"/>
                    <a:pt x="95" y="1001"/>
                  </a:cubicBezTo>
                  <a:cubicBezTo>
                    <a:pt x="1" y="1001"/>
                    <a:pt x="1" y="1001"/>
                    <a:pt x="1" y="1001"/>
                  </a:cubicBezTo>
                  <a:cubicBezTo>
                    <a:pt x="77" y="1112"/>
                    <a:pt x="77" y="1112"/>
                    <a:pt x="77" y="1112"/>
                  </a:cubicBezTo>
                  <a:cubicBezTo>
                    <a:pt x="237" y="1112"/>
                    <a:pt x="237" y="1112"/>
                    <a:pt x="237" y="1112"/>
                  </a:cubicBezTo>
                  <a:cubicBezTo>
                    <a:pt x="426" y="818"/>
                    <a:pt x="426" y="818"/>
                    <a:pt x="426" y="818"/>
                  </a:cubicBezTo>
                  <a:cubicBezTo>
                    <a:pt x="426" y="818"/>
                    <a:pt x="426" y="818"/>
                    <a:pt x="426" y="818"/>
                  </a:cubicBezTo>
                  <a:cubicBezTo>
                    <a:pt x="657" y="461"/>
                    <a:pt x="657" y="461"/>
                    <a:pt x="657" y="461"/>
                  </a:cubicBezTo>
                  <a:cubicBezTo>
                    <a:pt x="678" y="429"/>
                    <a:pt x="712" y="413"/>
                    <a:pt x="747" y="413"/>
                  </a:cubicBezTo>
                  <a:cubicBezTo>
                    <a:pt x="748" y="413"/>
                    <a:pt x="749" y="413"/>
                    <a:pt x="750" y="413"/>
                  </a:cubicBezTo>
                  <a:cubicBezTo>
                    <a:pt x="750" y="413"/>
                    <a:pt x="750" y="413"/>
                    <a:pt x="750" y="413"/>
                  </a:cubicBezTo>
                  <a:cubicBezTo>
                    <a:pt x="751" y="413"/>
                    <a:pt x="753" y="413"/>
                    <a:pt x="754" y="413"/>
                  </a:cubicBezTo>
                  <a:cubicBezTo>
                    <a:pt x="788" y="413"/>
                    <a:pt x="822" y="429"/>
                    <a:pt x="843" y="461"/>
                  </a:cubicBezTo>
                  <a:cubicBezTo>
                    <a:pt x="923" y="584"/>
                    <a:pt x="923" y="584"/>
                    <a:pt x="923" y="584"/>
                  </a:cubicBezTo>
                  <a:cubicBezTo>
                    <a:pt x="1038" y="407"/>
                    <a:pt x="1038" y="407"/>
                    <a:pt x="1038" y="407"/>
                  </a:cubicBezTo>
                  <a:cubicBezTo>
                    <a:pt x="1038" y="407"/>
                    <a:pt x="1038" y="407"/>
                    <a:pt x="1038" y="407"/>
                  </a:cubicBezTo>
                  <a:cubicBezTo>
                    <a:pt x="1301" y="0"/>
                    <a:pt x="1301" y="0"/>
                    <a:pt x="1301" y="0"/>
                  </a:cubicBezTo>
                </a:path>
              </a:pathLst>
            </a:custGeom>
            <a:solidFill>
              <a:srgbClr val="687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1" name="Oval 992"/>
            <p:cNvSpPr>
              <a:spLocks noChangeArrowheads="1"/>
            </p:cNvSpPr>
            <p:nvPr userDrawn="1"/>
          </p:nvSpPr>
          <p:spPr bwMode="auto">
            <a:xfrm>
              <a:off x="6935789" y="33686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2" name="Oval 993"/>
            <p:cNvSpPr>
              <a:spLocks noChangeArrowheads="1"/>
            </p:cNvSpPr>
            <p:nvPr userDrawn="1"/>
          </p:nvSpPr>
          <p:spPr bwMode="auto">
            <a:xfrm>
              <a:off x="7404101" y="2909888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3" name="Oval 994"/>
            <p:cNvSpPr>
              <a:spLocks noChangeArrowheads="1"/>
            </p:cNvSpPr>
            <p:nvPr userDrawn="1"/>
          </p:nvSpPr>
          <p:spPr bwMode="auto">
            <a:xfrm>
              <a:off x="7856539" y="2495550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4" name="Oval 995"/>
            <p:cNvSpPr>
              <a:spLocks noChangeArrowheads="1"/>
            </p:cNvSpPr>
            <p:nvPr userDrawn="1"/>
          </p:nvSpPr>
          <p:spPr bwMode="auto">
            <a:xfrm>
              <a:off x="8323264" y="21621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5" name="Freeform 996"/>
            <p:cNvSpPr>
              <a:spLocks noEditPoints="1"/>
            </p:cNvSpPr>
            <p:nvPr userDrawn="1"/>
          </p:nvSpPr>
          <p:spPr bwMode="auto">
            <a:xfrm>
              <a:off x="9421814" y="2098675"/>
              <a:ext cx="1512888" cy="1416050"/>
            </a:xfrm>
            <a:custGeom>
              <a:avLst/>
              <a:gdLst>
                <a:gd name="T0" fmla="*/ 771 w 953"/>
                <a:gd name="T1" fmla="*/ 838 h 892"/>
                <a:gd name="T2" fmla="*/ 752 w 953"/>
                <a:gd name="T3" fmla="*/ 819 h 892"/>
                <a:gd name="T4" fmla="*/ 771 w 953"/>
                <a:gd name="T5" fmla="*/ 800 h 892"/>
                <a:gd name="T6" fmla="*/ 790 w 953"/>
                <a:gd name="T7" fmla="*/ 819 h 892"/>
                <a:gd name="T8" fmla="*/ 771 w 953"/>
                <a:gd name="T9" fmla="*/ 838 h 892"/>
                <a:gd name="T10" fmla="*/ 486 w 953"/>
                <a:gd name="T11" fmla="*/ 549 h 892"/>
                <a:gd name="T12" fmla="*/ 467 w 953"/>
                <a:gd name="T13" fmla="*/ 530 h 892"/>
                <a:gd name="T14" fmla="*/ 486 w 953"/>
                <a:gd name="T15" fmla="*/ 511 h 892"/>
                <a:gd name="T16" fmla="*/ 505 w 953"/>
                <a:gd name="T17" fmla="*/ 530 h 892"/>
                <a:gd name="T18" fmla="*/ 486 w 953"/>
                <a:gd name="T19" fmla="*/ 549 h 892"/>
                <a:gd name="T20" fmla="*/ 0 w 953"/>
                <a:gd name="T21" fmla="*/ 0 h 892"/>
                <a:gd name="T22" fmla="*/ 172 w 953"/>
                <a:gd name="T23" fmla="*/ 267 h 892"/>
                <a:gd name="T24" fmla="*/ 191 w 953"/>
                <a:gd name="T25" fmla="*/ 250 h 892"/>
                <a:gd name="T26" fmla="*/ 210 w 953"/>
                <a:gd name="T27" fmla="*/ 269 h 892"/>
                <a:gd name="T28" fmla="*/ 191 w 953"/>
                <a:gd name="T29" fmla="*/ 288 h 892"/>
                <a:gd name="T30" fmla="*/ 185 w 953"/>
                <a:gd name="T31" fmla="*/ 287 h 892"/>
                <a:gd name="T32" fmla="*/ 229 w 953"/>
                <a:gd name="T33" fmla="*/ 354 h 892"/>
                <a:gd name="T34" fmla="*/ 229 w 953"/>
                <a:gd name="T35" fmla="*/ 354 h 892"/>
                <a:gd name="T36" fmla="*/ 215 w 953"/>
                <a:gd name="T37" fmla="*/ 343 h 892"/>
                <a:gd name="T38" fmla="*/ 572 w 953"/>
                <a:gd name="T39" fmla="*/ 892 h 892"/>
                <a:gd name="T40" fmla="*/ 953 w 953"/>
                <a:gd name="T41" fmla="*/ 892 h 892"/>
                <a:gd name="T42" fmla="*/ 0 w 953"/>
                <a:gd name="T43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3" h="892">
                  <a:moveTo>
                    <a:pt x="771" y="838"/>
                  </a:moveTo>
                  <a:cubicBezTo>
                    <a:pt x="760" y="838"/>
                    <a:pt x="752" y="829"/>
                    <a:pt x="752" y="819"/>
                  </a:cubicBezTo>
                  <a:cubicBezTo>
                    <a:pt x="752" y="808"/>
                    <a:pt x="760" y="800"/>
                    <a:pt x="771" y="800"/>
                  </a:cubicBezTo>
                  <a:cubicBezTo>
                    <a:pt x="781" y="800"/>
                    <a:pt x="790" y="808"/>
                    <a:pt x="790" y="819"/>
                  </a:cubicBezTo>
                  <a:cubicBezTo>
                    <a:pt x="790" y="829"/>
                    <a:pt x="781" y="838"/>
                    <a:pt x="771" y="838"/>
                  </a:cubicBezTo>
                  <a:moveTo>
                    <a:pt x="486" y="549"/>
                  </a:moveTo>
                  <a:cubicBezTo>
                    <a:pt x="475" y="549"/>
                    <a:pt x="467" y="541"/>
                    <a:pt x="467" y="530"/>
                  </a:cubicBezTo>
                  <a:cubicBezTo>
                    <a:pt x="467" y="520"/>
                    <a:pt x="475" y="511"/>
                    <a:pt x="486" y="511"/>
                  </a:cubicBezTo>
                  <a:cubicBezTo>
                    <a:pt x="496" y="511"/>
                    <a:pt x="505" y="520"/>
                    <a:pt x="505" y="530"/>
                  </a:cubicBezTo>
                  <a:cubicBezTo>
                    <a:pt x="505" y="541"/>
                    <a:pt x="496" y="549"/>
                    <a:pt x="486" y="549"/>
                  </a:cubicBezTo>
                  <a:moveTo>
                    <a:pt x="0" y="0"/>
                  </a:moveTo>
                  <a:cubicBezTo>
                    <a:pt x="172" y="267"/>
                    <a:pt x="172" y="267"/>
                    <a:pt x="172" y="267"/>
                  </a:cubicBezTo>
                  <a:cubicBezTo>
                    <a:pt x="173" y="257"/>
                    <a:pt x="181" y="250"/>
                    <a:pt x="191" y="250"/>
                  </a:cubicBezTo>
                  <a:cubicBezTo>
                    <a:pt x="202" y="250"/>
                    <a:pt x="210" y="258"/>
                    <a:pt x="210" y="269"/>
                  </a:cubicBezTo>
                  <a:cubicBezTo>
                    <a:pt x="210" y="279"/>
                    <a:pt x="202" y="288"/>
                    <a:pt x="191" y="288"/>
                  </a:cubicBezTo>
                  <a:cubicBezTo>
                    <a:pt x="189" y="288"/>
                    <a:pt x="187" y="288"/>
                    <a:pt x="185" y="287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15" y="343"/>
                    <a:pt x="215" y="343"/>
                    <a:pt x="215" y="343"/>
                  </a:cubicBezTo>
                  <a:cubicBezTo>
                    <a:pt x="572" y="892"/>
                    <a:pt x="572" y="892"/>
                    <a:pt x="572" y="892"/>
                  </a:cubicBezTo>
                  <a:cubicBezTo>
                    <a:pt x="953" y="892"/>
                    <a:pt x="953" y="892"/>
                    <a:pt x="953" y="892"/>
                  </a:cubicBezTo>
                  <a:cubicBezTo>
                    <a:pt x="799" y="461"/>
                    <a:pt x="443" y="126"/>
                    <a:pt x="0" y="0"/>
                  </a:cubicBezTo>
                </a:path>
              </a:pathLst>
            </a:custGeom>
            <a:solidFill>
              <a:srgbClr val="687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6" name="Oval 997"/>
            <p:cNvSpPr>
              <a:spLocks noChangeArrowheads="1"/>
            </p:cNvSpPr>
            <p:nvPr userDrawn="1"/>
          </p:nvSpPr>
          <p:spPr bwMode="auto">
            <a:xfrm>
              <a:off x="10615614" y="33686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7" name="Oval 998"/>
            <p:cNvSpPr>
              <a:spLocks noChangeArrowheads="1"/>
            </p:cNvSpPr>
            <p:nvPr userDrawn="1"/>
          </p:nvSpPr>
          <p:spPr bwMode="auto">
            <a:xfrm>
              <a:off x="10163176" y="2909888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8" name="Freeform 999"/>
            <p:cNvSpPr/>
            <p:nvPr userDrawn="1"/>
          </p:nvSpPr>
          <p:spPr bwMode="auto">
            <a:xfrm>
              <a:off x="9694864" y="249555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13 w 38"/>
                <a:gd name="T5" fmla="*/ 37 h 38"/>
                <a:gd name="T6" fmla="*/ 19 w 38"/>
                <a:gd name="T7" fmla="*/ 38 h 38"/>
                <a:gd name="T8" fmla="*/ 38 w 38"/>
                <a:gd name="T9" fmla="*/ 19 h 38"/>
                <a:gd name="T10" fmla="*/ 19 w 38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9" y="0"/>
                    <a:pt x="1" y="7"/>
                    <a:pt x="0" y="1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30" y="38"/>
                    <a:pt x="38" y="2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9" name="Freeform 1000"/>
            <p:cNvSpPr/>
            <p:nvPr userDrawn="1"/>
          </p:nvSpPr>
          <p:spPr bwMode="auto">
            <a:xfrm>
              <a:off x="6121401" y="3170238"/>
              <a:ext cx="915988" cy="1470025"/>
            </a:xfrm>
            <a:custGeom>
              <a:avLst/>
              <a:gdLst>
                <a:gd name="T0" fmla="*/ 407 w 577"/>
                <a:gd name="T1" fmla="*/ 481 h 926"/>
                <a:gd name="T2" fmla="*/ 526 w 577"/>
                <a:gd name="T3" fmla="*/ 481 h 926"/>
                <a:gd name="T4" fmla="*/ 383 w 577"/>
                <a:gd name="T5" fmla="*/ 273 h 926"/>
                <a:gd name="T6" fmla="*/ 477 w 577"/>
                <a:gd name="T7" fmla="*/ 273 h 926"/>
                <a:gd name="T8" fmla="*/ 289 w 577"/>
                <a:gd name="T9" fmla="*/ 0 h 926"/>
                <a:gd name="T10" fmla="*/ 100 w 577"/>
                <a:gd name="T11" fmla="*/ 273 h 926"/>
                <a:gd name="T12" fmla="*/ 194 w 577"/>
                <a:gd name="T13" fmla="*/ 273 h 926"/>
                <a:gd name="T14" fmla="*/ 51 w 577"/>
                <a:gd name="T15" fmla="*/ 481 h 926"/>
                <a:gd name="T16" fmla="*/ 170 w 577"/>
                <a:gd name="T17" fmla="*/ 481 h 926"/>
                <a:gd name="T18" fmla="*/ 0 w 577"/>
                <a:gd name="T19" fmla="*/ 727 h 926"/>
                <a:gd name="T20" fmla="*/ 220 w 577"/>
                <a:gd name="T21" fmla="*/ 727 h 926"/>
                <a:gd name="T22" fmla="*/ 220 w 577"/>
                <a:gd name="T23" fmla="*/ 926 h 926"/>
                <a:gd name="T24" fmla="*/ 289 w 577"/>
                <a:gd name="T25" fmla="*/ 926 h 926"/>
                <a:gd name="T26" fmla="*/ 357 w 577"/>
                <a:gd name="T27" fmla="*/ 926 h 926"/>
                <a:gd name="T28" fmla="*/ 357 w 577"/>
                <a:gd name="T29" fmla="*/ 727 h 926"/>
                <a:gd name="T30" fmla="*/ 577 w 577"/>
                <a:gd name="T31" fmla="*/ 727 h 926"/>
                <a:gd name="T32" fmla="*/ 407 w 577"/>
                <a:gd name="T33" fmla="*/ 48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6">
                  <a:moveTo>
                    <a:pt x="407" y="481"/>
                  </a:moveTo>
                  <a:lnTo>
                    <a:pt x="526" y="481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9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1"/>
                  </a:lnTo>
                  <a:lnTo>
                    <a:pt x="170" y="481"/>
                  </a:lnTo>
                  <a:lnTo>
                    <a:pt x="0" y="727"/>
                  </a:lnTo>
                  <a:lnTo>
                    <a:pt x="220" y="727"/>
                  </a:lnTo>
                  <a:lnTo>
                    <a:pt x="220" y="926"/>
                  </a:lnTo>
                  <a:lnTo>
                    <a:pt x="289" y="926"/>
                  </a:lnTo>
                  <a:lnTo>
                    <a:pt x="357" y="926"/>
                  </a:lnTo>
                  <a:lnTo>
                    <a:pt x="357" y="727"/>
                  </a:lnTo>
                  <a:lnTo>
                    <a:pt x="577" y="727"/>
                  </a:lnTo>
                  <a:lnTo>
                    <a:pt x="407" y="481"/>
                  </a:lnTo>
                  <a:close/>
                </a:path>
              </a:pathLst>
            </a:cu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0" name="Freeform 1001"/>
            <p:cNvSpPr/>
            <p:nvPr userDrawn="1"/>
          </p:nvSpPr>
          <p:spPr bwMode="auto">
            <a:xfrm>
              <a:off x="6121401" y="3170238"/>
              <a:ext cx="915988" cy="1470025"/>
            </a:xfrm>
            <a:custGeom>
              <a:avLst/>
              <a:gdLst>
                <a:gd name="T0" fmla="*/ 407 w 577"/>
                <a:gd name="T1" fmla="*/ 481 h 926"/>
                <a:gd name="T2" fmla="*/ 526 w 577"/>
                <a:gd name="T3" fmla="*/ 481 h 926"/>
                <a:gd name="T4" fmla="*/ 383 w 577"/>
                <a:gd name="T5" fmla="*/ 273 h 926"/>
                <a:gd name="T6" fmla="*/ 477 w 577"/>
                <a:gd name="T7" fmla="*/ 273 h 926"/>
                <a:gd name="T8" fmla="*/ 289 w 577"/>
                <a:gd name="T9" fmla="*/ 0 h 926"/>
                <a:gd name="T10" fmla="*/ 100 w 577"/>
                <a:gd name="T11" fmla="*/ 273 h 926"/>
                <a:gd name="T12" fmla="*/ 194 w 577"/>
                <a:gd name="T13" fmla="*/ 273 h 926"/>
                <a:gd name="T14" fmla="*/ 51 w 577"/>
                <a:gd name="T15" fmla="*/ 481 h 926"/>
                <a:gd name="T16" fmla="*/ 170 w 577"/>
                <a:gd name="T17" fmla="*/ 481 h 926"/>
                <a:gd name="T18" fmla="*/ 0 w 577"/>
                <a:gd name="T19" fmla="*/ 727 h 926"/>
                <a:gd name="T20" fmla="*/ 220 w 577"/>
                <a:gd name="T21" fmla="*/ 727 h 926"/>
                <a:gd name="T22" fmla="*/ 220 w 577"/>
                <a:gd name="T23" fmla="*/ 926 h 926"/>
                <a:gd name="T24" fmla="*/ 289 w 577"/>
                <a:gd name="T25" fmla="*/ 926 h 926"/>
                <a:gd name="T26" fmla="*/ 357 w 577"/>
                <a:gd name="T27" fmla="*/ 926 h 926"/>
                <a:gd name="T28" fmla="*/ 357 w 577"/>
                <a:gd name="T29" fmla="*/ 727 h 926"/>
                <a:gd name="T30" fmla="*/ 577 w 577"/>
                <a:gd name="T31" fmla="*/ 727 h 926"/>
                <a:gd name="T32" fmla="*/ 407 w 577"/>
                <a:gd name="T33" fmla="*/ 48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6">
                  <a:moveTo>
                    <a:pt x="407" y="481"/>
                  </a:moveTo>
                  <a:lnTo>
                    <a:pt x="526" y="481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9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1"/>
                  </a:lnTo>
                  <a:lnTo>
                    <a:pt x="170" y="481"/>
                  </a:lnTo>
                  <a:lnTo>
                    <a:pt x="0" y="727"/>
                  </a:lnTo>
                  <a:lnTo>
                    <a:pt x="220" y="727"/>
                  </a:lnTo>
                  <a:lnTo>
                    <a:pt x="220" y="926"/>
                  </a:lnTo>
                  <a:lnTo>
                    <a:pt x="289" y="926"/>
                  </a:lnTo>
                  <a:lnTo>
                    <a:pt x="357" y="926"/>
                  </a:lnTo>
                  <a:lnTo>
                    <a:pt x="357" y="727"/>
                  </a:lnTo>
                  <a:lnTo>
                    <a:pt x="577" y="727"/>
                  </a:lnTo>
                  <a:lnTo>
                    <a:pt x="407" y="4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1" name="Freeform 1002"/>
            <p:cNvSpPr/>
            <p:nvPr userDrawn="1"/>
          </p:nvSpPr>
          <p:spPr bwMode="auto">
            <a:xfrm>
              <a:off x="10925176" y="3597275"/>
              <a:ext cx="915988" cy="1468438"/>
            </a:xfrm>
            <a:custGeom>
              <a:avLst/>
              <a:gdLst>
                <a:gd name="T0" fmla="*/ 407 w 577"/>
                <a:gd name="T1" fmla="*/ 480 h 925"/>
                <a:gd name="T2" fmla="*/ 526 w 577"/>
                <a:gd name="T3" fmla="*/ 480 h 925"/>
                <a:gd name="T4" fmla="*/ 383 w 577"/>
                <a:gd name="T5" fmla="*/ 273 h 925"/>
                <a:gd name="T6" fmla="*/ 477 w 577"/>
                <a:gd name="T7" fmla="*/ 273 h 925"/>
                <a:gd name="T8" fmla="*/ 288 w 577"/>
                <a:gd name="T9" fmla="*/ 0 h 925"/>
                <a:gd name="T10" fmla="*/ 100 w 577"/>
                <a:gd name="T11" fmla="*/ 273 h 925"/>
                <a:gd name="T12" fmla="*/ 194 w 577"/>
                <a:gd name="T13" fmla="*/ 273 h 925"/>
                <a:gd name="T14" fmla="*/ 51 w 577"/>
                <a:gd name="T15" fmla="*/ 480 h 925"/>
                <a:gd name="T16" fmla="*/ 169 w 577"/>
                <a:gd name="T17" fmla="*/ 480 h 925"/>
                <a:gd name="T18" fmla="*/ 0 w 577"/>
                <a:gd name="T19" fmla="*/ 726 h 925"/>
                <a:gd name="T20" fmla="*/ 220 w 577"/>
                <a:gd name="T21" fmla="*/ 726 h 925"/>
                <a:gd name="T22" fmla="*/ 220 w 577"/>
                <a:gd name="T23" fmla="*/ 925 h 925"/>
                <a:gd name="T24" fmla="*/ 288 w 577"/>
                <a:gd name="T25" fmla="*/ 925 h 925"/>
                <a:gd name="T26" fmla="*/ 356 w 577"/>
                <a:gd name="T27" fmla="*/ 925 h 925"/>
                <a:gd name="T28" fmla="*/ 356 w 577"/>
                <a:gd name="T29" fmla="*/ 726 h 925"/>
                <a:gd name="T30" fmla="*/ 577 w 577"/>
                <a:gd name="T31" fmla="*/ 726 h 925"/>
                <a:gd name="T32" fmla="*/ 407 w 577"/>
                <a:gd name="T33" fmla="*/ 48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5">
                  <a:moveTo>
                    <a:pt x="407" y="480"/>
                  </a:moveTo>
                  <a:lnTo>
                    <a:pt x="526" y="480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8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0"/>
                  </a:lnTo>
                  <a:lnTo>
                    <a:pt x="169" y="480"/>
                  </a:lnTo>
                  <a:lnTo>
                    <a:pt x="0" y="726"/>
                  </a:lnTo>
                  <a:lnTo>
                    <a:pt x="220" y="726"/>
                  </a:lnTo>
                  <a:lnTo>
                    <a:pt x="220" y="925"/>
                  </a:lnTo>
                  <a:lnTo>
                    <a:pt x="288" y="925"/>
                  </a:lnTo>
                  <a:lnTo>
                    <a:pt x="356" y="925"/>
                  </a:lnTo>
                  <a:lnTo>
                    <a:pt x="356" y="726"/>
                  </a:lnTo>
                  <a:lnTo>
                    <a:pt x="577" y="726"/>
                  </a:lnTo>
                  <a:lnTo>
                    <a:pt x="407" y="480"/>
                  </a:lnTo>
                  <a:close/>
                </a:path>
              </a:pathLst>
            </a:cu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2" name="Freeform 1003"/>
            <p:cNvSpPr/>
            <p:nvPr userDrawn="1"/>
          </p:nvSpPr>
          <p:spPr bwMode="auto">
            <a:xfrm>
              <a:off x="10925176" y="3597275"/>
              <a:ext cx="915988" cy="1468438"/>
            </a:xfrm>
            <a:custGeom>
              <a:avLst/>
              <a:gdLst>
                <a:gd name="T0" fmla="*/ 407 w 577"/>
                <a:gd name="T1" fmla="*/ 480 h 925"/>
                <a:gd name="T2" fmla="*/ 526 w 577"/>
                <a:gd name="T3" fmla="*/ 480 h 925"/>
                <a:gd name="T4" fmla="*/ 383 w 577"/>
                <a:gd name="T5" fmla="*/ 273 h 925"/>
                <a:gd name="T6" fmla="*/ 477 w 577"/>
                <a:gd name="T7" fmla="*/ 273 h 925"/>
                <a:gd name="T8" fmla="*/ 288 w 577"/>
                <a:gd name="T9" fmla="*/ 0 h 925"/>
                <a:gd name="T10" fmla="*/ 100 w 577"/>
                <a:gd name="T11" fmla="*/ 273 h 925"/>
                <a:gd name="T12" fmla="*/ 194 w 577"/>
                <a:gd name="T13" fmla="*/ 273 h 925"/>
                <a:gd name="T14" fmla="*/ 51 w 577"/>
                <a:gd name="T15" fmla="*/ 480 h 925"/>
                <a:gd name="T16" fmla="*/ 169 w 577"/>
                <a:gd name="T17" fmla="*/ 480 h 925"/>
                <a:gd name="T18" fmla="*/ 0 w 577"/>
                <a:gd name="T19" fmla="*/ 726 h 925"/>
                <a:gd name="T20" fmla="*/ 220 w 577"/>
                <a:gd name="T21" fmla="*/ 726 h 925"/>
                <a:gd name="T22" fmla="*/ 220 w 577"/>
                <a:gd name="T23" fmla="*/ 925 h 925"/>
                <a:gd name="T24" fmla="*/ 288 w 577"/>
                <a:gd name="T25" fmla="*/ 925 h 925"/>
                <a:gd name="T26" fmla="*/ 356 w 577"/>
                <a:gd name="T27" fmla="*/ 925 h 925"/>
                <a:gd name="T28" fmla="*/ 356 w 577"/>
                <a:gd name="T29" fmla="*/ 726 h 925"/>
                <a:gd name="T30" fmla="*/ 577 w 577"/>
                <a:gd name="T31" fmla="*/ 726 h 925"/>
                <a:gd name="T32" fmla="*/ 407 w 577"/>
                <a:gd name="T33" fmla="*/ 48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5">
                  <a:moveTo>
                    <a:pt x="407" y="480"/>
                  </a:moveTo>
                  <a:lnTo>
                    <a:pt x="526" y="480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8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0"/>
                  </a:lnTo>
                  <a:lnTo>
                    <a:pt x="169" y="480"/>
                  </a:lnTo>
                  <a:lnTo>
                    <a:pt x="0" y="726"/>
                  </a:lnTo>
                  <a:lnTo>
                    <a:pt x="220" y="726"/>
                  </a:lnTo>
                  <a:lnTo>
                    <a:pt x="220" y="925"/>
                  </a:lnTo>
                  <a:lnTo>
                    <a:pt x="288" y="925"/>
                  </a:lnTo>
                  <a:lnTo>
                    <a:pt x="356" y="925"/>
                  </a:lnTo>
                  <a:lnTo>
                    <a:pt x="356" y="726"/>
                  </a:lnTo>
                  <a:lnTo>
                    <a:pt x="577" y="726"/>
                  </a:lnTo>
                  <a:lnTo>
                    <a:pt x="407" y="4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3" name="Freeform 1004"/>
            <p:cNvSpPr/>
            <p:nvPr userDrawn="1"/>
          </p:nvSpPr>
          <p:spPr bwMode="auto">
            <a:xfrm>
              <a:off x="6818314" y="1774825"/>
              <a:ext cx="4522788" cy="3290888"/>
            </a:xfrm>
            <a:custGeom>
              <a:avLst/>
              <a:gdLst>
                <a:gd name="T0" fmla="*/ 2850 w 2850"/>
                <a:gd name="T1" fmla="*/ 2073 h 2073"/>
                <a:gd name="T2" fmla="*/ 0 w 2850"/>
                <a:gd name="T3" fmla="*/ 2073 h 2073"/>
                <a:gd name="T4" fmla="*/ 981 w 2850"/>
                <a:gd name="T5" fmla="*/ 558 h 2073"/>
                <a:gd name="T6" fmla="*/ 981 w 2850"/>
                <a:gd name="T7" fmla="*/ 558 h 2073"/>
                <a:gd name="T8" fmla="*/ 1298 w 2850"/>
                <a:gd name="T9" fmla="*/ 68 h 2073"/>
                <a:gd name="T10" fmla="*/ 1425 w 2850"/>
                <a:gd name="T11" fmla="*/ 1 h 2073"/>
                <a:gd name="T12" fmla="*/ 1543 w 2850"/>
                <a:gd name="T13" fmla="*/ 67 h 2073"/>
                <a:gd name="T14" fmla="*/ 1856 w 2850"/>
                <a:gd name="T15" fmla="*/ 547 h 2073"/>
                <a:gd name="T16" fmla="*/ 2850 w 2850"/>
                <a:gd name="T17" fmla="*/ 2073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0" h="2073">
                  <a:moveTo>
                    <a:pt x="2850" y="2073"/>
                  </a:moveTo>
                  <a:cubicBezTo>
                    <a:pt x="0" y="2073"/>
                    <a:pt x="0" y="2073"/>
                    <a:pt x="0" y="2073"/>
                  </a:cubicBezTo>
                  <a:cubicBezTo>
                    <a:pt x="981" y="558"/>
                    <a:pt x="981" y="558"/>
                    <a:pt x="981" y="558"/>
                  </a:cubicBezTo>
                  <a:cubicBezTo>
                    <a:pt x="981" y="558"/>
                    <a:pt x="981" y="558"/>
                    <a:pt x="981" y="558"/>
                  </a:cubicBezTo>
                  <a:cubicBezTo>
                    <a:pt x="1298" y="68"/>
                    <a:pt x="1298" y="68"/>
                    <a:pt x="1298" y="68"/>
                  </a:cubicBezTo>
                  <a:cubicBezTo>
                    <a:pt x="1327" y="22"/>
                    <a:pt x="1377" y="0"/>
                    <a:pt x="1425" y="1"/>
                  </a:cubicBezTo>
                  <a:cubicBezTo>
                    <a:pt x="1470" y="3"/>
                    <a:pt x="1515" y="25"/>
                    <a:pt x="1543" y="67"/>
                  </a:cubicBezTo>
                  <a:cubicBezTo>
                    <a:pt x="1856" y="547"/>
                    <a:pt x="1856" y="547"/>
                    <a:pt x="1856" y="547"/>
                  </a:cubicBezTo>
                  <a:cubicBezTo>
                    <a:pt x="2850" y="2073"/>
                    <a:pt x="2850" y="2073"/>
                    <a:pt x="2850" y="2073"/>
                  </a:cubicBezTo>
                </a:path>
              </a:pathLst>
            </a:custGeom>
            <a:solidFill>
              <a:srgbClr val="49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4" name="Freeform 1005"/>
            <p:cNvSpPr/>
            <p:nvPr userDrawn="1"/>
          </p:nvSpPr>
          <p:spPr bwMode="auto">
            <a:xfrm>
              <a:off x="8375651" y="1774825"/>
              <a:ext cx="1409700" cy="996950"/>
            </a:xfrm>
            <a:custGeom>
              <a:avLst/>
              <a:gdLst>
                <a:gd name="T0" fmla="*/ 889 w 889"/>
                <a:gd name="T1" fmla="*/ 558 h 628"/>
                <a:gd name="T2" fmla="*/ 889 w 889"/>
                <a:gd name="T3" fmla="*/ 558 h 628"/>
                <a:gd name="T4" fmla="*/ 875 w 889"/>
                <a:gd name="T5" fmla="*/ 547 h 628"/>
                <a:gd name="T6" fmla="*/ 639 w 889"/>
                <a:gd name="T7" fmla="*/ 375 h 628"/>
                <a:gd name="T8" fmla="*/ 444 w 889"/>
                <a:gd name="T9" fmla="*/ 628 h 628"/>
                <a:gd name="T10" fmla="*/ 249 w 889"/>
                <a:gd name="T11" fmla="*/ 375 h 628"/>
                <a:gd name="T12" fmla="*/ 0 w 889"/>
                <a:gd name="T13" fmla="*/ 558 h 628"/>
                <a:gd name="T14" fmla="*/ 0 w 889"/>
                <a:gd name="T15" fmla="*/ 558 h 628"/>
                <a:gd name="T16" fmla="*/ 317 w 889"/>
                <a:gd name="T17" fmla="*/ 68 h 628"/>
                <a:gd name="T18" fmla="*/ 444 w 889"/>
                <a:gd name="T19" fmla="*/ 1 h 628"/>
                <a:gd name="T20" fmla="*/ 572 w 889"/>
                <a:gd name="T21" fmla="*/ 68 h 628"/>
                <a:gd name="T22" fmla="*/ 889 w 889"/>
                <a:gd name="T23" fmla="*/ 55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628">
                  <a:moveTo>
                    <a:pt x="889" y="558"/>
                  </a:moveTo>
                  <a:cubicBezTo>
                    <a:pt x="889" y="558"/>
                    <a:pt x="889" y="558"/>
                    <a:pt x="889" y="558"/>
                  </a:cubicBezTo>
                  <a:cubicBezTo>
                    <a:pt x="875" y="547"/>
                    <a:pt x="875" y="547"/>
                    <a:pt x="875" y="547"/>
                  </a:cubicBezTo>
                  <a:cubicBezTo>
                    <a:pt x="639" y="375"/>
                    <a:pt x="639" y="375"/>
                    <a:pt x="639" y="375"/>
                  </a:cubicBezTo>
                  <a:cubicBezTo>
                    <a:pt x="444" y="628"/>
                    <a:pt x="444" y="628"/>
                    <a:pt x="444" y="628"/>
                  </a:cubicBezTo>
                  <a:cubicBezTo>
                    <a:pt x="249" y="375"/>
                    <a:pt x="249" y="375"/>
                    <a:pt x="249" y="37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46" y="22"/>
                    <a:pt x="396" y="0"/>
                    <a:pt x="444" y="1"/>
                  </a:cubicBezTo>
                  <a:cubicBezTo>
                    <a:pt x="493" y="0"/>
                    <a:pt x="542" y="22"/>
                    <a:pt x="572" y="68"/>
                  </a:cubicBezTo>
                  <a:cubicBezTo>
                    <a:pt x="889" y="558"/>
                    <a:pt x="889" y="558"/>
                    <a:pt x="889" y="55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5" name="Freeform 1006"/>
            <p:cNvSpPr>
              <a:spLocks noEditPoints="1"/>
            </p:cNvSpPr>
            <p:nvPr userDrawn="1"/>
          </p:nvSpPr>
          <p:spPr bwMode="auto">
            <a:xfrm>
              <a:off x="9080501" y="2370138"/>
              <a:ext cx="2138363" cy="2695575"/>
            </a:xfrm>
            <a:custGeom>
              <a:avLst/>
              <a:gdLst>
                <a:gd name="T0" fmla="*/ 645 w 1347"/>
                <a:gd name="T1" fmla="*/ 1302 h 1698"/>
                <a:gd name="T2" fmla="*/ 555 w 1347"/>
                <a:gd name="T3" fmla="*/ 1302 h 1698"/>
                <a:gd name="T4" fmla="*/ 555 w 1347"/>
                <a:gd name="T5" fmla="*/ 1698 h 1698"/>
                <a:gd name="T6" fmla="*/ 1347 w 1347"/>
                <a:gd name="T7" fmla="*/ 1698 h 1698"/>
                <a:gd name="T8" fmla="*/ 645 w 1347"/>
                <a:gd name="T9" fmla="*/ 1698 h 1698"/>
                <a:gd name="T10" fmla="*/ 645 w 1347"/>
                <a:gd name="T11" fmla="*/ 1302 h 1698"/>
                <a:gd name="T12" fmla="*/ 645 w 1347"/>
                <a:gd name="T13" fmla="*/ 1262 h 1698"/>
                <a:gd name="T14" fmla="*/ 555 w 1347"/>
                <a:gd name="T15" fmla="*/ 1262 h 1698"/>
                <a:gd name="T16" fmla="*/ 555 w 1347"/>
                <a:gd name="T17" fmla="*/ 1302 h 1698"/>
                <a:gd name="T18" fmla="*/ 645 w 1347"/>
                <a:gd name="T19" fmla="*/ 1302 h 1698"/>
                <a:gd name="T20" fmla="*/ 645 w 1347"/>
                <a:gd name="T21" fmla="*/ 1262 h 1698"/>
                <a:gd name="T22" fmla="*/ 194 w 1347"/>
                <a:gd name="T23" fmla="*/ 0 h 1698"/>
                <a:gd name="T24" fmla="*/ 0 w 1347"/>
                <a:gd name="T25" fmla="*/ 253 h 1698"/>
                <a:gd name="T26" fmla="*/ 0 w 1347"/>
                <a:gd name="T27" fmla="*/ 1184 h 1698"/>
                <a:gd name="T28" fmla="*/ 555 w 1347"/>
                <a:gd name="T29" fmla="*/ 1184 h 1698"/>
                <a:gd name="T30" fmla="*/ 555 w 1347"/>
                <a:gd name="T31" fmla="*/ 1219 h 1698"/>
                <a:gd name="T32" fmla="*/ 645 w 1347"/>
                <a:gd name="T33" fmla="*/ 1219 h 1698"/>
                <a:gd name="T34" fmla="*/ 645 w 1347"/>
                <a:gd name="T35" fmla="*/ 721 h 1698"/>
                <a:gd name="T36" fmla="*/ 787 w 1347"/>
                <a:gd name="T37" fmla="*/ 721 h 1698"/>
                <a:gd name="T38" fmla="*/ 430 w 1347"/>
                <a:gd name="T39" fmla="*/ 172 h 1698"/>
                <a:gd name="T40" fmla="*/ 194 w 1347"/>
                <a:gd name="T41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7" h="1698">
                  <a:moveTo>
                    <a:pt x="645" y="1302"/>
                  </a:moveTo>
                  <a:lnTo>
                    <a:pt x="555" y="1302"/>
                  </a:lnTo>
                  <a:lnTo>
                    <a:pt x="555" y="1698"/>
                  </a:lnTo>
                  <a:lnTo>
                    <a:pt x="1347" y="1698"/>
                  </a:lnTo>
                  <a:lnTo>
                    <a:pt x="645" y="1698"/>
                  </a:lnTo>
                  <a:lnTo>
                    <a:pt x="645" y="1302"/>
                  </a:lnTo>
                  <a:close/>
                  <a:moveTo>
                    <a:pt x="645" y="1262"/>
                  </a:moveTo>
                  <a:lnTo>
                    <a:pt x="555" y="1262"/>
                  </a:lnTo>
                  <a:lnTo>
                    <a:pt x="555" y="1302"/>
                  </a:lnTo>
                  <a:lnTo>
                    <a:pt x="645" y="1302"/>
                  </a:lnTo>
                  <a:lnTo>
                    <a:pt x="645" y="1262"/>
                  </a:lnTo>
                  <a:close/>
                  <a:moveTo>
                    <a:pt x="194" y="0"/>
                  </a:moveTo>
                  <a:lnTo>
                    <a:pt x="0" y="253"/>
                  </a:lnTo>
                  <a:lnTo>
                    <a:pt x="0" y="1184"/>
                  </a:lnTo>
                  <a:lnTo>
                    <a:pt x="555" y="1184"/>
                  </a:lnTo>
                  <a:lnTo>
                    <a:pt x="555" y="1219"/>
                  </a:lnTo>
                  <a:lnTo>
                    <a:pt x="645" y="1219"/>
                  </a:lnTo>
                  <a:lnTo>
                    <a:pt x="645" y="721"/>
                  </a:lnTo>
                  <a:lnTo>
                    <a:pt x="787" y="721"/>
                  </a:lnTo>
                  <a:lnTo>
                    <a:pt x="430" y="17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3A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6" name="Freeform 1007"/>
            <p:cNvSpPr>
              <a:spLocks noEditPoints="1"/>
            </p:cNvSpPr>
            <p:nvPr userDrawn="1"/>
          </p:nvSpPr>
          <p:spPr bwMode="auto">
            <a:xfrm>
              <a:off x="9080501" y="2370138"/>
              <a:ext cx="2138363" cy="2695575"/>
            </a:xfrm>
            <a:custGeom>
              <a:avLst/>
              <a:gdLst>
                <a:gd name="T0" fmla="*/ 645 w 1347"/>
                <a:gd name="T1" fmla="*/ 1302 h 1698"/>
                <a:gd name="T2" fmla="*/ 555 w 1347"/>
                <a:gd name="T3" fmla="*/ 1302 h 1698"/>
                <a:gd name="T4" fmla="*/ 555 w 1347"/>
                <a:gd name="T5" fmla="*/ 1698 h 1698"/>
                <a:gd name="T6" fmla="*/ 1347 w 1347"/>
                <a:gd name="T7" fmla="*/ 1698 h 1698"/>
                <a:gd name="T8" fmla="*/ 645 w 1347"/>
                <a:gd name="T9" fmla="*/ 1698 h 1698"/>
                <a:gd name="T10" fmla="*/ 645 w 1347"/>
                <a:gd name="T11" fmla="*/ 1302 h 1698"/>
                <a:gd name="T12" fmla="*/ 645 w 1347"/>
                <a:gd name="T13" fmla="*/ 1262 h 1698"/>
                <a:gd name="T14" fmla="*/ 555 w 1347"/>
                <a:gd name="T15" fmla="*/ 1262 h 1698"/>
                <a:gd name="T16" fmla="*/ 555 w 1347"/>
                <a:gd name="T17" fmla="*/ 1302 h 1698"/>
                <a:gd name="T18" fmla="*/ 645 w 1347"/>
                <a:gd name="T19" fmla="*/ 1302 h 1698"/>
                <a:gd name="T20" fmla="*/ 645 w 1347"/>
                <a:gd name="T21" fmla="*/ 1262 h 1698"/>
                <a:gd name="T22" fmla="*/ 194 w 1347"/>
                <a:gd name="T23" fmla="*/ 0 h 1698"/>
                <a:gd name="T24" fmla="*/ 0 w 1347"/>
                <a:gd name="T25" fmla="*/ 253 h 1698"/>
                <a:gd name="T26" fmla="*/ 0 w 1347"/>
                <a:gd name="T27" fmla="*/ 1184 h 1698"/>
                <a:gd name="T28" fmla="*/ 555 w 1347"/>
                <a:gd name="T29" fmla="*/ 1184 h 1698"/>
                <a:gd name="T30" fmla="*/ 555 w 1347"/>
                <a:gd name="T31" fmla="*/ 1219 h 1698"/>
                <a:gd name="T32" fmla="*/ 645 w 1347"/>
                <a:gd name="T33" fmla="*/ 1219 h 1698"/>
                <a:gd name="T34" fmla="*/ 645 w 1347"/>
                <a:gd name="T35" fmla="*/ 721 h 1698"/>
                <a:gd name="T36" fmla="*/ 787 w 1347"/>
                <a:gd name="T37" fmla="*/ 721 h 1698"/>
                <a:gd name="T38" fmla="*/ 430 w 1347"/>
                <a:gd name="T39" fmla="*/ 172 h 1698"/>
                <a:gd name="T40" fmla="*/ 194 w 1347"/>
                <a:gd name="T41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7" h="1698">
                  <a:moveTo>
                    <a:pt x="645" y="1302"/>
                  </a:moveTo>
                  <a:lnTo>
                    <a:pt x="555" y="1302"/>
                  </a:lnTo>
                  <a:lnTo>
                    <a:pt x="555" y="1698"/>
                  </a:lnTo>
                  <a:lnTo>
                    <a:pt x="1347" y="1698"/>
                  </a:lnTo>
                  <a:lnTo>
                    <a:pt x="645" y="1698"/>
                  </a:lnTo>
                  <a:lnTo>
                    <a:pt x="645" y="1302"/>
                  </a:lnTo>
                  <a:moveTo>
                    <a:pt x="645" y="1262"/>
                  </a:moveTo>
                  <a:lnTo>
                    <a:pt x="555" y="1262"/>
                  </a:lnTo>
                  <a:lnTo>
                    <a:pt x="555" y="1302"/>
                  </a:lnTo>
                  <a:lnTo>
                    <a:pt x="645" y="1302"/>
                  </a:lnTo>
                  <a:lnTo>
                    <a:pt x="645" y="1262"/>
                  </a:lnTo>
                  <a:moveTo>
                    <a:pt x="194" y="0"/>
                  </a:moveTo>
                  <a:lnTo>
                    <a:pt x="0" y="253"/>
                  </a:lnTo>
                  <a:lnTo>
                    <a:pt x="0" y="1184"/>
                  </a:lnTo>
                  <a:lnTo>
                    <a:pt x="555" y="1184"/>
                  </a:lnTo>
                  <a:lnTo>
                    <a:pt x="555" y="1219"/>
                  </a:lnTo>
                  <a:lnTo>
                    <a:pt x="645" y="1219"/>
                  </a:lnTo>
                  <a:lnTo>
                    <a:pt x="645" y="721"/>
                  </a:lnTo>
                  <a:lnTo>
                    <a:pt x="787" y="721"/>
                  </a:lnTo>
                  <a:lnTo>
                    <a:pt x="430" y="172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7" name="Freeform 1008"/>
            <p:cNvSpPr/>
            <p:nvPr userDrawn="1"/>
          </p:nvSpPr>
          <p:spPr bwMode="auto">
            <a:xfrm>
              <a:off x="9080501" y="1776413"/>
              <a:ext cx="704850" cy="995363"/>
            </a:xfrm>
            <a:custGeom>
              <a:avLst/>
              <a:gdLst>
                <a:gd name="T0" fmla="*/ 5 w 445"/>
                <a:gd name="T1" fmla="*/ 0 h 627"/>
                <a:gd name="T2" fmla="*/ 0 w 445"/>
                <a:gd name="T3" fmla="*/ 0 h 627"/>
                <a:gd name="T4" fmla="*/ 0 w 445"/>
                <a:gd name="T5" fmla="*/ 627 h 627"/>
                <a:gd name="T6" fmla="*/ 195 w 445"/>
                <a:gd name="T7" fmla="*/ 374 h 627"/>
                <a:gd name="T8" fmla="*/ 431 w 445"/>
                <a:gd name="T9" fmla="*/ 546 h 627"/>
                <a:gd name="T10" fmla="*/ 445 w 445"/>
                <a:gd name="T11" fmla="*/ 557 h 627"/>
                <a:gd name="T12" fmla="*/ 445 w 445"/>
                <a:gd name="T13" fmla="*/ 557 h 627"/>
                <a:gd name="T14" fmla="*/ 401 w 445"/>
                <a:gd name="T15" fmla="*/ 490 h 627"/>
                <a:gd name="T16" fmla="*/ 388 w 445"/>
                <a:gd name="T17" fmla="*/ 470 h 627"/>
                <a:gd name="T18" fmla="*/ 128 w 445"/>
                <a:gd name="T19" fmla="*/ 67 h 627"/>
                <a:gd name="T20" fmla="*/ 5 w 445"/>
                <a:gd name="T21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627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45" y="557"/>
                    <a:pt x="445" y="557"/>
                    <a:pt x="445" y="557"/>
                  </a:cubicBezTo>
                  <a:cubicBezTo>
                    <a:pt x="445" y="557"/>
                    <a:pt x="445" y="557"/>
                    <a:pt x="445" y="557"/>
                  </a:cubicBezTo>
                  <a:cubicBezTo>
                    <a:pt x="401" y="490"/>
                    <a:pt x="401" y="490"/>
                    <a:pt x="401" y="490"/>
                  </a:cubicBezTo>
                  <a:cubicBezTo>
                    <a:pt x="388" y="470"/>
                    <a:pt x="388" y="470"/>
                    <a:pt x="388" y="4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99" y="22"/>
                    <a:pt x="52" y="0"/>
                    <a:pt x="5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8" name="Freeform 1009"/>
            <p:cNvSpPr/>
            <p:nvPr userDrawn="1"/>
          </p:nvSpPr>
          <p:spPr bwMode="auto">
            <a:xfrm>
              <a:off x="6270626" y="2668588"/>
              <a:ext cx="3294063" cy="2397125"/>
            </a:xfrm>
            <a:custGeom>
              <a:avLst/>
              <a:gdLst>
                <a:gd name="T0" fmla="*/ 2076 w 2076"/>
                <a:gd name="T1" fmla="*/ 1510 h 1510"/>
                <a:gd name="T2" fmla="*/ 0 w 2076"/>
                <a:gd name="T3" fmla="*/ 1510 h 1510"/>
                <a:gd name="T4" fmla="*/ 714 w 2076"/>
                <a:gd name="T5" fmla="*/ 406 h 1510"/>
                <a:gd name="T6" fmla="*/ 714 w 2076"/>
                <a:gd name="T7" fmla="*/ 406 h 1510"/>
                <a:gd name="T8" fmla="*/ 945 w 2076"/>
                <a:gd name="T9" fmla="*/ 49 h 1510"/>
                <a:gd name="T10" fmla="*/ 1038 w 2076"/>
                <a:gd name="T11" fmla="*/ 1 h 1510"/>
                <a:gd name="T12" fmla="*/ 1124 w 2076"/>
                <a:gd name="T13" fmla="*/ 49 h 1510"/>
                <a:gd name="T14" fmla="*/ 1352 w 2076"/>
                <a:gd name="T15" fmla="*/ 399 h 1510"/>
                <a:gd name="T16" fmla="*/ 2076 w 2076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6" h="1510">
                  <a:moveTo>
                    <a:pt x="2076" y="1510"/>
                  </a:moveTo>
                  <a:cubicBezTo>
                    <a:pt x="0" y="1510"/>
                    <a:pt x="0" y="1510"/>
                    <a:pt x="0" y="1510"/>
                  </a:cubicBezTo>
                  <a:cubicBezTo>
                    <a:pt x="714" y="406"/>
                    <a:pt x="714" y="406"/>
                    <a:pt x="714" y="406"/>
                  </a:cubicBezTo>
                  <a:cubicBezTo>
                    <a:pt x="714" y="406"/>
                    <a:pt x="714" y="406"/>
                    <a:pt x="714" y="406"/>
                  </a:cubicBezTo>
                  <a:cubicBezTo>
                    <a:pt x="945" y="49"/>
                    <a:pt x="945" y="49"/>
                    <a:pt x="945" y="49"/>
                  </a:cubicBezTo>
                  <a:cubicBezTo>
                    <a:pt x="967" y="16"/>
                    <a:pt x="1003" y="0"/>
                    <a:pt x="1038" y="1"/>
                  </a:cubicBezTo>
                  <a:cubicBezTo>
                    <a:pt x="1071" y="2"/>
                    <a:pt x="1103" y="18"/>
                    <a:pt x="1124" y="49"/>
                  </a:cubicBezTo>
                  <a:cubicBezTo>
                    <a:pt x="1352" y="399"/>
                    <a:pt x="1352" y="399"/>
                    <a:pt x="1352" y="399"/>
                  </a:cubicBezTo>
                  <a:cubicBezTo>
                    <a:pt x="2076" y="1510"/>
                    <a:pt x="2076" y="1510"/>
                    <a:pt x="2076" y="1510"/>
                  </a:cubicBezTo>
                </a:path>
              </a:pathLst>
            </a:custGeom>
            <a:solidFill>
              <a:srgbClr val="49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9" name="Freeform 1010"/>
            <p:cNvSpPr/>
            <p:nvPr userDrawn="1"/>
          </p:nvSpPr>
          <p:spPr bwMode="auto">
            <a:xfrm>
              <a:off x="7404101" y="2668588"/>
              <a:ext cx="1028700" cy="725488"/>
            </a:xfrm>
            <a:custGeom>
              <a:avLst/>
              <a:gdLst>
                <a:gd name="T0" fmla="*/ 648 w 648"/>
                <a:gd name="T1" fmla="*/ 406 h 457"/>
                <a:gd name="T2" fmla="*/ 648 w 648"/>
                <a:gd name="T3" fmla="*/ 406 h 457"/>
                <a:gd name="T4" fmla="*/ 638 w 648"/>
                <a:gd name="T5" fmla="*/ 399 h 457"/>
                <a:gd name="T6" fmla="*/ 466 w 648"/>
                <a:gd name="T7" fmla="*/ 273 h 457"/>
                <a:gd name="T8" fmla="*/ 324 w 648"/>
                <a:gd name="T9" fmla="*/ 457 h 457"/>
                <a:gd name="T10" fmla="*/ 182 w 648"/>
                <a:gd name="T11" fmla="*/ 273 h 457"/>
                <a:gd name="T12" fmla="*/ 0 w 648"/>
                <a:gd name="T13" fmla="*/ 406 h 457"/>
                <a:gd name="T14" fmla="*/ 0 w 648"/>
                <a:gd name="T15" fmla="*/ 406 h 457"/>
                <a:gd name="T16" fmla="*/ 231 w 648"/>
                <a:gd name="T17" fmla="*/ 49 h 457"/>
                <a:gd name="T18" fmla="*/ 324 w 648"/>
                <a:gd name="T19" fmla="*/ 1 h 457"/>
                <a:gd name="T20" fmla="*/ 417 w 648"/>
                <a:gd name="T21" fmla="*/ 49 h 457"/>
                <a:gd name="T22" fmla="*/ 648 w 648"/>
                <a:gd name="T23" fmla="*/ 40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8" h="457">
                  <a:moveTo>
                    <a:pt x="648" y="406"/>
                  </a:moveTo>
                  <a:cubicBezTo>
                    <a:pt x="648" y="406"/>
                    <a:pt x="648" y="406"/>
                    <a:pt x="648" y="406"/>
                  </a:cubicBezTo>
                  <a:cubicBezTo>
                    <a:pt x="638" y="399"/>
                    <a:pt x="638" y="399"/>
                    <a:pt x="638" y="399"/>
                  </a:cubicBezTo>
                  <a:cubicBezTo>
                    <a:pt x="466" y="273"/>
                    <a:pt x="466" y="273"/>
                    <a:pt x="466" y="273"/>
                  </a:cubicBezTo>
                  <a:cubicBezTo>
                    <a:pt x="324" y="457"/>
                    <a:pt x="324" y="457"/>
                    <a:pt x="324" y="457"/>
                  </a:cubicBezTo>
                  <a:cubicBezTo>
                    <a:pt x="182" y="273"/>
                    <a:pt x="182" y="273"/>
                    <a:pt x="182" y="273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53" y="16"/>
                    <a:pt x="289" y="0"/>
                    <a:pt x="324" y="1"/>
                  </a:cubicBezTo>
                  <a:cubicBezTo>
                    <a:pt x="360" y="0"/>
                    <a:pt x="395" y="16"/>
                    <a:pt x="417" y="49"/>
                  </a:cubicBezTo>
                  <a:cubicBezTo>
                    <a:pt x="648" y="406"/>
                    <a:pt x="648" y="406"/>
                    <a:pt x="648" y="40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0" name="Freeform 1011"/>
            <p:cNvSpPr/>
            <p:nvPr userDrawn="1"/>
          </p:nvSpPr>
          <p:spPr bwMode="auto">
            <a:xfrm>
              <a:off x="7918451" y="3101975"/>
              <a:ext cx="1116013" cy="1963738"/>
            </a:xfrm>
            <a:custGeom>
              <a:avLst/>
              <a:gdLst>
                <a:gd name="T0" fmla="*/ 142 w 703"/>
                <a:gd name="T1" fmla="*/ 0 h 1237"/>
                <a:gd name="T2" fmla="*/ 0 w 703"/>
                <a:gd name="T3" fmla="*/ 184 h 1237"/>
                <a:gd name="T4" fmla="*/ 0 w 703"/>
                <a:gd name="T5" fmla="*/ 673 h 1237"/>
                <a:gd name="T6" fmla="*/ 30 w 703"/>
                <a:gd name="T7" fmla="*/ 723 h 1237"/>
                <a:gd name="T8" fmla="*/ 30 w 703"/>
                <a:gd name="T9" fmla="*/ 1237 h 1237"/>
                <a:gd name="T10" fmla="*/ 550 w 703"/>
                <a:gd name="T11" fmla="*/ 1237 h 1237"/>
                <a:gd name="T12" fmla="*/ 550 w 703"/>
                <a:gd name="T13" fmla="*/ 1223 h 1237"/>
                <a:gd name="T14" fmla="*/ 515 w 703"/>
                <a:gd name="T15" fmla="*/ 1154 h 1237"/>
                <a:gd name="T16" fmla="*/ 547 w 703"/>
                <a:gd name="T17" fmla="*/ 1087 h 1237"/>
                <a:gd name="T18" fmla="*/ 547 w 703"/>
                <a:gd name="T19" fmla="*/ 1087 h 1237"/>
                <a:gd name="T20" fmla="*/ 547 w 703"/>
                <a:gd name="T21" fmla="*/ 1058 h 1237"/>
                <a:gd name="T22" fmla="*/ 550 w 703"/>
                <a:gd name="T23" fmla="*/ 1058 h 1237"/>
                <a:gd name="T24" fmla="*/ 550 w 703"/>
                <a:gd name="T25" fmla="*/ 723 h 1237"/>
                <a:gd name="T26" fmla="*/ 703 w 703"/>
                <a:gd name="T27" fmla="*/ 723 h 1237"/>
                <a:gd name="T28" fmla="*/ 314 w 703"/>
                <a:gd name="T29" fmla="*/ 126 h 1237"/>
                <a:gd name="T30" fmla="*/ 142 w 703"/>
                <a:gd name="T31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3" h="1237">
                  <a:moveTo>
                    <a:pt x="142" y="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0" y="723"/>
                    <a:pt x="30" y="723"/>
                    <a:pt x="30" y="723"/>
                  </a:cubicBezTo>
                  <a:cubicBezTo>
                    <a:pt x="30" y="1237"/>
                    <a:pt x="30" y="1237"/>
                    <a:pt x="30" y="1237"/>
                  </a:cubicBezTo>
                  <a:cubicBezTo>
                    <a:pt x="550" y="1237"/>
                    <a:pt x="550" y="1237"/>
                    <a:pt x="550" y="1237"/>
                  </a:cubicBezTo>
                  <a:cubicBezTo>
                    <a:pt x="550" y="1223"/>
                    <a:pt x="550" y="1223"/>
                    <a:pt x="550" y="1223"/>
                  </a:cubicBezTo>
                  <a:cubicBezTo>
                    <a:pt x="529" y="1208"/>
                    <a:pt x="515" y="1182"/>
                    <a:pt x="515" y="1154"/>
                  </a:cubicBezTo>
                  <a:cubicBezTo>
                    <a:pt x="515" y="1127"/>
                    <a:pt x="527" y="1103"/>
                    <a:pt x="547" y="1087"/>
                  </a:cubicBezTo>
                  <a:cubicBezTo>
                    <a:pt x="547" y="1087"/>
                    <a:pt x="547" y="1087"/>
                    <a:pt x="547" y="1087"/>
                  </a:cubicBezTo>
                  <a:cubicBezTo>
                    <a:pt x="547" y="1058"/>
                    <a:pt x="547" y="1058"/>
                    <a:pt x="547" y="1058"/>
                  </a:cubicBezTo>
                  <a:cubicBezTo>
                    <a:pt x="550" y="1058"/>
                    <a:pt x="550" y="1058"/>
                    <a:pt x="550" y="1058"/>
                  </a:cubicBezTo>
                  <a:cubicBezTo>
                    <a:pt x="550" y="723"/>
                    <a:pt x="550" y="723"/>
                    <a:pt x="550" y="723"/>
                  </a:cubicBezTo>
                  <a:cubicBezTo>
                    <a:pt x="703" y="723"/>
                    <a:pt x="703" y="723"/>
                    <a:pt x="703" y="723"/>
                  </a:cubicBezTo>
                  <a:cubicBezTo>
                    <a:pt x="314" y="126"/>
                    <a:pt x="314" y="126"/>
                    <a:pt x="314" y="126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3A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1" name="Freeform 1012"/>
            <p:cNvSpPr/>
            <p:nvPr userDrawn="1"/>
          </p:nvSpPr>
          <p:spPr bwMode="auto">
            <a:xfrm>
              <a:off x="7918451" y="2670175"/>
              <a:ext cx="514350" cy="723900"/>
            </a:xfrm>
            <a:custGeom>
              <a:avLst/>
              <a:gdLst>
                <a:gd name="T0" fmla="*/ 4 w 324"/>
                <a:gd name="T1" fmla="*/ 0 h 456"/>
                <a:gd name="T2" fmla="*/ 0 w 324"/>
                <a:gd name="T3" fmla="*/ 0 h 456"/>
                <a:gd name="T4" fmla="*/ 0 w 324"/>
                <a:gd name="T5" fmla="*/ 456 h 456"/>
                <a:gd name="T6" fmla="*/ 142 w 324"/>
                <a:gd name="T7" fmla="*/ 272 h 456"/>
                <a:gd name="T8" fmla="*/ 314 w 324"/>
                <a:gd name="T9" fmla="*/ 398 h 456"/>
                <a:gd name="T10" fmla="*/ 324 w 324"/>
                <a:gd name="T11" fmla="*/ 405 h 456"/>
                <a:gd name="T12" fmla="*/ 324 w 324"/>
                <a:gd name="T13" fmla="*/ 405 h 456"/>
                <a:gd name="T14" fmla="*/ 173 w 324"/>
                <a:gd name="T15" fmla="*/ 171 h 456"/>
                <a:gd name="T16" fmla="*/ 93 w 324"/>
                <a:gd name="T17" fmla="*/ 48 h 456"/>
                <a:gd name="T18" fmla="*/ 4 w 324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456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314" y="398"/>
                    <a:pt x="314" y="398"/>
                    <a:pt x="314" y="398"/>
                  </a:cubicBezTo>
                  <a:cubicBezTo>
                    <a:pt x="324" y="405"/>
                    <a:pt x="324" y="405"/>
                    <a:pt x="324" y="405"/>
                  </a:cubicBezTo>
                  <a:cubicBezTo>
                    <a:pt x="324" y="405"/>
                    <a:pt x="324" y="405"/>
                    <a:pt x="324" y="405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72" y="16"/>
                    <a:pt x="38" y="0"/>
                    <a:pt x="4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2" name="Freeform 1013"/>
            <p:cNvSpPr/>
            <p:nvPr userDrawn="1"/>
          </p:nvSpPr>
          <p:spPr bwMode="auto">
            <a:xfrm>
              <a:off x="5772151" y="5065713"/>
              <a:ext cx="6069013" cy="1184275"/>
            </a:xfrm>
            <a:custGeom>
              <a:avLst/>
              <a:gdLst>
                <a:gd name="T0" fmla="*/ 3679 w 3824"/>
                <a:gd name="T1" fmla="*/ 0 h 746"/>
                <a:gd name="T2" fmla="*/ 144 w 3824"/>
                <a:gd name="T3" fmla="*/ 0 h 746"/>
                <a:gd name="T4" fmla="*/ 0 w 3824"/>
                <a:gd name="T5" fmla="*/ 144 h 746"/>
                <a:gd name="T6" fmla="*/ 0 w 3824"/>
                <a:gd name="T7" fmla="*/ 289 h 746"/>
                <a:gd name="T8" fmla="*/ 0 w 3824"/>
                <a:gd name="T9" fmla="*/ 621 h 746"/>
                <a:gd name="T10" fmla="*/ 50 w 3824"/>
                <a:gd name="T11" fmla="*/ 679 h 746"/>
                <a:gd name="T12" fmla="*/ 111 w 3824"/>
                <a:gd name="T13" fmla="*/ 623 h 746"/>
                <a:gd name="T14" fmla="*/ 111 w 3824"/>
                <a:gd name="T15" fmla="*/ 408 h 746"/>
                <a:gd name="T16" fmla="*/ 166 w 3824"/>
                <a:gd name="T17" fmla="*/ 353 h 746"/>
                <a:gd name="T18" fmla="*/ 390 w 3824"/>
                <a:gd name="T19" fmla="*/ 353 h 746"/>
                <a:gd name="T20" fmla="*/ 444 w 3824"/>
                <a:gd name="T21" fmla="*/ 408 h 746"/>
                <a:gd name="T22" fmla="*/ 444 w 3824"/>
                <a:gd name="T23" fmla="*/ 441 h 746"/>
                <a:gd name="T24" fmla="*/ 509 w 3824"/>
                <a:gd name="T25" fmla="*/ 510 h 746"/>
                <a:gd name="T26" fmla="*/ 578 w 3824"/>
                <a:gd name="T27" fmla="*/ 444 h 746"/>
                <a:gd name="T28" fmla="*/ 578 w 3824"/>
                <a:gd name="T29" fmla="*/ 344 h 746"/>
                <a:gd name="T30" fmla="*/ 633 w 3824"/>
                <a:gd name="T31" fmla="*/ 289 h 746"/>
                <a:gd name="T32" fmla="*/ 2652 w 3824"/>
                <a:gd name="T33" fmla="*/ 289 h 746"/>
                <a:gd name="T34" fmla="*/ 2706 w 3824"/>
                <a:gd name="T35" fmla="*/ 344 h 746"/>
                <a:gd name="T36" fmla="*/ 2706 w 3824"/>
                <a:gd name="T37" fmla="*/ 508 h 746"/>
                <a:gd name="T38" fmla="*/ 2773 w 3824"/>
                <a:gd name="T39" fmla="*/ 574 h 746"/>
                <a:gd name="T40" fmla="*/ 2840 w 3824"/>
                <a:gd name="T41" fmla="*/ 508 h 746"/>
                <a:gd name="T42" fmla="*/ 2840 w 3824"/>
                <a:gd name="T43" fmla="*/ 344 h 746"/>
                <a:gd name="T44" fmla="*/ 2895 w 3824"/>
                <a:gd name="T45" fmla="*/ 289 h 746"/>
                <a:gd name="T46" fmla="*/ 3415 w 3824"/>
                <a:gd name="T47" fmla="*/ 289 h 746"/>
                <a:gd name="T48" fmla="*/ 3469 w 3824"/>
                <a:gd name="T49" fmla="*/ 344 h 746"/>
                <a:gd name="T50" fmla="*/ 3469 w 3824"/>
                <a:gd name="T51" fmla="*/ 679 h 746"/>
                <a:gd name="T52" fmla="*/ 3536 w 3824"/>
                <a:gd name="T53" fmla="*/ 746 h 746"/>
                <a:gd name="T54" fmla="*/ 3603 w 3824"/>
                <a:gd name="T55" fmla="*/ 679 h 746"/>
                <a:gd name="T56" fmla="*/ 3603 w 3824"/>
                <a:gd name="T57" fmla="*/ 464 h 746"/>
                <a:gd name="T58" fmla="*/ 3658 w 3824"/>
                <a:gd name="T59" fmla="*/ 409 h 746"/>
                <a:gd name="T60" fmla="*/ 3712 w 3824"/>
                <a:gd name="T61" fmla="*/ 464 h 746"/>
                <a:gd name="T62" fmla="*/ 3712 w 3824"/>
                <a:gd name="T63" fmla="*/ 492 h 746"/>
                <a:gd name="T64" fmla="*/ 3763 w 3824"/>
                <a:gd name="T65" fmla="*/ 550 h 746"/>
                <a:gd name="T66" fmla="*/ 3824 w 3824"/>
                <a:gd name="T67" fmla="*/ 494 h 746"/>
                <a:gd name="T68" fmla="*/ 3824 w 3824"/>
                <a:gd name="T69" fmla="*/ 289 h 746"/>
                <a:gd name="T70" fmla="*/ 3824 w 3824"/>
                <a:gd name="T71" fmla="*/ 144 h 746"/>
                <a:gd name="T72" fmla="*/ 3679 w 3824"/>
                <a:gd name="T7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24" h="746">
                  <a:moveTo>
                    <a:pt x="3679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64" y="0"/>
                    <a:pt x="0" y="65"/>
                    <a:pt x="0" y="14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0" y="650"/>
                    <a:pt x="21" y="676"/>
                    <a:pt x="50" y="679"/>
                  </a:cubicBezTo>
                  <a:cubicBezTo>
                    <a:pt x="83" y="682"/>
                    <a:pt x="111" y="656"/>
                    <a:pt x="111" y="623"/>
                  </a:cubicBezTo>
                  <a:cubicBezTo>
                    <a:pt x="111" y="408"/>
                    <a:pt x="111" y="408"/>
                    <a:pt x="111" y="408"/>
                  </a:cubicBezTo>
                  <a:cubicBezTo>
                    <a:pt x="111" y="377"/>
                    <a:pt x="135" y="353"/>
                    <a:pt x="166" y="353"/>
                  </a:cubicBezTo>
                  <a:cubicBezTo>
                    <a:pt x="390" y="353"/>
                    <a:pt x="390" y="353"/>
                    <a:pt x="390" y="353"/>
                  </a:cubicBezTo>
                  <a:cubicBezTo>
                    <a:pt x="420" y="353"/>
                    <a:pt x="444" y="377"/>
                    <a:pt x="444" y="408"/>
                  </a:cubicBezTo>
                  <a:cubicBezTo>
                    <a:pt x="444" y="441"/>
                    <a:pt x="444" y="441"/>
                    <a:pt x="444" y="441"/>
                  </a:cubicBezTo>
                  <a:cubicBezTo>
                    <a:pt x="444" y="477"/>
                    <a:pt x="473" y="509"/>
                    <a:pt x="509" y="510"/>
                  </a:cubicBezTo>
                  <a:cubicBezTo>
                    <a:pt x="547" y="511"/>
                    <a:pt x="578" y="481"/>
                    <a:pt x="578" y="444"/>
                  </a:cubicBezTo>
                  <a:cubicBezTo>
                    <a:pt x="578" y="344"/>
                    <a:pt x="578" y="344"/>
                    <a:pt x="578" y="344"/>
                  </a:cubicBezTo>
                  <a:cubicBezTo>
                    <a:pt x="578" y="314"/>
                    <a:pt x="602" y="289"/>
                    <a:pt x="633" y="289"/>
                  </a:cubicBezTo>
                  <a:cubicBezTo>
                    <a:pt x="2652" y="289"/>
                    <a:pt x="2652" y="289"/>
                    <a:pt x="2652" y="289"/>
                  </a:cubicBezTo>
                  <a:cubicBezTo>
                    <a:pt x="2682" y="289"/>
                    <a:pt x="2706" y="314"/>
                    <a:pt x="2706" y="344"/>
                  </a:cubicBezTo>
                  <a:cubicBezTo>
                    <a:pt x="2706" y="508"/>
                    <a:pt x="2706" y="508"/>
                    <a:pt x="2706" y="508"/>
                  </a:cubicBezTo>
                  <a:cubicBezTo>
                    <a:pt x="2706" y="544"/>
                    <a:pt x="2736" y="574"/>
                    <a:pt x="2773" y="574"/>
                  </a:cubicBezTo>
                  <a:cubicBezTo>
                    <a:pt x="2810" y="574"/>
                    <a:pt x="2840" y="544"/>
                    <a:pt x="2840" y="508"/>
                  </a:cubicBezTo>
                  <a:cubicBezTo>
                    <a:pt x="2840" y="344"/>
                    <a:pt x="2840" y="344"/>
                    <a:pt x="2840" y="344"/>
                  </a:cubicBezTo>
                  <a:cubicBezTo>
                    <a:pt x="2840" y="314"/>
                    <a:pt x="2864" y="289"/>
                    <a:pt x="2895" y="289"/>
                  </a:cubicBezTo>
                  <a:cubicBezTo>
                    <a:pt x="3415" y="289"/>
                    <a:pt x="3415" y="289"/>
                    <a:pt x="3415" y="289"/>
                  </a:cubicBezTo>
                  <a:cubicBezTo>
                    <a:pt x="3445" y="289"/>
                    <a:pt x="3469" y="314"/>
                    <a:pt x="3469" y="344"/>
                  </a:cubicBezTo>
                  <a:cubicBezTo>
                    <a:pt x="3469" y="679"/>
                    <a:pt x="3469" y="679"/>
                    <a:pt x="3469" y="679"/>
                  </a:cubicBezTo>
                  <a:cubicBezTo>
                    <a:pt x="3469" y="716"/>
                    <a:pt x="3499" y="746"/>
                    <a:pt x="3536" y="746"/>
                  </a:cubicBezTo>
                  <a:cubicBezTo>
                    <a:pt x="3573" y="746"/>
                    <a:pt x="3603" y="716"/>
                    <a:pt x="3603" y="679"/>
                  </a:cubicBezTo>
                  <a:cubicBezTo>
                    <a:pt x="3603" y="464"/>
                    <a:pt x="3603" y="464"/>
                    <a:pt x="3603" y="464"/>
                  </a:cubicBezTo>
                  <a:cubicBezTo>
                    <a:pt x="3603" y="433"/>
                    <a:pt x="3627" y="409"/>
                    <a:pt x="3658" y="409"/>
                  </a:cubicBezTo>
                  <a:cubicBezTo>
                    <a:pt x="3688" y="409"/>
                    <a:pt x="3712" y="433"/>
                    <a:pt x="3712" y="464"/>
                  </a:cubicBezTo>
                  <a:cubicBezTo>
                    <a:pt x="3712" y="492"/>
                    <a:pt x="3712" y="492"/>
                    <a:pt x="3712" y="492"/>
                  </a:cubicBezTo>
                  <a:cubicBezTo>
                    <a:pt x="3712" y="521"/>
                    <a:pt x="3734" y="547"/>
                    <a:pt x="3763" y="550"/>
                  </a:cubicBezTo>
                  <a:cubicBezTo>
                    <a:pt x="3796" y="553"/>
                    <a:pt x="3824" y="527"/>
                    <a:pt x="3824" y="494"/>
                  </a:cubicBezTo>
                  <a:cubicBezTo>
                    <a:pt x="3824" y="289"/>
                    <a:pt x="3824" y="289"/>
                    <a:pt x="3824" y="289"/>
                  </a:cubicBezTo>
                  <a:cubicBezTo>
                    <a:pt x="3824" y="144"/>
                    <a:pt x="3824" y="144"/>
                    <a:pt x="3824" y="144"/>
                  </a:cubicBezTo>
                  <a:cubicBezTo>
                    <a:pt x="3824" y="65"/>
                    <a:pt x="3759" y="0"/>
                    <a:pt x="3679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3" name="Freeform 1014"/>
            <p:cNvSpPr/>
            <p:nvPr userDrawn="1"/>
          </p:nvSpPr>
          <p:spPr bwMode="auto">
            <a:xfrm>
              <a:off x="6969126" y="5065713"/>
              <a:ext cx="3851275" cy="0"/>
            </a:xfrm>
            <a:custGeom>
              <a:avLst/>
              <a:gdLst>
                <a:gd name="T0" fmla="*/ 0 w 2426"/>
                <a:gd name="T1" fmla="*/ 2426 w 2426"/>
                <a:gd name="T2" fmla="*/ 0 w 24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26">
                  <a:moveTo>
                    <a:pt x="0" y="0"/>
                  </a:moveTo>
                  <a:lnTo>
                    <a:pt x="24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4" name="Freeform 1015"/>
            <p:cNvSpPr/>
            <p:nvPr userDrawn="1"/>
          </p:nvSpPr>
          <p:spPr bwMode="auto">
            <a:xfrm>
              <a:off x="6969126" y="5065713"/>
              <a:ext cx="3851275" cy="0"/>
            </a:xfrm>
            <a:custGeom>
              <a:avLst/>
              <a:gdLst>
                <a:gd name="T0" fmla="*/ 0 w 2426"/>
                <a:gd name="T1" fmla="*/ 2426 w 2426"/>
                <a:gd name="T2" fmla="*/ 0 w 24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26">
                  <a:moveTo>
                    <a:pt x="0" y="0"/>
                  </a:moveTo>
                  <a:lnTo>
                    <a:pt x="24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5" name="Freeform 1016"/>
            <p:cNvSpPr/>
            <p:nvPr userDrawn="1"/>
          </p:nvSpPr>
          <p:spPr bwMode="auto">
            <a:xfrm>
              <a:off x="7413626" y="3779838"/>
              <a:ext cx="627063" cy="512763"/>
            </a:xfrm>
            <a:custGeom>
              <a:avLst/>
              <a:gdLst>
                <a:gd name="T0" fmla="*/ 217 w 395"/>
                <a:gd name="T1" fmla="*/ 0 h 323"/>
                <a:gd name="T2" fmla="*/ 395 w 395"/>
                <a:gd name="T3" fmla="*/ 323 h 323"/>
                <a:gd name="T4" fmla="*/ 0 w 395"/>
                <a:gd name="T5" fmla="*/ 323 h 323"/>
                <a:gd name="T6" fmla="*/ 217 w 39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323">
                  <a:moveTo>
                    <a:pt x="217" y="0"/>
                  </a:moveTo>
                  <a:lnTo>
                    <a:pt x="395" y="323"/>
                  </a:lnTo>
                  <a:lnTo>
                    <a:pt x="0" y="32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6" name="Freeform 1017"/>
            <p:cNvSpPr/>
            <p:nvPr userDrawn="1"/>
          </p:nvSpPr>
          <p:spPr bwMode="auto">
            <a:xfrm>
              <a:off x="7340601" y="3779838"/>
              <a:ext cx="625475" cy="1285875"/>
            </a:xfrm>
            <a:custGeom>
              <a:avLst/>
              <a:gdLst>
                <a:gd name="T0" fmla="*/ 217 w 394"/>
                <a:gd name="T1" fmla="*/ 0 h 810"/>
                <a:gd name="T2" fmla="*/ 0 w 394"/>
                <a:gd name="T3" fmla="*/ 296 h 810"/>
                <a:gd name="T4" fmla="*/ 25 w 394"/>
                <a:gd name="T5" fmla="*/ 296 h 810"/>
                <a:gd name="T6" fmla="*/ 25 w 394"/>
                <a:gd name="T7" fmla="*/ 810 h 810"/>
                <a:gd name="T8" fmla="*/ 394 w 394"/>
                <a:gd name="T9" fmla="*/ 810 h 810"/>
                <a:gd name="T10" fmla="*/ 394 w 394"/>
                <a:gd name="T11" fmla="*/ 296 h 810"/>
                <a:gd name="T12" fmla="*/ 21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217" y="0"/>
                  </a:moveTo>
                  <a:lnTo>
                    <a:pt x="0" y="296"/>
                  </a:lnTo>
                  <a:lnTo>
                    <a:pt x="25" y="296"/>
                  </a:lnTo>
                  <a:lnTo>
                    <a:pt x="25" y="810"/>
                  </a:lnTo>
                  <a:lnTo>
                    <a:pt x="394" y="810"/>
                  </a:lnTo>
                  <a:lnTo>
                    <a:pt x="394" y="296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7" name="Freeform 1018"/>
            <p:cNvSpPr/>
            <p:nvPr userDrawn="1"/>
          </p:nvSpPr>
          <p:spPr bwMode="auto">
            <a:xfrm>
              <a:off x="7340601" y="3779838"/>
              <a:ext cx="625475" cy="1285875"/>
            </a:xfrm>
            <a:custGeom>
              <a:avLst/>
              <a:gdLst>
                <a:gd name="T0" fmla="*/ 217 w 394"/>
                <a:gd name="T1" fmla="*/ 0 h 810"/>
                <a:gd name="T2" fmla="*/ 0 w 394"/>
                <a:gd name="T3" fmla="*/ 296 h 810"/>
                <a:gd name="T4" fmla="*/ 25 w 394"/>
                <a:gd name="T5" fmla="*/ 296 h 810"/>
                <a:gd name="T6" fmla="*/ 25 w 394"/>
                <a:gd name="T7" fmla="*/ 810 h 810"/>
                <a:gd name="T8" fmla="*/ 394 w 394"/>
                <a:gd name="T9" fmla="*/ 810 h 810"/>
                <a:gd name="T10" fmla="*/ 394 w 394"/>
                <a:gd name="T11" fmla="*/ 296 h 810"/>
                <a:gd name="T12" fmla="*/ 21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217" y="0"/>
                  </a:moveTo>
                  <a:lnTo>
                    <a:pt x="0" y="296"/>
                  </a:lnTo>
                  <a:lnTo>
                    <a:pt x="25" y="296"/>
                  </a:lnTo>
                  <a:lnTo>
                    <a:pt x="25" y="810"/>
                  </a:lnTo>
                  <a:lnTo>
                    <a:pt x="394" y="810"/>
                  </a:lnTo>
                  <a:lnTo>
                    <a:pt x="394" y="296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8" name="Rectangle 1019"/>
            <p:cNvSpPr>
              <a:spLocks noChangeArrowheads="1"/>
            </p:cNvSpPr>
            <p:nvPr userDrawn="1"/>
          </p:nvSpPr>
          <p:spPr bwMode="auto">
            <a:xfrm>
              <a:off x="6281739" y="4249738"/>
              <a:ext cx="1171575" cy="815975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9" name="Rectangle 1020"/>
            <p:cNvSpPr>
              <a:spLocks noChangeArrowheads="1"/>
            </p:cNvSpPr>
            <p:nvPr userDrawn="1"/>
          </p:nvSpPr>
          <p:spPr bwMode="auto">
            <a:xfrm>
              <a:off x="6281739" y="4249738"/>
              <a:ext cx="1171575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0" name="Freeform 1021"/>
            <p:cNvSpPr/>
            <p:nvPr userDrawn="1"/>
          </p:nvSpPr>
          <p:spPr bwMode="auto">
            <a:xfrm>
              <a:off x="6207126" y="3779838"/>
              <a:ext cx="1550988" cy="512763"/>
            </a:xfrm>
            <a:custGeom>
              <a:avLst/>
              <a:gdLst>
                <a:gd name="T0" fmla="*/ 977 w 977"/>
                <a:gd name="T1" fmla="*/ 0 h 323"/>
                <a:gd name="T2" fmla="*/ 193 w 977"/>
                <a:gd name="T3" fmla="*/ 0 h 323"/>
                <a:gd name="T4" fmla="*/ 0 w 977"/>
                <a:gd name="T5" fmla="*/ 323 h 323"/>
                <a:gd name="T6" fmla="*/ 784 w 977"/>
                <a:gd name="T7" fmla="*/ 323 h 323"/>
                <a:gd name="T8" fmla="*/ 977 w 977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323">
                  <a:moveTo>
                    <a:pt x="977" y="0"/>
                  </a:moveTo>
                  <a:lnTo>
                    <a:pt x="193" y="0"/>
                  </a:lnTo>
                  <a:lnTo>
                    <a:pt x="0" y="323"/>
                  </a:lnTo>
                  <a:lnTo>
                    <a:pt x="784" y="32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1" name="Freeform 1022"/>
            <p:cNvSpPr/>
            <p:nvPr userDrawn="1"/>
          </p:nvSpPr>
          <p:spPr bwMode="auto">
            <a:xfrm>
              <a:off x="6207126" y="3779838"/>
              <a:ext cx="1550988" cy="512763"/>
            </a:xfrm>
            <a:custGeom>
              <a:avLst/>
              <a:gdLst>
                <a:gd name="T0" fmla="*/ 977 w 977"/>
                <a:gd name="T1" fmla="*/ 0 h 323"/>
                <a:gd name="T2" fmla="*/ 193 w 977"/>
                <a:gd name="T3" fmla="*/ 0 h 323"/>
                <a:gd name="T4" fmla="*/ 0 w 977"/>
                <a:gd name="T5" fmla="*/ 323 h 323"/>
                <a:gd name="T6" fmla="*/ 784 w 977"/>
                <a:gd name="T7" fmla="*/ 323 h 323"/>
                <a:gd name="T8" fmla="*/ 977 w 977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323">
                  <a:moveTo>
                    <a:pt x="977" y="0"/>
                  </a:moveTo>
                  <a:lnTo>
                    <a:pt x="193" y="0"/>
                  </a:lnTo>
                  <a:lnTo>
                    <a:pt x="0" y="323"/>
                  </a:lnTo>
                  <a:lnTo>
                    <a:pt x="784" y="323"/>
                  </a:lnTo>
                  <a:lnTo>
                    <a:pt x="9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2" name="Rectangle 1023"/>
            <p:cNvSpPr>
              <a:spLocks noChangeArrowheads="1"/>
            </p:cNvSpPr>
            <p:nvPr userDrawn="1"/>
          </p:nvSpPr>
          <p:spPr bwMode="auto">
            <a:xfrm>
              <a:off x="6553201" y="4433888"/>
              <a:ext cx="192088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3" name="Rectangle 1024"/>
            <p:cNvSpPr>
              <a:spLocks noChangeArrowheads="1"/>
            </p:cNvSpPr>
            <p:nvPr userDrawn="1"/>
          </p:nvSpPr>
          <p:spPr bwMode="auto">
            <a:xfrm>
              <a:off x="6553201" y="4433888"/>
              <a:ext cx="192088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4" name="Rectangle 1025"/>
            <p:cNvSpPr>
              <a:spLocks noChangeArrowheads="1"/>
            </p:cNvSpPr>
            <p:nvPr userDrawn="1"/>
          </p:nvSpPr>
          <p:spPr bwMode="auto">
            <a:xfrm>
              <a:off x="6580189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5" name="Rectangle 1026"/>
            <p:cNvSpPr>
              <a:spLocks noChangeArrowheads="1"/>
            </p:cNvSpPr>
            <p:nvPr userDrawn="1"/>
          </p:nvSpPr>
          <p:spPr bwMode="auto">
            <a:xfrm>
              <a:off x="6580189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6" name="Rectangle 1027"/>
            <p:cNvSpPr>
              <a:spLocks noChangeArrowheads="1"/>
            </p:cNvSpPr>
            <p:nvPr userDrawn="1"/>
          </p:nvSpPr>
          <p:spPr bwMode="auto">
            <a:xfrm>
              <a:off x="6988176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7" name="Rectangle 1028"/>
            <p:cNvSpPr>
              <a:spLocks noChangeArrowheads="1"/>
            </p:cNvSpPr>
            <p:nvPr userDrawn="1"/>
          </p:nvSpPr>
          <p:spPr bwMode="auto">
            <a:xfrm>
              <a:off x="7015164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8" name="Rectangle 1029"/>
            <p:cNvSpPr>
              <a:spLocks noChangeArrowheads="1"/>
            </p:cNvSpPr>
            <p:nvPr userDrawn="1"/>
          </p:nvSpPr>
          <p:spPr bwMode="auto">
            <a:xfrm>
              <a:off x="7015164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9" name="Freeform 1030"/>
            <p:cNvSpPr/>
            <p:nvPr userDrawn="1"/>
          </p:nvSpPr>
          <p:spPr bwMode="auto">
            <a:xfrm>
              <a:off x="6873876" y="4283075"/>
              <a:ext cx="114300" cy="139700"/>
            </a:xfrm>
            <a:custGeom>
              <a:avLst/>
              <a:gdLst>
                <a:gd name="T0" fmla="*/ 71 w 72"/>
                <a:gd name="T1" fmla="*/ 0 h 88"/>
                <a:gd name="T2" fmla="*/ 56 w 72"/>
                <a:gd name="T3" fmla="*/ 0 h 88"/>
                <a:gd name="T4" fmla="*/ 44 w 72"/>
                <a:gd name="T5" fmla="*/ 0 h 88"/>
                <a:gd name="T6" fmla="*/ 30 w 72"/>
                <a:gd name="T7" fmla="*/ 0 h 88"/>
                <a:gd name="T8" fmla="*/ 18 w 72"/>
                <a:gd name="T9" fmla="*/ 0 h 88"/>
                <a:gd name="T10" fmla="*/ 0 w 72"/>
                <a:gd name="T11" fmla="*/ 0 h 88"/>
                <a:gd name="T12" fmla="*/ 0 w 72"/>
                <a:gd name="T13" fmla="*/ 11 h 88"/>
                <a:gd name="T14" fmla="*/ 0 w 72"/>
                <a:gd name="T15" fmla="*/ 78 h 88"/>
                <a:gd name="T16" fmla="*/ 8 w 72"/>
                <a:gd name="T17" fmla="*/ 88 h 88"/>
                <a:gd name="T18" fmla="*/ 18 w 72"/>
                <a:gd name="T19" fmla="*/ 78 h 88"/>
                <a:gd name="T20" fmla="*/ 18 w 72"/>
                <a:gd name="T21" fmla="*/ 33 h 88"/>
                <a:gd name="T22" fmla="*/ 24 w 72"/>
                <a:gd name="T23" fmla="*/ 27 h 88"/>
                <a:gd name="T24" fmla="*/ 24 w 72"/>
                <a:gd name="T25" fmla="*/ 27 h 88"/>
                <a:gd name="T26" fmla="*/ 30 w 72"/>
                <a:gd name="T27" fmla="*/ 33 h 88"/>
                <a:gd name="T28" fmla="*/ 30 w 72"/>
                <a:gd name="T29" fmla="*/ 56 h 88"/>
                <a:gd name="T30" fmla="*/ 36 w 72"/>
                <a:gd name="T31" fmla="*/ 63 h 88"/>
                <a:gd name="T32" fmla="*/ 44 w 72"/>
                <a:gd name="T33" fmla="*/ 56 h 88"/>
                <a:gd name="T34" fmla="*/ 44 w 72"/>
                <a:gd name="T35" fmla="*/ 17 h 88"/>
                <a:gd name="T36" fmla="*/ 50 w 72"/>
                <a:gd name="T37" fmla="*/ 11 h 88"/>
                <a:gd name="T38" fmla="*/ 56 w 72"/>
                <a:gd name="T39" fmla="*/ 17 h 88"/>
                <a:gd name="T40" fmla="*/ 56 w 72"/>
                <a:gd name="T41" fmla="*/ 67 h 88"/>
                <a:gd name="T42" fmla="*/ 63 w 72"/>
                <a:gd name="T43" fmla="*/ 75 h 88"/>
                <a:gd name="T44" fmla="*/ 72 w 72"/>
                <a:gd name="T45" fmla="*/ 67 h 88"/>
                <a:gd name="T46" fmla="*/ 72 w 72"/>
                <a:gd name="T47" fmla="*/ 0 h 88"/>
                <a:gd name="T48" fmla="*/ 71 w 72"/>
                <a:gd name="T4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8">
                  <a:moveTo>
                    <a:pt x="71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3" y="87"/>
                    <a:pt x="8" y="88"/>
                  </a:cubicBezTo>
                  <a:cubicBezTo>
                    <a:pt x="14" y="88"/>
                    <a:pt x="18" y="84"/>
                    <a:pt x="18" y="7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9"/>
                    <a:pt x="21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7"/>
                    <a:pt x="30" y="29"/>
                    <a:pt x="30" y="33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9"/>
                    <a:pt x="33" y="62"/>
                    <a:pt x="36" y="63"/>
                  </a:cubicBezTo>
                  <a:cubicBezTo>
                    <a:pt x="40" y="64"/>
                    <a:pt x="44" y="60"/>
                    <a:pt x="44" y="5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4"/>
                    <a:pt x="47" y="11"/>
                    <a:pt x="50" y="11"/>
                  </a:cubicBezTo>
                  <a:cubicBezTo>
                    <a:pt x="53" y="11"/>
                    <a:pt x="56" y="14"/>
                    <a:pt x="56" y="1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71"/>
                    <a:pt x="59" y="75"/>
                    <a:pt x="63" y="75"/>
                  </a:cubicBezTo>
                  <a:cubicBezTo>
                    <a:pt x="68" y="76"/>
                    <a:pt x="72" y="72"/>
                    <a:pt x="72" y="6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0" name="Oval 1031"/>
            <p:cNvSpPr>
              <a:spLocks noChangeArrowheads="1"/>
            </p:cNvSpPr>
            <p:nvPr userDrawn="1"/>
          </p:nvSpPr>
          <p:spPr bwMode="auto">
            <a:xfrm>
              <a:off x="7645401" y="4229100"/>
              <a:ext cx="161925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1" name="Oval 1032"/>
            <p:cNvSpPr>
              <a:spLocks noChangeArrowheads="1"/>
            </p:cNvSpPr>
            <p:nvPr userDrawn="1"/>
          </p:nvSpPr>
          <p:spPr bwMode="auto">
            <a:xfrm>
              <a:off x="7669214" y="4257675"/>
              <a:ext cx="115888" cy="146050"/>
            </a:xfrm>
            <a:prstGeom prst="ellipse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2" name="Rectangle 1033"/>
            <p:cNvSpPr>
              <a:spLocks noChangeArrowheads="1"/>
            </p:cNvSpPr>
            <p:nvPr userDrawn="1"/>
          </p:nvSpPr>
          <p:spPr bwMode="auto">
            <a:xfrm>
              <a:off x="7634289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3" name="Rectangle 1034"/>
            <p:cNvSpPr>
              <a:spLocks noChangeArrowheads="1"/>
            </p:cNvSpPr>
            <p:nvPr userDrawn="1"/>
          </p:nvSpPr>
          <p:spPr bwMode="auto">
            <a:xfrm>
              <a:off x="7650164" y="4760913"/>
              <a:ext cx="142875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4" name="Rectangle 1035"/>
            <p:cNvSpPr>
              <a:spLocks noChangeArrowheads="1"/>
            </p:cNvSpPr>
            <p:nvPr userDrawn="1"/>
          </p:nvSpPr>
          <p:spPr bwMode="auto">
            <a:xfrm>
              <a:off x="6492876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5" name="Freeform 1036"/>
            <p:cNvSpPr/>
            <p:nvPr userDrawn="1"/>
          </p:nvSpPr>
          <p:spPr bwMode="auto">
            <a:xfrm>
              <a:off x="6650039" y="3925888"/>
              <a:ext cx="69850" cy="234950"/>
            </a:xfrm>
            <a:custGeom>
              <a:avLst/>
              <a:gdLst>
                <a:gd name="T0" fmla="*/ 0 w 44"/>
                <a:gd name="T1" fmla="*/ 148 h 148"/>
                <a:gd name="T2" fmla="*/ 44 w 44"/>
                <a:gd name="T3" fmla="*/ 88 h 148"/>
                <a:gd name="T4" fmla="*/ 44 w 44"/>
                <a:gd name="T5" fmla="*/ 0 h 148"/>
                <a:gd name="T6" fmla="*/ 0 w 44"/>
                <a:gd name="T7" fmla="*/ 0 h 148"/>
                <a:gd name="T8" fmla="*/ 0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0" y="148"/>
                  </a:moveTo>
                  <a:lnTo>
                    <a:pt x="44" y="8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6" name="Rectangle 1037"/>
            <p:cNvSpPr>
              <a:spLocks noChangeArrowheads="1"/>
            </p:cNvSpPr>
            <p:nvPr userDrawn="1"/>
          </p:nvSpPr>
          <p:spPr bwMode="auto">
            <a:xfrm>
              <a:off x="6480176" y="3876675"/>
              <a:ext cx="252413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7" name="Freeform 1038"/>
            <p:cNvSpPr/>
            <p:nvPr userDrawn="1"/>
          </p:nvSpPr>
          <p:spPr bwMode="auto">
            <a:xfrm>
              <a:off x="6194426" y="4303713"/>
              <a:ext cx="20638" cy="14288"/>
            </a:xfrm>
            <a:custGeom>
              <a:avLst/>
              <a:gdLst>
                <a:gd name="T0" fmla="*/ 7 w 13"/>
                <a:gd name="T1" fmla="*/ 8 h 9"/>
                <a:gd name="T2" fmla="*/ 0 w 13"/>
                <a:gd name="T3" fmla="*/ 5 h 9"/>
                <a:gd name="T4" fmla="*/ 6 w 13"/>
                <a:gd name="T5" fmla="*/ 0 h 9"/>
                <a:gd name="T6" fmla="*/ 13 w 13"/>
                <a:gd name="T7" fmla="*/ 3 h 9"/>
                <a:gd name="T8" fmla="*/ 7 w 1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7" y="8"/>
                  </a:moveTo>
                  <a:cubicBezTo>
                    <a:pt x="4" y="9"/>
                    <a:pt x="0" y="5"/>
                    <a:pt x="0" y="5"/>
                  </a:cubicBezTo>
                  <a:cubicBezTo>
                    <a:pt x="0" y="5"/>
                    <a:pt x="2" y="0"/>
                    <a:pt x="6" y="0"/>
                  </a:cubicBezTo>
                  <a:cubicBezTo>
                    <a:pt x="10" y="0"/>
                    <a:pt x="13" y="1"/>
                    <a:pt x="13" y="3"/>
                  </a:cubicBezTo>
                  <a:cubicBezTo>
                    <a:pt x="13" y="5"/>
                    <a:pt x="11" y="7"/>
                    <a:pt x="7" y="8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8" name="Freeform 1039"/>
            <p:cNvSpPr/>
            <p:nvPr userDrawn="1"/>
          </p:nvSpPr>
          <p:spPr bwMode="auto">
            <a:xfrm>
              <a:off x="6211889" y="4303713"/>
              <a:ext cx="11113" cy="9525"/>
            </a:xfrm>
            <a:custGeom>
              <a:avLst/>
              <a:gdLst>
                <a:gd name="T0" fmla="*/ 1 w 7"/>
                <a:gd name="T1" fmla="*/ 6 h 6"/>
                <a:gd name="T2" fmla="*/ 0 w 7"/>
                <a:gd name="T3" fmla="*/ 0 h 6"/>
                <a:gd name="T4" fmla="*/ 6 w 7"/>
                <a:gd name="T5" fmla="*/ 0 h 6"/>
                <a:gd name="T6" fmla="*/ 7 w 7"/>
                <a:gd name="T7" fmla="*/ 5 h 6"/>
                <a:gd name="T8" fmla="*/ 1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cubicBezTo>
                    <a:pt x="1" y="4"/>
                    <a:pt x="1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1" y="6"/>
                    <a:pt x="1" y="6"/>
                    <a:pt x="1" y="6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9" name="Freeform 1040"/>
            <p:cNvSpPr/>
            <p:nvPr userDrawn="1"/>
          </p:nvSpPr>
          <p:spPr bwMode="auto">
            <a:xfrm>
              <a:off x="6199189" y="4329113"/>
              <a:ext cx="22225" cy="15875"/>
            </a:xfrm>
            <a:custGeom>
              <a:avLst/>
              <a:gdLst>
                <a:gd name="T0" fmla="*/ 8 w 14"/>
                <a:gd name="T1" fmla="*/ 9 h 10"/>
                <a:gd name="T2" fmla="*/ 0 w 14"/>
                <a:gd name="T3" fmla="*/ 6 h 10"/>
                <a:gd name="T4" fmla="*/ 6 w 14"/>
                <a:gd name="T5" fmla="*/ 1 h 10"/>
                <a:gd name="T6" fmla="*/ 13 w 14"/>
                <a:gd name="T7" fmla="*/ 4 h 10"/>
                <a:gd name="T8" fmla="*/ 8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8" y="9"/>
                  </a:moveTo>
                  <a:cubicBezTo>
                    <a:pt x="4" y="10"/>
                    <a:pt x="0" y="6"/>
                    <a:pt x="0" y="6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3" y="4"/>
                  </a:cubicBezTo>
                  <a:cubicBezTo>
                    <a:pt x="14" y="6"/>
                    <a:pt x="11" y="8"/>
                    <a:pt x="8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0" name="Freeform 1041"/>
            <p:cNvSpPr/>
            <p:nvPr userDrawn="1"/>
          </p:nvSpPr>
          <p:spPr bwMode="auto">
            <a:xfrm>
              <a:off x="6216651" y="4329113"/>
              <a:ext cx="11113" cy="11113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1 h 7"/>
                <a:gd name="T4" fmla="*/ 6 w 7"/>
                <a:gd name="T5" fmla="*/ 0 h 7"/>
                <a:gd name="T6" fmla="*/ 7 w 7"/>
                <a:gd name="T7" fmla="*/ 5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5"/>
                    <a:pt x="0" y="3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1" y="7"/>
                    <a:pt x="1" y="7"/>
                    <a:pt x="1" y="7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1" name="Freeform 1042"/>
            <p:cNvSpPr/>
            <p:nvPr userDrawn="1"/>
          </p:nvSpPr>
          <p:spPr bwMode="auto">
            <a:xfrm>
              <a:off x="6207126" y="4356100"/>
              <a:ext cx="20638" cy="15875"/>
            </a:xfrm>
            <a:custGeom>
              <a:avLst/>
              <a:gdLst>
                <a:gd name="T0" fmla="*/ 7 w 13"/>
                <a:gd name="T1" fmla="*/ 9 h 10"/>
                <a:gd name="T2" fmla="*/ 0 w 13"/>
                <a:gd name="T3" fmla="*/ 7 h 10"/>
                <a:gd name="T4" fmla="*/ 1 w 13"/>
                <a:gd name="T5" fmla="*/ 4 h 10"/>
                <a:gd name="T6" fmla="*/ 5 w 13"/>
                <a:gd name="T7" fmla="*/ 1 h 10"/>
                <a:gd name="T8" fmla="*/ 12 w 13"/>
                <a:gd name="T9" fmla="*/ 3 h 10"/>
                <a:gd name="T10" fmla="*/ 7 w 13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7" y="9"/>
                  </a:moveTo>
                  <a:cubicBezTo>
                    <a:pt x="4" y="10"/>
                    <a:pt x="0" y="7"/>
                    <a:pt x="0" y="7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8" y="0"/>
                    <a:pt x="12" y="1"/>
                    <a:pt x="12" y="3"/>
                  </a:cubicBezTo>
                  <a:cubicBezTo>
                    <a:pt x="13" y="5"/>
                    <a:pt x="11" y="7"/>
                    <a:pt x="7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2" name="Freeform 1043"/>
            <p:cNvSpPr/>
            <p:nvPr userDrawn="1"/>
          </p:nvSpPr>
          <p:spPr bwMode="auto">
            <a:xfrm>
              <a:off x="6223001" y="4352925"/>
              <a:ext cx="12700" cy="12700"/>
            </a:xfrm>
            <a:custGeom>
              <a:avLst/>
              <a:gdLst>
                <a:gd name="T0" fmla="*/ 2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6 h 8"/>
                <a:gd name="T8" fmla="*/ 2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cubicBezTo>
                    <a:pt x="1" y="6"/>
                    <a:pt x="1" y="4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4"/>
                    <a:pt x="8" y="6"/>
                  </a:cubicBezTo>
                  <a:cubicBezTo>
                    <a:pt x="2" y="8"/>
                    <a:pt x="2" y="8"/>
                    <a:pt x="2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3" name="Freeform 1044"/>
            <p:cNvSpPr/>
            <p:nvPr userDrawn="1"/>
          </p:nvSpPr>
          <p:spPr bwMode="auto">
            <a:xfrm>
              <a:off x="6219826" y="4295775"/>
              <a:ext cx="19050" cy="74613"/>
            </a:xfrm>
            <a:custGeom>
              <a:avLst/>
              <a:gdLst>
                <a:gd name="T0" fmla="*/ 0 w 12"/>
                <a:gd name="T1" fmla="*/ 0 h 47"/>
                <a:gd name="T2" fmla="*/ 11 w 12"/>
                <a:gd name="T3" fmla="*/ 47 h 47"/>
                <a:gd name="T4" fmla="*/ 12 w 12"/>
                <a:gd name="T5" fmla="*/ 46 h 47"/>
                <a:gd name="T6" fmla="*/ 1 w 12"/>
                <a:gd name="T7" fmla="*/ 0 h 47"/>
                <a:gd name="T8" fmla="*/ 0 w 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7">
                  <a:moveTo>
                    <a:pt x="0" y="0"/>
                  </a:moveTo>
                  <a:cubicBezTo>
                    <a:pt x="2" y="16"/>
                    <a:pt x="6" y="32"/>
                    <a:pt x="11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31"/>
                    <a:pt x="3" y="1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4" name="Freeform 1045"/>
            <p:cNvSpPr/>
            <p:nvPr userDrawn="1"/>
          </p:nvSpPr>
          <p:spPr bwMode="auto">
            <a:xfrm>
              <a:off x="6218239" y="4384675"/>
              <a:ext cx="20638" cy="15875"/>
            </a:xfrm>
            <a:custGeom>
              <a:avLst/>
              <a:gdLst>
                <a:gd name="T0" fmla="*/ 8 w 13"/>
                <a:gd name="T1" fmla="*/ 9 h 10"/>
                <a:gd name="T2" fmla="*/ 0 w 13"/>
                <a:gd name="T3" fmla="*/ 7 h 10"/>
                <a:gd name="T4" fmla="*/ 4 w 13"/>
                <a:gd name="T5" fmla="*/ 1 h 10"/>
                <a:gd name="T6" fmla="*/ 12 w 13"/>
                <a:gd name="T7" fmla="*/ 2 h 10"/>
                <a:gd name="T8" fmla="*/ 8 w 1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9"/>
                  </a:moveTo>
                  <a:cubicBezTo>
                    <a:pt x="4" y="10"/>
                    <a:pt x="0" y="7"/>
                    <a:pt x="0" y="7"/>
                  </a:cubicBezTo>
                  <a:cubicBezTo>
                    <a:pt x="0" y="7"/>
                    <a:pt x="1" y="2"/>
                    <a:pt x="4" y="1"/>
                  </a:cubicBezTo>
                  <a:cubicBezTo>
                    <a:pt x="8" y="0"/>
                    <a:pt x="11" y="0"/>
                    <a:pt x="12" y="2"/>
                  </a:cubicBezTo>
                  <a:cubicBezTo>
                    <a:pt x="13" y="4"/>
                    <a:pt x="11" y="7"/>
                    <a:pt x="8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5" name="Freeform 1046"/>
            <p:cNvSpPr/>
            <p:nvPr userDrawn="1"/>
          </p:nvSpPr>
          <p:spPr bwMode="auto">
            <a:xfrm>
              <a:off x="6232526" y="4381500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6" name="Freeform 1047"/>
            <p:cNvSpPr/>
            <p:nvPr userDrawn="1"/>
          </p:nvSpPr>
          <p:spPr bwMode="auto">
            <a:xfrm>
              <a:off x="6232526" y="4381500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5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7" name="Freeform 1048"/>
            <p:cNvSpPr/>
            <p:nvPr userDrawn="1"/>
          </p:nvSpPr>
          <p:spPr bwMode="auto">
            <a:xfrm>
              <a:off x="6230939" y="4408488"/>
              <a:ext cx="19050" cy="17463"/>
            </a:xfrm>
            <a:custGeom>
              <a:avLst/>
              <a:gdLst>
                <a:gd name="T0" fmla="*/ 7 w 12"/>
                <a:gd name="T1" fmla="*/ 9 h 11"/>
                <a:gd name="T2" fmla="*/ 0 w 12"/>
                <a:gd name="T3" fmla="*/ 8 h 11"/>
                <a:gd name="T4" fmla="*/ 3 w 12"/>
                <a:gd name="T5" fmla="*/ 2 h 11"/>
                <a:gd name="T6" fmla="*/ 11 w 12"/>
                <a:gd name="T7" fmla="*/ 2 h 11"/>
                <a:gd name="T8" fmla="*/ 7 w 12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9"/>
                  </a:moveTo>
                  <a:cubicBezTo>
                    <a:pt x="4" y="11"/>
                    <a:pt x="0" y="8"/>
                    <a:pt x="0" y="8"/>
                  </a:cubicBezTo>
                  <a:cubicBezTo>
                    <a:pt x="0" y="8"/>
                    <a:pt x="0" y="3"/>
                    <a:pt x="3" y="2"/>
                  </a:cubicBezTo>
                  <a:cubicBezTo>
                    <a:pt x="7" y="0"/>
                    <a:pt x="10" y="0"/>
                    <a:pt x="11" y="2"/>
                  </a:cubicBezTo>
                  <a:cubicBezTo>
                    <a:pt x="12" y="4"/>
                    <a:pt x="10" y="7"/>
                    <a:pt x="7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8" name="Freeform 1049"/>
            <p:cNvSpPr/>
            <p:nvPr userDrawn="1"/>
          </p:nvSpPr>
          <p:spPr bwMode="auto">
            <a:xfrm>
              <a:off x="6243639" y="4405313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0 w 9"/>
                <a:gd name="T3" fmla="*/ 2 h 8"/>
                <a:gd name="T4" fmla="*/ 6 w 9"/>
                <a:gd name="T5" fmla="*/ 0 h 8"/>
                <a:gd name="T6" fmla="*/ 9 w 9"/>
                <a:gd name="T7" fmla="*/ 5 h 8"/>
                <a:gd name="T8" fmla="*/ 3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9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9" name="Freeform 1050"/>
            <p:cNvSpPr/>
            <p:nvPr userDrawn="1"/>
          </p:nvSpPr>
          <p:spPr bwMode="auto">
            <a:xfrm>
              <a:off x="6243639" y="4405313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0 w 9"/>
                <a:gd name="T3" fmla="*/ 2 h 8"/>
                <a:gd name="T4" fmla="*/ 6 w 9"/>
                <a:gd name="T5" fmla="*/ 0 h 8"/>
                <a:gd name="T6" fmla="*/ 9 w 9"/>
                <a:gd name="T7" fmla="*/ 5 h 8"/>
                <a:gd name="T8" fmla="*/ 3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9" y="5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0" name="Freeform 1051"/>
            <p:cNvSpPr/>
            <p:nvPr userDrawn="1"/>
          </p:nvSpPr>
          <p:spPr bwMode="auto">
            <a:xfrm>
              <a:off x="6245226" y="4432300"/>
              <a:ext cx="19050" cy="17463"/>
            </a:xfrm>
            <a:custGeom>
              <a:avLst/>
              <a:gdLst>
                <a:gd name="T0" fmla="*/ 8 w 12"/>
                <a:gd name="T1" fmla="*/ 9 h 11"/>
                <a:gd name="T2" fmla="*/ 0 w 12"/>
                <a:gd name="T3" fmla="*/ 9 h 11"/>
                <a:gd name="T4" fmla="*/ 0 w 12"/>
                <a:gd name="T5" fmla="*/ 6 h 11"/>
                <a:gd name="T6" fmla="*/ 3 w 12"/>
                <a:gd name="T7" fmla="*/ 2 h 11"/>
                <a:gd name="T8" fmla="*/ 11 w 12"/>
                <a:gd name="T9" fmla="*/ 2 h 11"/>
                <a:gd name="T10" fmla="*/ 8 w 12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8" y="9"/>
                  </a:moveTo>
                  <a:cubicBezTo>
                    <a:pt x="5" y="11"/>
                    <a:pt x="0" y="9"/>
                    <a:pt x="0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2" y="3"/>
                    <a:pt x="10" y="7"/>
                    <a:pt x="8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1" name="Freeform 1052"/>
            <p:cNvSpPr/>
            <p:nvPr userDrawn="1"/>
          </p:nvSpPr>
          <p:spPr bwMode="auto">
            <a:xfrm>
              <a:off x="6257926" y="4427538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3 h 8"/>
                <a:gd name="T4" fmla="*/ 5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3"/>
                    <a:pt x="8" y="5"/>
                  </a:cubicBezTo>
                  <a:cubicBezTo>
                    <a:pt x="3" y="8"/>
                    <a:pt x="3" y="8"/>
                    <a:pt x="3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2" name="Freeform 1053"/>
            <p:cNvSpPr/>
            <p:nvPr userDrawn="1"/>
          </p:nvSpPr>
          <p:spPr bwMode="auto">
            <a:xfrm>
              <a:off x="6238876" y="4373563"/>
              <a:ext cx="36513" cy="68263"/>
            </a:xfrm>
            <a:custGeom>
              <a:avLst/>
              <a:gdLst>
                <a:gd name="T0" fmla="*/ 0 w 23"/>
                <a:gd name="T1" fmla="*/ 0 h 43"/>
                <a:gd name="T2" fmla="*/ 23 w 23"/>
                <a:gd name="T3" fmla="*/ 43 h 43"/>
                <a:gd name="T4" fmla="*/ 23 w 23"/>
                <a:gd name="T5" fmla="*/ 42 h 43"/>
                <a:gd name="T6" fmla="*/ 1 w 23"/>
                <a:gd name="T7" fmla="*/ 0 h 43"/>
                <a:gd name="T8" fmla="*/ 0 w 2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3">
                  <a:moveTo>
                    <a:pt x="0" y="0"/>
                  </a:moveTo>
                  <a:cubicBezTo>
                    <a:pt x="6" y="15"/>
                    <a:pt x="13" y="30"/>
                    <a:pt x="23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4" y="29"/>
                    <a:pt x="6" y="15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3" name="Freeform 1054"/>
            <p:cNvSpPr/>
            <p:nvPr userDrawn="1"/>
          </p:nvSpPr>
          <p:spPr bwMode="auto">
            <a:xfrm>
              <a:off x="6262689" y="4456113"/>
              <a:ext cx="19050" cy="17463"/>
            </a:xfrm>
            <a:custGeom>
              <a:avLst/>
              <a:gdLst>
                <a:gd name="T0" fmla="*/ 8 w 12"/>
                <a:gd name="T1" fmla="*/ 9 h 11"/>
                <a:gd name="T2" fmla="*/ 1 w 12"/>
                <a:gd name="T3" fmla="*/ 10 h 11"/>
                <a:gd name="T4" fmla="*/ 3 w 12"/>
                <a:gd name="T5" fmla="*/ 3 h 11"/>
                <a:gd name="T6" fmla="*/ 11 w 12"/>
                <a:gd name="T7" fmla="*/ 2 h 11"/>
                <a:gd name="T8" fmla="*/ 8 w 12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9"/>
                  </a:moveTo>
                  <a:cubicBezTo>
                    <a:pt x="6" y="11"/>
                    <a:pt x="1" y="10"/>
                    <a:pt x="1" y="10"/>
                  </a:cubicBezTo>
                  <a:cubicBezTo>
                    <a:pt x="1" y="10"/>
                    <a:pt x="0" y="5"/>
                    <a:pt x="3" y="3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2" y="3"/>
                    <a:pt x="11" y="7"/>
                    <a:pt x="8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4" name="Freeform 1055"/>
            <p:cNvSpPr/>
            <p:nvPr userDrawn="1"/>
          </p:nvSpPr>
          <p:spPr bwMode="auto">
            <a:xfrm>
              <a:off x="6275389" y="4449763"/>
              <a:ext cx="12700" cy="14288"/>
            </a:xfrm>
            <a:custGeom>
              <a:avLst/>
              <a:gdLst>
                <a:gd name="T0" fmla="*/ 4 w 8"/>
                <a:gd name="T1" fmla="*/ 9 h 9"/>
                <a:gd name="T2" fmla="*/ 0 w 8"/>
                <a:gd name="T3" fmla="*/ 4 h 9"/>
                <a:gd name="T4" fmla="*/ 4 w 8"/>
                <a:gd name="T5" fmla="*/ 0 h 9"/>
                <a:gd name="T6" fmla="*/ 8 w 8"/>
                <a:gd name="T7" fmla="*/ 5 h 9"/>
                <a:gd name="T8" fmla="*/ 4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7"/>
                    <a:pt x="1" y="6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4" y="9"/>
                    <a:pt x="4" y="9"/>
                    <a:pt x="4" y="9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5" name="Freeform 1056"/>
            <p:cNvSpPr/>
            <p:nvPr userDrawn="1"/>
          </p:nvSpPr>
          <p:spPr bwMode="auto">
            <a:xfrm>
              <a:off x="6281739" y="4475163"/>
              <a:ext cx="17463" cy="19050"/>
            </a:xfrm>
            <a:custGeom>
              <a:avLst/>
              <a:gdLst>
                <a:gd name="T0" fmla="*/ 8 w 11"/>
                <a:gd name="T1" fmla="*/ 10 h 12"/>
                <a:gd name="T2" fmla="*/ 1 w 11"/>
                <a:gd name="T3" fmla="*/ 11 h 12"/>
                <a:gd name="T4" fmla="*/ 2 w 11"/>
                <a:gd name="T5" fmla="*/ 4 h 12"/>
                <a:gd name="T6" fmla="*/ 10 w 11"/>
                <a:gd name="T7" fmla="*/ 2 h 12"/>
                <a:gd name="T8" fmla="*/ 8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6" y="12"/>
                    <a:pt x="1" y="11"/>
                    <a:pt x="1" y="11"/>
                  </a:cubicBezTo>
                  <a:cubicBezTo>
                    <a:pt x="1" y="11"/>
                    <a:pt x="0" y="6"/>
                    <a:pt x="2" y="4"/>
                  </a:cubicBezTo>
                  <a:cubicBezTo>
                    <a:pt x="5" y="1"/>
                    <a:pt x="8" y="0"/>
                    <a:pt x="10" y="2"/>
                  </a:cubicBezTo>
                  <a:cubicBezTo>
                    <a:pt x="11" y="4"/>
                    <a:pt x="11" y="7"/>
                    <a:pt x="8" y="10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6" name="Freeform 1057"/>
            <p:cNvSpPr/>
            <p:nvPr userDrawn="1"/>
          </p:nvSpPr>
          <p:spPr bwMode="auto">
            <a:xfrm>
              <a:off x="6292851" y="4470400"/>
              <a:ext cx="12700" cy="127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7" name="Freeform 1058"/>
            <p:cNvSpPr/>
            <p:nvPr userDrawn="1"/>
          </p:nvSpPr>
          <p:spPr bwMode="auto">
            <a:xfrm>
              <a:off x="6292851" y="4470400"/>
              <a:ext cx="12700" cy="127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8" name="Freeform 1059"/>
            <p:cNvSpPr/>
            <p:nvPr userDrawn="1"/>
          </p:nvSpPr>
          <p:spPr bwMode="auto">
            <a:xfrm>
              <a:off x="6302376" y="4494213"/>
              <a:ext cx="17463" cy="19050"/>
            </a:xfrm>
            <a:custGeom>
              <a:avLst/>
              <a:gdLst>
                <a:gd name="T0" fmla="*/ 8 w 11"/>
                <a:gd name="T1" fmla="*/ 9 h 12"/>
                <a:gd name="T2" fmla="*/ 1 w 11"/>
                <a:gd name="T3" fmla="*/ 11 h 12"/>
                <a:gd name="T4" fmla="*/ 2 w 11"/>
                <a:gd name="T5" fmla="*/ 4 h 12"/>
                <a:gd name="T6" fmla="*/ 9 w 11"/>
                <a:gd name="T7" fmla="*/ 1 h 12"/>
                <a:gd name="T8" fmla="*/ 8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8" y="9"/>
                  </a:moveTo>
                  <a:cubicBezTo>
                    <a:pt x="6" y="12"/>
                    <a:pt x="1" y="11"/>
                    <a:pt x="1" y="11"/>
                  </a:cubicBezTo>
                  <a:cubicBezTo>
                    <a:pt x="1" y="11"/>
                    <a:pt x="0" y="6"/>
                    <a:pt x="2" y="4"/>
                  </a:cubicBezTo>
                  <a:cubicBezTo>
                    <a:pt x="4" y="1"/>
                    <a:pt x="8" y="0"/>
                    <a:pt x="9" y="1"/>
                  </a:cubicBezTo>
                  <a:cubicBezTo>
                    <a:pt x="11" y="3"/>
                    <a:pt x="11" y="6"/>
                    <a:pt x="8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9" name="Freeform 1060"/>
            <p:cNvSpPr/>
            <p:nvPr userDrawn="1"/>
          </p:nvSpPr>
          <p:spPr bwMode="auto">
            <a:xfrm>
              <a:off x="6311901" y="448786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3" y="7"/>
                    <a:pt x="1" y="6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5" y="8"/>
                    <a:pt x="5" y="8"/>
                    <a:pt x="5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0" name="Freeform 1061"/>
            <p:cNvSpPr/>
            <p:nvPr userDrawn="1"/>
          </p:nvSpPr>
          <p:spPr bwMode="auto">
            <a:xfrm>
              <a:off x="6276976" y="4443413"/>
              <a:ext cx="53975" cy="55563"/>
            </a:xfrm>
            <a:custGeom>
              <a:avLst/>
              <a:gdLst>
                <a:gd name="T0" fmla="*/ 0 w 34"/>
                <a:gd name="T1" fmla="*/ 1 h 35"/>
                <a:gd name="T2" fmla="*/ 34 w 34"/>
                <a:gd name="T3" fmla="*/ 35 h 35"/>
                <a:gd name="T4" fmla="*/ 34 w 34"/>
                <a:gd name="T5" fmla="*/ 34 h 35"/>
                <a:gd name="T6" fmla="*/ 1 w 34"/>
                <a:gd name="T7" fmla="*/ 0 h 35"/>
                <a:gd name="T8" fmla="*/ 0 w 34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1"/>
                  </a:moveTo>
                  <a:cubicBezTo>
                    <a:pt x="10" y="14"/>
                    <a:pt x="21" y="2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25"/>
                    <a:pt x="10" y="13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1" name="Freeform 1062"/>
            <p:cNvSpPr/>
            <p:nvPr userDrawn="1"/>
          </p:nvSpPr>
          <p:spPr bwMode="auto">
            <a:xfrm>
              <a:off x="6326189" y="4511675"/>
              <a:ext cx="17463" cy="19050"/>
            </a:xfrm>
            <a:custGeom>
              <a:avLst/>
              <a:gdLst>
                <a:gd name="T0" fmla="*/ 9 w 11"/>
                <a:gd name="T1" fmla="*/ 9 h 12"/>
                <a:gd name="T2" fmla="*/ 2 w 11"/>
                <a:gd name="T3" fmla="*/ 12 h 12"/>
                <a:gd name="T4" fmla="*/ 2 w 11"/>
                <a:gd name="T5" fmla="*/ 5 h 12"/>
                <a:gd name="T6" fmla="*/ 9 w 11"/>
                <a:gd name="T7" fmla="*/ 1 h 12"/>
                <a:gd name="T8" fmla="*/ 9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7"/>
                    <a:pt x="2" y="5"/>
                  </a:cubicBezTo>
                  <a:cubicBezTo>
                    <a:pt x="4" y="2"/>
                    <a:pt x="7" y="0"/>
                    <a:pt x="9" y="1"/>
                  </a:cubicBezTo>
                  <a:cubicBezTo>
                    <a:pt x="11" y="3"/>
                    <a:pt x="11" y="6"/>
                    <a:pt x="9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2" name="Freeform 1063"/>
            <p:cNvSpPr/>
            <p:nvPr userDrawn="1"/>
          </p:nvSpPr>
          <p:spPr bwMode="auto">
            <a:xfrm>
              <a:off x="6335714" y="45053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3" name="Freeform 1064"/>
            <p:cNvSpPr/>
            <p:nvPr userDrawn="1"/>
          </p:nvSpPr>
          <p:spPr bwMode="auto">
            <a:xfrm>
              <a:off x="6335714" y="45053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4" name="Freeform 1065"/>
            <p:cNvSpPr/>
            <p:nvPr userDrawn="1"/>
          </p:nvSpPr>
          <p:spPr bwMode="auto">
            <a:xfrm>
              <a:off x="6350001" y="4525963"/>
              <a:ext cx="17463" cy="20638"/>
            </a:xfrm>
            <a:custGeom>
              <a:avLst/>
              <a:gdLst>
                <a:gd name="T0" fmla="*/ 9 w 11"/>
                <a:gd name="T1" fmla="*/ 9 h 13"/>
                <a:gd name="T2" fmla="*/ 5 w 11"/>
                <a:gd name="T3" fmla="*/ 12 h 13"/>
                <a:gd name="T4" fmla="*/ 2 w 11"/>
                <a:gd name="T5" fmla="*/ 13 h 13"/>
                <a:gd name="T6" fmla="*/ 2 w 11"/>
                <a:gd name="T7" fmla="*/ 5 h 13"/>
                <a:gd name="T8" fmla="*/ 9 w 11"/>
                <a:gd name="T9" fmla="*/ 1 h 13"/>
                <a:gd name="T10" fmla="*/ 9 w 11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9" y="9"/>
                  </a:moveTo>
                  <a:cubicBezTo>
                    <a:pt x="8" y="10"/>
                    <a:pt x="6" y="11"/>
                    <a:pt x="5" y="12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4" y="2"/>
                    <a:pt x="7" y="0"/>
                    <a:pt x="9" y="1"/>
                  </a:cubicBezTo>
                  <a:cubicBezTo>
                    <a:pt x="10" y="2"/>
                    <a:pt x="11" y="6"/>
                    <a:pt x="9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5" name="Freeform 1066"/>
            <p:cNvSpPr/>
            <p:nvPr userDrawn="1"/>
          </p:nvSpPr>
          <p:spPr bwMode="auto">
            <a:xfrm>
              <a:off x="6357939" y="451961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2"/>
                    <a:pt x="8" y="2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6" name="Freeform 1067"/>
            <p:cNvSpPr/>
            <p:nvPr userDrawn="1"/>
          </p:nvSpPr>
          <p:spPr bwMode="auto">
            <a:xfrm>
              <a:off x="6375401" y="45386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1 w 10"/>
                <a:gd name="T5" fmla="*/ 10 h 12"/>
                <a:gd name="T6" fmla="*/ 1 w 10"/>
                <a:gd name="T7" fmla="*/ 5 h 12"/>
                <a:gd name="T8" fmla="*/ 8 w 10"/>
                <a:gd name="T9" fmla="*/ 0 h 12"/>
                <a:gd name="T10" fmla="*/ 9 w 10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2" y="11"/>
                    <a:pt x="1" y="10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0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7" name="Freeform 1068"/>
            <p:cNvSpPr/>
            <p:nvPr userDrawn="1"/>
          </p:nvSpPr>
          <p:spPr bwMode="auto">
            <a:xfrm>
              <a:off x="6381751" y="4530725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2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6" y="2"/>
                    <a:pt x="8" y="2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8" name="Freeform 1069"/>
            <p:cNvSpPr/>
            <p:nvPr userDrawn="1"/>
          </p:nvSpPr>
          <p:spPr bwMode="auto">
            <a:xfrm>
              <a:off x="6334126" y="4500563"/>
              <a:ext cx="68263" cy="38100"/>
            </a:xfrm>
            <a:custGeom>
              <a:avLst/>
              <a:gdLst>
                <a:gd name="T0" fmla="*/ 0 w 43"/>
                <a:gd name="T1" fmla="*/ 1 h 24"/>
                <a:gd name="T2" fmla="*/ 42 w 43"/>
                <a:gd name="T3" fmla="*/ 24 h 24"/>
                <a:gd name="T4" fmla="*/ 43 w 43"/>
                <a:gd name="T5" fmla="*/ 23 h 24"/>
                <a:gd name="T6" fmla="*/ 1 w 43"/>
                <a:gd name="T7" fmla="*/ 0 h 24"/>
                <a:gd name="T8" fmla="*/ 0 w 43"/>
                <a:gd name="T9" fmla="*/ 1 h 24"/>
                <a:gd name="T10" fmla="*/ 0 w 43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0" y="1"/>
                  </a:moveTo>
                  <a:cubicBezTo>
                    <a:pt x="13" y="10"/>
                    <a:pt x="27" y="18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28" y="17"/>
                    <a:pt x="14" y="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9" name="Freeform 1070"/>
            <p:cNvSpPr/>
            <p:nvPr userDrawn="1"/>
          </p:nvSpPr>
          <p:spPr bwMode="auto">
            <a:xfrm>
              <a:off x="6403976" y="45497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0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0" name="Freeform 1071"/>
            <p:cNvSpPr/>
            <p:nvPr userDrawn="1"/>
          </p:nvSpPr>
          <p:spPr bwMode="auto">
            <a:xfrm>
              <a:off x="6410326" y="4541838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1" name="Freeform 1072"/>
            <p:cNvSpPr/>
            <p:nvPr userDrawn="1"/>
          </p:nvSpPr>
          <p:spPr bwMode="auto">
            <a:xfrm>
              <a:off x="6429376" y="4557713"/>
              <a:ext cx="15875" cy="20638"/>
            </a:xfrm>
            <a:custGeom>
              <a:avLst/>
              <a:gdLst>
                <a:gd name="T0" fmla="*/ 9 w 10"/>
                <a:gd name="T1" fmla="*/ 7 h 13"/>
                <a:gd name="T2" fmla="*/ 4 w 10"/>
                <a:gd name="T3" fmla="*/ 13 h 13"/>
                <a:gd name="T4" fmla="*/ 1 w 10"/>
                <a:gd name="T5" fmla="*/ 5 h 13"/>
                <a:gd name="T6" fmla="*/ 7 w 10"/>
                <a:gd name="T7" fmla="*/ 0 h 13"/>
                <a:gd name="T8" fmla="*/ 9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2" name="Freeform 1073"/>
            <p:cNvSpPr/>
            <p:nvPr userDrawn="1"/>
          </p:nvSpPr>
          <p:spPr bwMode="auto">
            <a:xfrm>
              <a:off x="6435726" y="45497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3" name="Freeform 1074"/>
            <p:cNvSpPr/>
            <p:nvPr userDrawn="1"/>
          </p:nvSpPr>
          <p:spPr bwMode="auto">
            <a:xfrm>
              <a:off x="6456364" y="4562475"/>
              <a:ext cx="15875" cy="22225"/>
            </a:xfrm>
            <a:custGeom>
              <a:avLst/>
              <a:gdLst>
                <a:gd name="T0" fmla="*/ 9 w 10"/>
                <a:gd name="T1" fmla="*/ 8 h 14"/>
                <a:gd name="T2" fmla="*/ 4 w 10"/>
                <a:gd name="T3" fmla="*/ 14 h 14"/>
                <a:gd name="T4" fmla="*/ 1 w 10"/>
                <a:gd name="T5" fmla="*/ 6 h 14"/>
                <a:gd name="T6" fmla="*/ 6 w 10"/>
                <a:gd name="T7" fmla="*/ 1 h 14"/>
                <a:gd name="T8" fmla="*/ 9 w 10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8"/>
                  </a:moveTo>
                  <a:cubicBezTo>
                    <a:pt x="9" y="12"/>
                    <a:pt x="4" y="14"/>
                    <a:pt x="4" y="14"/>
                  </a:cubicBezTo>
                  <a:cubicBezTo>
                    <a:pt x="4" y="14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4" name="Freeform 1075"/>
            <p:cNvSpPr/>
            <p:nvPr userDrawn="1"/>
          </p:nvSpPr>
          <p:spPr bwMode="auto">
            <a:xfrm>
              <a:off x="6461126" y="455612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5" name="Freeform 1076"/>
            <p:cNvSpPr/>
            <p:nvPr userDrawn="1"/>
          </p:nvSpPr>
          <p:spPr bwMode="auto">
            <a:xfrm>
              <a:off x="6405564" y="4538663"/>
              <a:ext cx="74613" cy="20638"/>
            </a:xfrm>
            <a:custGeom>
              <a:avLst/>
              <a:gdLst>
                <a:gd name="T0" fmla="*/ 0 w 47"/>
                <a:gd name="T1" fmla="*/ 1 h 13"/>
                <a:gd name="T2" fmla="*/ 47 w 47"/>
                <a:gd name="T3" fmla="*/ 13 h 13"/>
                <a:gd name="T4" fmla="*/ 47 w 47"/>
                <a:gd name="T5" fmla="*/ 12 h 13"/>
                <a:gd name="T6" fmla="*/ 0 w 47"/>
                <a:gd name="T7" fmla="*/ 0 h 13"/>
                <a:gd name="T8" fmla="*/ 0 w 4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0" y="1"/>
                  </a:moveTo>
                  <a:cubicBezTo>
                    <a:pt x="15" y="6"/>
                    <a:pt x="31" y="10"/>
                    <a:pt x="47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1" y="10"/>
                    <a:pt x="15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6" name="Freeform 1077"/>
            <p:cNvSpPr/>
            <p:nvPr userDrawn="1"/>
          </p:nvSpPr>
          <p:spPr bwMode="auto">
            <a:xfrm>
              <a:off x="6488114" y="456882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7" name="Freeform 1078"/>
            <p:cNvSpPr/>
            <p:nvPr userDrawn="1"/>
          </p:nvSpPr>
          <p:spPr bwMode="auto">
            <a:xfrm>
              <a:off x="6491289" y="45608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8" name="Freeform 1079"/>
            <p:cNvSpPr/>
            <p:nvPr userDrawn="1"/>
          </p:nvSpPr>
          <p:spPr bwMode="auto">
            <a:xfrm>
              <a:off x="6515101" y="4572000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9" name="Rectangle 1080"/>
            <p:cNvSpPr>
              <a:spLocks noChangeArrowheads="1"/>
            </p:cNvSpPr>
            <p:nvPr userDrawn="1"/>
          </p:nvSpPr>
          <p:spPr bwMode="auto">
            <a:xfrm>
              <a:off x="6518276" y="45640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0" name="Freeform 1081"/>
            <p:cNvSpPr/>
            <p:nvPr userDrawn="1"/>
          </p:nvSpPr>
          <p:spPr bwMode="auto">
            <a:xfrm>
              <a:off x="6542089" y="4573588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4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1" name="Rectangle 1082"/>
            <p:cNvSpPr>
              <a:spLocks noChangeArrowheads="1"/>
            </p:cNvSpPr>
            <p:nvPr userDrawn="1"/>
          </p:nvSpPr>
          <p:spPr bwMode="auto">
            <a:xfrm>
              <a:off x="6545264" y="4565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2" name="Freeform 1083"/>
            <p:cNvSpPr/>
            <p:nvPr userDrawn="1"/>
          </p:nvSpPr>
          <p:spPr bwMode="auto">
            <a:xfrm>
              <a:off x="6484939" y="4559300"/>
              <a:ext cx="77788" cy="7938"/>
            </a:xfrm>
            <a:custGeom>
              <a:avLst/>
              <a:gdLst>
                <a:gd name="T0" fmla="*/ 0 w 49"/>
                <a:gd name="T1" fmla="*/ 1 h 5"/>
                <a:gd name="T2" fmla="*/ 24 w 49"/>
                <a:gd name="T3" fmla="*/ 4 h 5"/>
                <a:gd name="T4" fmla="*/ 36 w 49"/>
                <a:gd name="T5" fmla="*/ 4 h 5"/>
                <a:gd name="T6" fmla="*/ 49 w 49"/>
                <a:gd name="T7" fmla="*/ 5 h 5"/>
                <a:gd name="T8" fmla="*/ 49 w 49"/>
                <a:gd name="T9" fmla="*/ 4 h 5"/>
                <a:gd name="T10" fmla="*/ 36 w 49"/>
                <a:gd name="T11" fmla="*/ 4 h 5"/>
                <a:gd name="T12" fmla="*/ 24 w 49"/>
                <a:gd name="T13" fmla="*/ 3 h 5"/>
                <a:gd name="T14" fmla="*/ 0 w 49"/>
                <a:gd name="T15" fmla="*/ 0 h 5"/>
                <a:gd name="T16" fmla="*/ 0 w 49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">
                  <a:moveTo>
                    <a:pt x="0" y="1"/>
                  </a:moveTo>
                  <a:cubicBezTo>
                    <a:pt x="8" y="2"/>
                    <a:pt x="16" y="3"/>
                    <a:pt x="24" y="4"/>
                  </a:cubicBezTo>
                  <a:cubicBezTo>
                    <a:pt x="28" y="4"/>
                    <a:pt x="32" y="4"/>
                    <a:pt x="36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3"/>
                    <a:pt x="28" y="3"/>
                    <a:pt x="24" y="3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3" name="Freeform 1084"/>
            <p:cNvSpPr/>
            <p:nvPr userDrawn="1"/>
          </p:nvSpPr>
          <p:spPr bwMode="auto">
            <a:xfrm>
              <a:off x="6573839" y="4573588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4" name="Freeform 1085"/>
            <p:cNvSpPr/>
            <p:nvPr userDrawn="1"/>
          </p:nvSpPr>
          <p:spPr bwMode="auto">
            <a:xfrm>
              <a:off x="6573839" y="4565650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1 w 7"/>
                <a:gd name="T3" fmla="*/ 6 h 6"/>
                <a:gd name="T4" fmla="*/ 0 w 7"/>
                <a:gd name="T5" fmla="*/ 0 h 6"/>
                <a:gd name="T6" fmla="*/ 7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5" name="Freeform 1086"/>
            <p:cNvSpPr/>
            <p:nvPr userDrawn="1"/>
          </p:nvSpPr>
          <p:spPr bwMode="auto">
            <a:xfrm>
              <a:off x="6600826" y="4572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2 w 8"/>
                <a:gd name="T5" fmla="*/ 12 h 13"/>
                <a:gd name="T6" fmla="*/ 0 w 8"/>
                <a:gd name="T7" fmla="*/ 7 h 13"/>
                <a:gd name="T8" fmla="*/ 3 w 8"/>
                <a:gd name="T9" fmla="*/ 0 h 13"/>
                <a:gd name="T10" fmla="*/ 8 w 8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6" name="Freeform 1087"/>
            <p:cNvSpPr/>
            <p:nvPr userDrawn="1"/>
          </p:nvSpPr>
          <p:spPr bwMode="auto">
            <a:xfrm>
              <a:off x="6600826" y="4565650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0 w 7"/>
                <a:gd name="T3" fmla="*/ 6 h 6"/>
                <a:gd name="T4" fmla="*/ 0 w 7"/>
                <a:gd name="T5" fmla="*/ 0 h 6"/>
                <a:gd name="T6" fmla="*/ 6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5" y="6"/>
                    <a:pt x="3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7" name="Freeform 1088"/>
            <p:cNvSpPr/>
            <p:nvPr userDrawn="1"/>
          </p:nvSpPr>
          <p:spPr bwMode="auto">
            <a:xfrm>
              <a:off x="6627814" y="4570413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6 w 8"/>
                <a:gd name="T3" fmla="*/ 11 h 13"/>
                <a:gd name="T4" fmla="*/ 5 w 8"/>
                <a:gd name="T5" fmla="*/ 13 h 13"/>
                <a:gd name="T6" fmla="*/ 0 w 8"/>
                <a:gd name="T7" fmla="*/ 7 h 13"/>
                <a:gd name="T8" fmla="*/ 3 w 8"/>
                <a:gd name="T9" fmla="*/ 0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8"/>
                    <a:pt x="7" y="10"/>
                    <a:pt x="6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0" y="11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8" name="Freeform 1089"/>
            <p:cNvSpPr/>
            <p:nvPr userDrawn="1"/>
          </p:nvSpPr>
          <p:spPr bwMode="auto">
            <a:xfrm>
              <a:off x="6627814" y="456247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4" y="7"/>
                    <a:pt x="2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9" name="Freeform 1090"/>
            <p:cNvSpPr/>
            <p:nvPr userDrawn="1"/>
          </p:nvSpPr>
          <p:spPr bwMode="auto">
            <a:xfrm>
              <a:off x="6567489" y="4560888"/>
              <a:ext cx="77788" cy="6350"/>
            </a:xfrm>
            <a:custGeom>
              <a:avLst/>
              <a:gdLst>
                <a:gd name="T0" fmla="*/ 0 w 49"/>
                <a:gd name="T1" fmla="*/ 4 h 4"/>
                <a:gd name="T2" fmla="*/ 1 w 49"/>
                <a:gd name="T3" fmla="*/ 4 h 4"/>
                <a:gd name="T4" fmla="*/ 24 w 49"/>
                <a:gd name="T5" fmla="*/ 3 h 4"/>
                <a:gd name="T6" fmla="*/ 24 w 49"/>
                <a:gd name="T7" fmla="*/ 3 h 4"/>
                <a:gd name="T8" fmla="*/ 36 w 49"/>
                <a:gd name="T9" fmla="*/ 2 h 4"/>
                <a:gd name="T10" fmla="*/ 43 w 49"/>
                <a:gd name="T11" fmla="*/ 2 h 4"/>
                <a:gd name="T12" fmla="*/ 43 w 49"/>
                <a:gd name="T13" fmla="*/ 2 h 4"/>
                <a:gd name="T14" fmla="*/ 49 w 49"/>
                <a:gd name="T15" fmla="*/ 1 h 4"/>
                <a:gd name="T16" fmla="*/ 49 w 49"/>
                <a:gd name="T17" fmla="*/ 0 h 4"/>
                <a:gd name="T18" fmla="*/ 43 w 49"/>
                <a:gd name="T19" fmla="*/ 1 h 4"/>
                <a:gd name="T20" fmla="*/ 36 w 49"/>
                <a:gd name="T21" fmla="*/ 2 h 4"/>
                <a:gd name="T22" fmla="*/ 24 w 49"/>
                <a:gd name="T23" fmla="*/ 2 h 4"/>
                <a:gd name="T24" fmla="*/ 24 w 49"/>
                <a:gd name="T25" fmla="*/ 3 h 4"/>
                <a:gd name="T26" fmla="*/ 24 w 49"/>
                <a:gd name="T27" fmla="*/ 2 h 4"/>
                <a:gd name="T28" fmla="*/ 1 w 49"/>
                <a:gd name="T29" fmla="*/ 3 h 4"/>
                <a:gd name="T30" fmla="*/ 0 w 49"/>
                <a:gd name="T31" fmla="*/ 3 h 4"/>
                <a:gd name="T32" fmla="*/ 0 w 49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9" y="4"/>
                    <a:pt x="16" y="4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6" y="3"/>
                    <a:pt x="9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0" name="Freeform 1091"/>
            <p:cNvSpPr/>
            <p:nvPr userDrawn="1"/>
          </p:nvSpPr>
          <p:spPr bwMode="auto">
            <a:xfrm>
              <a:off x="6656389" y="4567238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7 h 13"/>
                <a:gd name="T6" fmla="*/ 4 w 10"/>
                <a:gd name="T7" fmla="*/ 0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1" y="10"/>
                    <a:pt x="1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1" name="Freeform 1092"/>
            <p:cNvSpPr/>
            <p:nvPr userDrawn="1"/>
          </p:nvSpPr>
          <p:spPr bwMode="auto">
            <a:xfrm>
              <a:off x="6656389" y="455930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2" name="Freeform 1093"/>
            <p:cNvSpPr/>
            <p:nvPr userDrawn="1"/>
          </p:nvSpPr>
          <p:spPr bwMode="auto">
            <a:xfrm>
              <a:off x="6683376" y="45624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7 h 13"/>
                <a:gd name="T6" fmla="*/ 4 w 10"/>
                <a:gd name="T7" fmla="*/ 0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2" y="11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3" name="Freeform 1094"/>
            <p:cNvSpPr/>
            <p:nvPr userDrawn="1"/>
          </p:nvSpPr>
          <p:spPr bwMode="auto">
            <a:xfrm>
              <a:off x="6683376" y="45545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4" name="Freeform 1095"/>
            <p:cNvSpPr/>
            <p:nvPr userDrawn="1"/>
          </p:nvSpPr>
          <p:spPr bwMode="auto">
            <a:xfrm>
              <a:off x="6710364" y="4556125"/>
              <a:ext cx="15875" cy="22225"/>
            </a:xfrm>
            <a:custGeom>
              <a:avLst/>
              <a:gdLst>
                <a:gd name="T0" fmla="*/ 9 w 10"/>
                <a:gd name="T1" fmla="*/ 6 h 14"/>
                <a:gd name="T2" fmla="*/ 6 w 10"/>
                <a:gd name="T3" fmla="*/ 14 h 14"/>
                <a:gd name="T4" fmla="*/ 1 w 10"/>
                <a:gd name="T5" fmla="*/ 8 h 14"/>
                <a:gd name="T6" fmla="*/ 3 w 10"/>
                <a:gd name="T7" fmla="*/ 1 h 14"/>
                <a:gd name="T8" fmla="*/ 9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6"/>
                  </a:moveTo>
                  <a:cubicBezTo>
                    <a:pt x="10" y="10"/>
                    <a:pt x="6" y="14"/>
                    <a:pt x="6" y="14"/>
                  </a:cubicBezTo>
                  <a:cubicBezTo>
                    <a:pt x="6" y="14"/>
                    <a:pt x="2" y="12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5" name="Freeform 1096"/>
            <p:cNvSpPr/>
            <p:nvPr userDrawn="1"/>
          </p:nvSpPr>
          <p:spPr bwMode="auto">
            <a:xfrm>
              <a:off x="6708776" y="4549775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6" name="Freeform 1097"/>
            <p:cNvSpPr/>
            <p:nvPr userDrawn="1"/>
          </p:nvSpPr>
          <p:spPr bwMode="auto">
            <a:xfrm>
              <a:off x="6650039" y="4546600"/>
              <a:ext cx="76200" cy="15875"/>
            </a:xfrm>
            <a:custGeom>
              <a:avLst/>
              <a:gdLst>
                <a:gd name="T0" fmla="*/ 0 w 48"/>
                <a:gd name="T1" fmla="*/ 10 h 10"/>
                <a:gd name="T2" fmla="*/ 48 w 48"/>
                <a:gd name="T3" fmla="*/ 1 h 10"/>
                <a:gd name="T4" fmla="*/ 48 w 48"/>
                <a:gd name="T5" fmla="*/ 0 h 10"/>
                <a:gd name="T6" fmla="*/ 0 w 48"/>
                <a:gd name="T7" fmla="*/ 9 h 10"/>
                <a:gd name="T8" fmla="*/ 0 w 4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10"/>
                  </a:moveTo>
                  <a:cubicBezTo>
                    <a:pt x="16" y="8"/>
                    <a:pt x="32" y="5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4"/>
                    <a:pt x="16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7" name="Freeform 1098"/>
            <p:cNvSpPr/>
            <p:nvPr userDrawn="1"/>
          </p:nvSpPr>
          <p:spPr bwMode="auto">
            <a:xfrm>
              <a:off x="6740526" y="45497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0 w 9"/>
                <a:gd name="T5" fmla="*/ 8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0" y="8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8" name="Freeform 1099"/>
            <p:cNvSpPr/>
            <p:nvPr userDrawn="1"/>
          </p:nvSpPr>
          <p:spPr bwMode="auto">
            <a:xfrm>
              <a:off x="6738939" y="45418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9" name="Freeform 1100"/>
            <p:cNvSpPr/>
            <p:nvPr userDrawn="1"/>
          </p:nvSpPr>
          <p:spPr bwMode="auto">
            <a:xfrm>
              <a:off x="6765926" y="4541838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0" name="Freeform 1101"/>
            <p:cNvSpPr/>
            <p:nvPr userDrawn="1"/>
          </p:nvSpPr>
          <p:spPr bwMode="auto">
            <a:xfrm>
              <a:off x="6764339" y="4533900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1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1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1" name="Freeform 1102"/>
            <p:cNvSpPr/>
            <p:nvPr userDrawn="1"/>
          </p:nvSpPr>
          <p:spPr bwMode="auto">
            <a:xfrm>
              <a:off x="6791326" y="45323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9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9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2" name="Freeform 1103"/>
            <p:cNvSpPr/>
            <p:nvPr userDrawn="1"/>
          </p:nvSpPr>
          <p:spPr bwMode="auto">
            <a:xfrm>
              <a:off x="6789739" y="4525963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3" name="Freeform 1104"/>
            <p:cNvSpPr/>
            <p:nvPr userDrawn="1"/>
          </p:nvSpPr>
          <p:spPr bwMode="auto">
            <a:xfrm>
              <a:off x="6731001" y="4522788"/>
              <a:ext cx="74613" cy="23813"/>
            </a:xfrm>
            <a:custGeom>
              <a:avLst/>
              <a:gdLst>
                <a:gd name="T0" fmla="*/ 0 w 47"/>
                <a:gd name="T1" fmla="*/ 15 h 15"/>
                <a:gd name="T2" fmla="*/ 47 w 47"/>
                <a:gd name="T3" fmla="*/ 1 h 15"/>
                <a:gd name="T4" fmla="*/ 47 w 47"/>
                <a:gd name="T5" fmla="*/ 0 h 15"/>
                <a:gd name="T6" fmla="*/ 0 w 47"/>
                <a:gd name="T7" fmla="*/ 14 h 15"/>
                <a:gd name="T8" fmla="*/ 0 w 4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">
                  <a:moveTo>
                    <a:pt x="0" y="15"/>
                  </a:moveTo>
                  <a:cubicBezTo>
                    <a:pt x="16" y="11"/>
                    <a:pt x="32" y="6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5"/>
                    <a:pt x="16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4" name="Freeform 1105"/>
            <p:cNvSpPr/>
            <p:nvPr userDrawn="1"/>
          </p:nvSpPr>
          <p:spPr bwMode="auto">
            <a:xfrm>
              <a:off x="6819901" y="4522788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1 w 10"/>
                <a:gd name="T5" fmla="*/ 8 h 13"/>
                <a:gd name="T6" fmla="*/ 3 w 10"/>
                <a:gd name="T7" fmla="*/ 0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8"/>
                    <a:pt x="8" y="13"/>
                    <a:pt x="8" y="13"/>
                  </a:cubicBezTo>
                  <a:cubicBezTo>
                    <a:pt x="8" y="13"/>
                    <a:pt x="3" y="11"/>
                    <a:pt x="1" y="8"/>
                  </a:cubicBezTo>
                  <a:cubicBezTo>
                    <a:pt x="0" y="5"/>
                    <a:pt x="1" y="1"/>
                    <a:pt x="3" y="0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5" name="Freeform 1106"/>
            <p:cNvSpPr/>
            <p:nvPr userDrawn="1"/>
          </p:nvSpPr>
          <p:spPr bwMode="auto">
            <a:xfrm>
              <a:off x="6816726" y="4514850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6" name="Freeform 1107"/>
            <p:cNvSpPr/>
            <p:nvPr userDrawn="1"/>
          </p:nvSpPr>
          <p:spPr bwMode="auto">
            <a:xfrm>
              <a:off x="6845301" y="4511675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8"/>
                    <a:pt x="8" y="13"/>
                    <a:pt x="8" y="13"/>
                  </a:cubicBezTo>
                  <a:cubicBezTo>
                    <a:pt x="8" y="13"/>
                    <a:pt x="3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7" name="Freeform 1108"/>
            <p:cNvSpPr/>
            <p:nvPr userDrawn="1"/>
          </p:nvSpPr>
          <p:spPr bwMode="auto">
            <a:xfrm>
              <a:off x="6842126" y="45037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8" name="Freeform 1109"/>
            <p:cNvSpPr/>
            <p:nvPr userDrawn="1"/>
          </p:nvSpPr>
          <p:spPr bwMode="auto">
            <a:xfrm>
              <a:off x="6869114" y="4500563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8 w 11"/>
                <a:gd name="T3" fmla="*/ 12 h 12"/>
                <a:gd name="T4" fmla="*/ 2 w 11"/>
                <a:gd name="T5" fmla="*/ 8 h 12"/>
                <a:gd name="T6" fmla="*/ 3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8"/>
                    <a:pt x="8" y="12"/>
                    <a:pt x="8" y="12"/>
                  </a:cubicBezTo>
                  <a:cubicBezTo>
                    <a:pt x="8" y="12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9" name="Freeform 1110"/>
            <p:cNvSpPr/>
            <p:nvPr userDrawn="1"/>
          </p:nvSpPr>
          <p:spPr bwMode="auto">
            <a:xfrm>
              <a:off x="6865939" y="4492625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0" name="Freeform 1111"/>
            <p:cNvSpPr/>
            <p:nvPr userDrawn="1"/>
          </p:nvSpPr>
          <p:spPr bwMode="auto">
            <a:xfrm>
              <a:off x="6808789" y="4489450"/>
              <a:ext cx="73025" cy="31750"/>
            </a:xfrm>
            <a:custGeom>
              <a:avLst/>
              <a:gdLst>
                <a:gd name="T0" fmla="*/ 1 w 46"/>
                <a:gd name="T1" fmla="*/ 20 h 20"/>
                <a:gd name="T2" fmla="*/ 46 w 46"/>
                <a:gd name="T3" fmla="*/ 0 h 20"/>
                <a:gd name="T4" fmla="*/ 45 w 46"/>
                <a:gd name="T5" fmla="*/ 0 h 20"/>
                <a:gd name="T6" fmla="*/ 0 w 46"/>
                <a:gd name="T7" fmla="*/ 20 h 20"/>
                <a:gd name="T8" fmla="*/ 1 w 4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0">
                  <a:moveTo>
                    <a:pt x="1" y="20"/>
                  </a:moveTo>
                  <a:cubicBezTo>
                    <a:pt x="16" y="15"/>
                    <a:pt x="31" y="8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1" y="7"/>
                    <a:pt x="16" y="14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1" name="Freeform 1112"/>
            <p:cNvSpPr/>
            <p:nvPr userDrawn="1"/>
          </p:nvSpPr>
          <p:spPr bwMode="auto">
            <a:xfrm>
              <a:off x="6896101" y="4486275"/>
              <a:ext cx="17463" cy="20638"/>
            </a:xfrm>
            <a:custGeom>
              <a:avLst/>
              <a:gdLst>
                <a:gd name="T0" fmla="*/ 9 w 11"/>
                <a:gd name="T1" fmla="*/ 5 h 13"/>
                <a:gd name="T2" fmla="*/ 9 w 11"/>
                <a:gd name="T3" fmla="*/ 13 h 13"/>
                <a:gd name="T4" fmla="*/ 2 w 11"/>
                <a:gd name="T5" fmla="*/ 9 h 13"/>
                <a:gd name="T6" fmla="*/ 2 w 11"/>
                <a:gd name="T7" fmla="*/ 1 h 13"/>
                <a:gd name="T8" fmla="*/ 9 w 1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9" y="5"/>
                  </a:moveTo>
                  <a:cubicBezTo>
                    <a:pt x="11" y="8"/>
                    <a:pt x="9" y="13"/>
                    <a:pt x="9" y="13"/>
                  </a:cubicBezTo>
                  <a:cubicBezTo>
                    <a:pt x="9" y="13"/>
                    <a:pt x="4" y="12"/>
                    <a:pt x="2" y="9"/>
                  </a:cubicBezTo>
                  <a:cubicBezTo>
                    <a:pt x="0" y="6"/>
                    <a:pt x="1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2" name="Freeform 1113"/>
            <p:cNvSpPr/>
            <p:nvPr userDrawn="1"/>
          </p:nvSpPr>
          <p:spPr bwMode="auto">
            <a:xfrm>
              <a:off x="6892926" y="4479925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2 w 8"/>
                <a:gd name="T3" fmla="*/ 8 h 8"/>
                <a:gd name="T4" fmla="*/ 0 w 8"/>
                <a:gd name="T5" fmla="*/ 2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3" name="Freeform 1114"/>
            <p:cNvSpPr/>
            <p:nvPr userDrawn="1"/>
          </p:nvSpPr>
          <p:spPr bwMode="auto">
            <a:xfrm>
              <a:off x="6919914" y="4473575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8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4" name="Freeform 1115"/>
            <p:cNvSpPr/>
            <p:nvPr userDrawn="1"/>
          </p:nvSpPr>
          <p:spPr bwMode="auto">
            <a:xfrm>
              <a:off x="6915151" y="4465638"/>
              <a:ext cx="14288" cy="14288"/>
            </a:xfrm>
            <a:custGeom>
              <a:avLst/>
              <a:gdLst>
                <a:gd name="T0" fmla="*/ 9 w 9"/>
                <a:gd name="T1" fmla="*/ 6 h 9"/>
                <a:gd name="T2" fmla="*/ 3 w 9"/>
                <a:gd name="T3" fmla="*/ 9 h 9"/>
                <a:gd name="T4" fmla="*/ 0 w 9"/>
                <a:gd name="T5" fmla="*/ 3 h 9"/>
                <a:gd name="T6" fmla="*/ 6 w 9"/>
                <a:gd name="T7" fmla="*/ 0 h 9"/>
                <a:gd name="T8" fmla="*/ 9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3" y="9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5" name="Freeform 1116"/>
            <p:cNvSpPr/>
            <p:nvPr userDrawn="1"/>
          </p:nvSpPr>
          <p:spPr bwMode="auto">
            <a:xfrm>
              <a:off x="6943726" y="4459288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8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1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6" name="Freeform 1117"/>
            <p:cNvSpPr/>
            <p:nvPr userDrawn="1"/>
          </p:nvSpPr>
          <p:spPr bwMode="auto">
            <a:xfrm>
              <a:off x="6938964" y="44529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7" name="Freeform 1118"/>
            <p:cNvSpPr/>
            <p:nvPr userDrawn="1"/>
          </p:nvSpPr>
          <p:spPr bwMode="auto">
            <a:xfrm>
              <a:off x="6884989" y="4448175"/>
              <a:ext cx="68263" cy="39688"/>
            </a:xfrm>
            <a:custGeom>
              <a:avLst/>
              <a:gdLst>
                <a:gd name="T0" fmla="*/ 0 w 43"/>
                <a:gd name="T1" fmla="*/ 25 h 25"/>
                <a:gd name="T2" fmla="*/ 43 w 43"/>
                <a:gd name="T3" fmla="*/ 0 h 25"/>
                <a:gd name="T4" fmla="*/ 43 w 43"/>
                <a:gd name="T5" fmla="*/ 0 h 25"/>
                <a:gd name="T6" fmla="*/ 0 w 43"/>
                <a:gd name="T7" fmla="*/ 24 h 25"/>
                <a:gd name="T8" fmla="*/ 0 w 4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25"/>
                  </a:moveTo>
                  <a:cubicBezTo>
                    <a:pt x="15" y="18"/>
                    <a:pt x="29" y="9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9" y="9"/>
                    <a:pt x="15" y="17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8" name="Freeform 1119"/>
            <p:cNvSpPr/>
            <p:nvPr userDrawn="1"/>
          </p:nvSpPr>
          <p:spPr bwMode="auto">
            <a:xfrm>
              <a:off x="6969126" y="4443413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9" name="Freeform 1120"/>
            <p:cNvSpPr/>
            <p:nvPr userDrawn="1"/>
          </p:nvSpPr>
          <p:spPr bwMode="auto">
            <a:xfrm>
              <a:off x="6964364" y="4435475"/>
              <a:ext cx="12700" cy="14288"/>
            </a:xfrm>
            <a:custGeom>
              <a:avLst/>
              <a:gdLst>
                <a:gd name="T0" fmla="*/ 8 w 8"/>
                <a:gd name="T1" fmla="*/ 5 h 9"/>
                <a:gd name="T2" fmla="*/ 3 w 8"/>
                <a:gd name="T3" fmla="*/ 9 h 9"/>
                <a:gd name="T4" fmla="*/ 0 w 8"/>
                <a:gd name="T5" fmla="*/ 4 h 9"/>
                <a:gd name="T6" fmla="*/ 5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6" y="7"/>
                    <a:pt x="5" y="8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0" name="Freeform 1121"/>
            <p:cNvSpPr/>
            <p:nvPr userDrawn="1"/>
          </p:nvSpPr>
          <p:spPr bwMode="auto">
            <a:xfrm>
              <a:off x="6991351" y="4427538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3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1" name="Freeform 1122"/>
            <p:cNvSpPr/>
            <p:nvPr userDrawn="1"/>
          </p:nvSpPr>
          <p:spPr bwMode="auto">
            <a:xfrm>
              <a:off x="6985001" y="4421188"/>
              <a:ext cx="14288" cy="12700"/>
            </a:xfrm>
            <a:custGeom>
              <a:avLst/>
              <a:gdLst>
                <a:gd name="T0" fmla="*/ 9 w 9"/>
                <a:gd name="T1" fmla="*/ 5 h 8"/>
                <a:gd name="T2" fmla="*/ 4 w 9"/>
                <a:gd name="T3" fmla="*/ 8 h 8"/>
                <a:gd name="T4" fmla="*/ 0 w 9"/>
                <a:gd name="T5" fmla="*/ 3 h 8"/>
                <a:gd name="T6" fmla="*/ 5 w 9"/>
                <a:gd name="T7" fmla="*/ 0 h 8"/>
                <a:gd name="T8" fmla="*/ 9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7" y="6"/>
                    <a:pt x="6" y="7"/>
                    <a:pt x="4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2" name="Freeform 1123"/>
            <p:cNvSpPr/>
            <p:nvPr userDrawn="1"/>
          </p:nvSpPr>
          <p:spPr bwMode="auto">
            <a:xfrm>
              <a:off x="7011989" y="4411663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0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7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3" name="Freeform 1124"/>
            <p:cNvSpPr/>
            <p:nvPr userDrawn="1"/>
          </p:nvSpPr>
          <p:spPr bwMode="auto">
            <a:xfrm>
              <a:off x="7007226" y="4405313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3 h 8"/>
                <a:gd name="T6" fmla="*/ 5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4" name="Freeform 1125"/>
            <p:cNvSpPr/>
            <p:nvPr userDrawn="1"/>
          </p:nvSpPr>
          <p:spPr bwMode="auto">
            <a:xfrm>
              <a:off x="6956426" y="4398963"/>
              <a:ext cx="65088" cy="47625"/>
            </a:xfrm>
            <a:custGeom>
              <a:avLst/>
              <a:gdLst>
                <a:gd name="T0" fmla="*/ 1 w 41"/>
                <a:gd name="T1" fmla="*/ 30 h 30"/>
                <a:gd name="T2" fmla="*/ 41 w 41"/>
                <a:gd name="T3" fmla="*/ 1 h 30"/>
                <a:gd name="T4" fmla="*/ 40 w 41"/>
                <a:gd name="T5" fmla="*/ 0 h 30"/>
                <a:gd name="T6" fmla="*/ 0 w 41"/>
                <a:gd name="T7" fmla="*/ 29 h 30"/>
                <a:gd name="T8" fmla="*/ 1 w 4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0">
                  <a:moveTo>
                    <a:pt x="1" y="30"/>
                  </a:moveTo>
                  <a:cubicBezTo>
                    <a:pt x="15" y="21"/>
                    <a:pt x="28" y="1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8" y="10"/>
                    <a:pt x="14" y="20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5" name="Freeform 1126"/>
            <p:cNvSpPr/>
            <p:nvPr userDrawn="1"/>
          </p:nvSpPr>
          <p:spPr bwMode="auto">
            <a:xfrm>
              <a:off x="7035801" y="4392613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0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7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6" name="Freeform 1127"/>
            <p:cNvSpPr/>
            <p:nvPr userDrawn="1"/>
          </p:nvSpPr>
          <p:spPr bwMode="auto">
            <a:xfrm>
              <a:off x="7031039" y="438626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4 w 8"/>
                <a:gd name="T3" fmla="*/ 8 h 8"/>
                <a:gd name="T4" fmla="*/ 0 w 8"/>
                <a:gd name="T5" fmla="*/ 4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7" name="Freeform 1128"/>
            <p:cNvSpPr/>
            <p:nvPr userDrawn="1"/>
          </p:nvSpPr>
          <p:spPr bwMode="auto">
            <a:xfrm>
              <a:off x="7056439" y="4375150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1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8" name="Freeform 1129"/>
            <p:cNvSpPr/>
            <p:nvPr userDrawn="1"/>
          </p:nvSpPr>
          <p:spPr bwMode="auto">
            <a:xfrm>
              <a:off x="7051676" y="4368800"/>
              <a:ext cx="12700" cy="14288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7" y="6"/>
                    <a:pt x="5" y="7"/>
                    <a:pt x="4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9" name="Freeform 1130"/>
            <p:cNvSpPr/>
            <p:nvPr userDrawn="1"/>
          </p:nvSpPr>
          <p:spPr bwMode="auto">
            <a:xfrm>
              <a:off x="7077076" y="4357688"/>
              <a:ext cx="19050" cy="17463"/>
            </a:xfrm>
            <a:custGeom>
              <a:avLst/>
              <a:gdLst>
                <a:gd name="T0" fmla="*/ 9 w 12"/>
                <a:gd name="T1" fmla="*/ 3 h 11"/>
                <a:gd name="T2" fmla="*/ 11 w 12"/>
                <a:gd name="T3" fmla="*/ 11 h 11"/>
                <a:gd name="T4" fmla="*/ 3 w 12"/>
                <a:gd name="T5" fmla="*/ 9 h 11"/>
                <a:gd name="T6" fmla="*/ 2 w 12"/>
                <a:gd name="T7" fmla="*/ 1 h 11"/>
                <a:gd name="T8" fmla="*/ 9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3"/>
                  </a:moveTo>
                  <a:cubicBezTo>
                    <a:pt x="12" y="6"/>
                    <a:pt x="11" y="11"/>
                    <a:pt x="11" y="11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7" y="0"/>
                    <a:pt x="9" y="3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0" name="Freeform 1131"/>
            <p:cNvSpPr/>
            <p:nvPr userDrawn="1"/>
          </p:nvSpPr>
          <p:spPr bwMode="auto">
            <a:xfrm>
              <a:off x="7070726" y="4351338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1" name="Freeform 1132"/>
            <p:cNvSpPr/>
            <p:nvPr userDrawn="1"/>
          </p:nvSpPr>
          <p:spPr bwMode="auto">
            <a:xfrm>
              <a:off x="7024689" y="4344988"/>
              <a:ext cx="60325" cy="52388"/>
            </a:xfrm>
            <a:custGeom>
              <a:avLst/>
              <a:gdLst>
                <a:gd name="T0" fmla="*/ 0 w 38"/>
                <a:gd name="T1" fmla="*/ 33 h 33"/>
                <a:gd name="T2" fmla="*/ 38 w 38"/>
                <a:gd name="T3" fmla="*/ 1 h 33"/>
                <a:gd name="T4" fmla="*/ 37 w 38"/>
                <a:gd name="T5" fmla="*/ 0 h 33"/>
                <a:gd name="T6" fmla="*/ 0 w 38"/>
                <a:gd name="T7" fmla="*/ 32 h 33"/>
                <a:gd name="T8" fmla="*/ 0 w 3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0" y="33"/>
                  </a:moveTo>
                  <a:cubicBezTo>
                    <a:pt x="13" y="23"/>
                    <a:pt x="26" y="12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11"/>
                    <a:pt x="13" y="22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2" name="Freeform 1133"/>
            <p:cNvSpPr/>
            <p:nvPr userDrawn="1"/>
          </p:nvSpPr>
          <p:spPr bwMode="auto">
            <a:xfrm>
              <a:off x="7099301" y="4335463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11 w 11"/>
                <a:gd name="T3" fmla="*/ 11 h 12"/>
                <a:gd name="T4" fmla="*/ 3 w 11"/>
                <a:gd name="T5" fmla="*/ 9 h 12"/>
                <a:gd name="T6" fmla="*/ 1 w 11"/>
                <a:gd name="T7" fmla="*/ 2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3" name="Freeform 1134"/>
            <p:cNvSpPr/>
            <p:nvPr userDrawn="1"/>
          </p:nvSpPr>
          <p:spPr bwMode="auto">
            <a:xfrm>
              <a:off x="7092951" y="4330700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4" name="Freeform 1135"/>
            <p:cNvSpPr/>
            <p:nvPr userDrawn="1"/>
          </p:nvSpPr>
          <p:spPr bwMode="auto">
            <a:xfrm>
              <a:off x="7118351" y="4316413"/>
              <a:ext cx="17463" cy="19050"/>
            </a:xfrm>
            <a:custGeom>
              <a:avLst/>
              <a:gdLst>
                <a:gd name="T0" fmla="*/ 9 w 11"/>
                <a:gd name="T1" fmla="*/ 3 h 12"/>
                <a:gd name="T2" fmla="*/ 11 w 11"/>
                <a:gd name="T3" fmla="*/ 11 h 12"/>
                <a:gd name="T4" fmla="*/ 3 w 11"/>
                <a:gd name="T5" fmla="*/ 9 h 12"/>
                <a:gd name="T6" fmla="*/ 1 w 11"/>
                <a:gd name="T7" fmla="*/ 2 h 12"/>
                <a:gd name="T8" fmla="*/ 9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3"/>
                  </a:moveTo>
                  <a:cubicBezTo>
                    <a:pt x="11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1"/>
                    <a:pt x="9" y="3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5" name="Freeform 1136"/>
            <p:cNvSpPr/>
            <p:nvPr userDrawn="1"/>
          </p:nvSpPr>
          <p:spPr bwMode="auto">
            <a:xfrm>
              <a:off x="7112001" y="4311650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6" name="Freeform 1137"/>
            <p:cNvSpPr/>
            <p:nvPr userDrawn="1"/>
          </p:nvSpPr>
          <p:spPr bwMode="auto">
            <a:xfrm>
              <a:off x="7135814" y="4297363"/>
              <a:ext cx="19050" cy="17463"/>
            </a:xfrm>
            <a:custGeom>
              <a:avLst/>
              <a:gdLst>
                <a:gd name="T0" fmla="*/ 9 w 12"/>
                <a:gd name="T1" fmla="*/ 3 h 11"/>
                <a:gd name="T2" fmla="*/ 11 w 12"/>
                <a:gd name="T3" fmla="*/ 10 h 11"/>
                <a:gd name="T4" fmla="*/ 4 w 12"/>
                <a:gd name="T5" fmla="*/ 9 h 11"/>
                <a:gd name="T6" fmla="*/ 2 w 12"/>
                <a:gd name="T7" fmla="*/ 1 h 11"/>
                <a:gd name="T8" fmla="*/ 9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3"/>
                  </a:moveTo>
                  <a:cubicBezTo>
                    <a:pt x="12" y="5"/>
                    <a:pt x="11" y="10"/>
                    <a:pt x="11" y="10"/>
                  </a:cubicBezTo>
                  <a:cubicBezTo>
                    <a:pt x="11" y="10"/>
                    <a:pt x="7" y="11"/>
                    <a:pt x="4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7" name="Freeform 1138"/>
            <p:cNvSpPr/>
            <p:nvPr userDrawn="1"/>
          </p:nvSpPr>
          <p:spPr bwMode="auto">
            <a:xfrm>
              <a:off x="7129464" y="4291013"/>
              <a:ext cx="14288" cy="14288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5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8" name="Freeform 1139"/>
            <p:cNvSpPr/>
            <p:nvPr userDrawn="1"/>
          </p:nvSpPr>
          <p:spPr bwMode="auto">
            <a:xfrm>
              <a:off x="7086601" y="4284663"/>
              <a:ext cx="55563" cy="58738"/>
            </a:xfrm>
            <a:custGeom>
              <a:avLst/>
              <a:gdLst>
                <a:gd name="T0" fmla="*/ 1 w 35"/>
                <a:gd name="T1" fmla="*/ 37 h 37"/>
                <a:gd name="T2" fmla="*/ 35 w 35"/>
                <a:gd name="T3" fmla="*/ 1 h 37"/>
                <a:gd name="T4" fmla="*/ 34 w 35"/>
                <a:gd name="T5" fmla="*/ 0 h 37"/>
                <a:gd name="T6" fmla="*/ 0 w 35"/>
                <a:gd name="T7" fmla="*/ 36 h 37"/>
                <a:gd name="T8" fmla="*/ 1 w 3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1" y="37"/>
                  </a:moveTo>
                  <a:cubicBezTo>
                    <a:pt x="13" y="25"/>
                    <a:pt x="24" y="13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13"/>
                    <a:pt x="12" y="25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9" name="Freeform 1140"/>
            <p:cNvSpPr/>
            <p:nvPr userDrawn="1"/>
          </p:nvSpPr>
          <p:spPr bwMode="auto">
            <a:xfrm>
              <a:off x="6375401" y="3924300"/>
              <a:ext cx="15875" cy="20638"/>
            </a:xfrm>
            <a:custGeom>
              <a:avLst/>
              <a:gdLst>
                <a:gd name="T0" fmla="*/ 8 w 10"/>
                <a:gd name="T1" fmla="*/ 9 h 13"/>
                <a:gd name="T2" fmla="*/ 2 w 10"/>
                <a:gd name="T3" fmla="*/ 13 h 13"/>
                <a:gd name="T4" fmla="*/ 2 w 10"/>
                <a:gd name="T5" fmla="*/ 5 h 13"/>
                <a:gd name="T6" fmla="*/ 8 w 10"/>
                <a:gd name="T7" fmla="*/ 2 h 13"/>
                <a:gd name="T8" fmla="*/ 8 w 1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9"/>
                  </a:moveTo>
                  <a:cubicBezTo>
                    <a:pt x="6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3" y="2"/>
                    <a:pt x="6" y="0"/>
                    <a:pt x="8" y="2"/>
                  </a:cubicBezTo>
                  <a:cubicBezTo>
                    <a:pt x="10" y="3"/>
                    <a:pt x="10" y="6"/>
                    <a:pt x="8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0" name="Freeform 1141"/>
            <p:cNvSpPr/>
            <p:nvPr userDrawn="1"/>
          </p:nvSpPr>
          <p:spPr bwMode="auto">
            <a:xfrm>
              <a:off x="6383339" y="3917950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3" y="7"/>
                    <a:pt x="2" y="6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6" y="2"/>
                    <a:pt x="8" y="3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1" name="Freeform 1142"/>
            <p:cNvSpPr/>
            <p:nvPr userDrawn="1"/>
          </p:nvSpPr>
          <p:spPr bwMode="auto">
            <a:xfrm>
              <a:off x="6397626" y="393858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2 w 10"/>
                <a:gd name="T5" fmla="*/ 4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2" y="4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2" name="Freeform 1143"/>
            <p:cNvSpPr/>
            <p:nvPr userDrawn="1"/>
          </p:nvSpPr>
          <p:spPr bwMode="auto">
            <a:xfrm>
              <a:off x="6405564" y="3930650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6 h 9"/>
                <a:gd name="T4" fmla="*/ 3 w 8"/>
                <a:gd name="T5" fmla="*/ 0 h 9"/>
                <a:gd name="T6" fmla="*/ 8 w 8"/>
                <a:gd name="T7" fmla="*/ 3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3" name="Freeform 1144"/>
            <p:cNvSpPr/>
            <p:nvPr userDrawn="1"/>
          </p:nvSpPr>
          <p:spPr bwMode="auto">
            <a:xfrm>
              <a:off x="6419851" y="3951288"/>
              <a:ext cx="17463" cy="19050"/>
            </a:xfrm>
            <a:custGeom>
              <a:avLst/>
              <a:gdLst>
                <a:gd name="T0" fmla="*/ 9 w 11"/>
                <a:gd name="T1" fmla="*/ 8 h 12"/>
                <a:gd name="T2" fmla="*/ 3 w 11"/>
                <a:gd name="T3" fmla="*/ 12 h 12"/>
                <a:gd name="T4" fmla="*/ 2 w 11"/>
                <a:gd name="T5" fmla="*/ 4 h 12"/>
                <a:gd name="T6" fmla="*/ 9 w 11"/>
                <a:gd name="T7" fmla="*/ 1 h 12"/>
                <a:gd name="T8" fmla="*/ 9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1" y="2"/>
                    <a:pt x="11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4" name="Freeform 1145"/>
            <p:cNvSpPr/>
            <p:nvPr userDrawn="1"/>
          </p:nvSpPr>
          <p:spPr bwMode="auto">
            <a:xfrm>
              <a:off x="6427789" y="394335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2"/>
                    <a:pt x="8" y="3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5" name="Freeform 1146"/>
            <p:cNvSpPr/>
            <p:nvPr userDrawn="1"/>
          </p:nvSpPr>
          <p:spPr bwMode="auto">
            <a:xfrm>
              <a:off x="6381751" y="3913188"/>
              <a:ext cx="66675" cy="39688"/>
            </a:xfrm>
            <a:custGeom>
              <a:avLst/>
              <a:gdLst>
                <a:gd name="T0" fmla="*/ 0 w 42"/>
                <a:gd name="T1" fmla="*/ 1 h 25"/>
                <a:gd name="T2" fmla="*/ 41 w 42"/>
                <a:gd name="T3" fmla="*/ 25 h 25"/>
                <a:gd name="T4" fmla="*/ 42 w 42"/>
                <a:gd name="T5" fmla="*/ 24 h 25"/>
                <a:gd name="T6" fmla="*/ 1 w 42"/>
                <a:gd name="T7" fmla="*/ 0 h 25"/>
                <a:gd name="T8" fmla="*/ 0 w 42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0" y="1"/>
                  </a:moveTo>
                  <a:cubicBezTo>
                    <a:pt x="13" y="9"/>
                    <a:pt x="27" y="17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28" y="17"/>
                    <a:pt x="14" y="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6" name="Freeform 1147"/>
            <p:cNvSpPr/>
            <p:nvPr userDrawn="1"/>
          </p:nvSpPr>
          <p:spPr bwMode="auto">
            <a:xfrm>
              <a:off x="6446839" y="396398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7" name="Freeform 1148"/>
            <p:cNvSpPr/>
            <p:nvPr userDrawn="1"/>
          </p:nvSpPr>
          <p:spPr bwMode="auto">
            <a:xfrm>
              <a:off x="6454776" y="3957638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2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8" name="Freeform 1149"/>
            <p:cNvSpPr/>
            <p:nvPr userDrawn="1"/>
          </p:nvSpPr>
          <p:spPr bwMode="auto">
            <a:xfrm>
              <a:off x="6470651" y="3975100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8"/>
                    <a:pt x="1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9" name="Freeform 1150"/>
            <p:cNvSpPr/>
            <p:nvPr userDrawn="1"/>
          </p:nvSpPr>
          <p:spPr bwMode="auto">
            <a:xfrm>
              <a:off x="6477001" y="396875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0" name="Freeform 1151"/>
            <p:cNvSpPr/>
            <p:nvPr userDrawn="1"/>
          </p:nvSpPr>
          <p:spPr bwMode="auto">
            <a:xfrm>
              <a:off x="6494464" y="3986213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2" y="13"/>
                    <a:pt x="2" y="13"/>
                  </a:cubicBezTo>
                  <a:cubicBezTo>
                    <a:pt x="2" y="13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1" name="Freeform 1152"/>
            <p:cNvSpPr/>
            <p:nvPr userDrawn="1"/>
          </p:nvSpPr>
          <p:spPr bwMode="auto">
            <a:xfrm>
              <a:off x="6500814" y="3978275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2" name="Freeform 1154"/>
            <p:cNvSpPr/>
            <p:nvPr userDrawn="1"/>
          </p:nvSpPr>
          <p:spPr bwMode="auto">
            <a:xfrm>
              <a:off x="6451601" y="3952875"/>
              <a:ext cx="68263" cy="33338"/>
            </a:xfrm>
            <a:custGeom>
              <a:avLst/>
              <a:gdLst>
                <a:gd name="T0" fmla="*/ 0 w 43"/>
                <a:gd name="T1" fmla="*/ 1 h 21"/>
                <a:gd name="T2" fmla="*/ 43 w 43"/>
                <a:gd name="T3" fmla="*/ 21 h 21"/>
                <a:gd name="T4" fmla="*/ 43 w 43"/>
                <a:gd name="T5" fmla="*/ 20 h 21"/>
                <a:gd name="T6" fmla="*/ 0 w 43"/>
                <a:gd name="T7" fmla="*/ 0 h 21"/>
                <a:gd name="T8" fmla="*/ 0 w 4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0" y="1"/>
                  </a:moveTo>
                  <a:cubicBezTo>
                    <a:pt x="14" y="8"/>
                    <a:pt x="28" y="15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29" y="14"/>
                    <a:pt x="14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3" name="Freeform 1155"/>
            <p:cNvSpPr/>
            <p:nvPr userDrawn="1"/>
          </p:nvSpPr>
          <p:spPr bwMode="auto">
            <a:xfrm>
              <a:off x="6521451" y="3997325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4" name="Freeform 1156"/>
            <p:cNvSpPr/>
            <p:nvPr userDrawn="1"/>
          </p:nvSpPr>
          <p:spPr bwMode="auto">
            <a:xfrm>
              <a:off x="6527801" y="3990975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5" name="Freeform 1157"/>
            <p:cNvSpPr/>
            <p:nvPr userDrawn="1"/>
          </p:nvSpPr>
          <p:spPr bwMode="auto">
            <a:xfrm>
              <a:off x="6545264" y="40068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6" name="Freeform 1158"/>
            <p:cNvSpPr/>
            <p:nvPr userDrawn="1"/>
          </p:nvSpPr>
          <p:spPr bwMode="auto">
            <a:xfrm>
              <a:off x="6551614" y="400050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1"/>
                    <a:pt x="8" y="2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7" name="Freeform 1159"/>
            <p:cNvSpPr/>
            <p:nvPr userDrawn="1"/>
          </p:nvSpPr>
          <p:spPr bwMode="auto">
            <a:xfrm>
              <a:off x="6570664" y="4016375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2" y="13"/>
                    <a:pt x="2" y="13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8" name="Freeform 1160"/>
            <p:cNvSpPr/>
            <p:nvPr userDrawn="1"/>
          </p:nvSpPr>
          <p:spPr bwMode="auto">
            <a:xfrm>
              <a:off x="6575426" y="4008438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9" name="Freeform 1161"/>
            <p:cNvSpPr/>
            <p:nvPr userDrawn="1"/>
          </p:nvSpPr>
          <p:spPr bwMode="auto">
            <a:xfrm>
              <a:off x="6524626" y="3986213"/>
              <a:ext cx="71438" cy="30163"/>
            </a:xfrm>
            <a:custGeom>
              <a:avLst/>
              <a:gdLst>
                <a:gd name="T0" fmla="*/ 0 w 45"/>
                <a:gd name="T1" fmla="*/ 1 h 19"/>
                <a:gd name="T2" fmla="*/ 22 w 45"/>
                <a:gd name="T3" fmla="*/ 10 h 19"/>
                <a:gd name="T4" fmla="*/ 22 w 45"/>
                <a:gd name="T5" fmla="*/ 10 h 19"/>
                <a:gd name="T6" fmla="*/ 44 w 45"/>
                <a:gd name="T7" fmla="*/ 19 h 19"/>
                <a:gd name="T8" fmla="*/ 45 w 45"/>
                <a:gd name="T9" fmla="*/ 18 h 19"/>
                <a:gd name="T10" fmla="*/ 22 w 45"/>
                <a:gd name="T11" fmla="*/ 9 h 19"/>
                <a:gd name="T12" fmla="*/ 22 w 45"/>
                <a:gd name="T13" fmla="*/ 10 h 19"/>
                <a:gd name="T14" fmla="*/ 22 w 45"/>
                <a:gd name="T15" fmla="*/ 9 h 19"/>
                <a:gd name="T16" fmla="*/ 0 w 45"/>
                <a:gd name="T17" fmla="*/ 0 h 19"/>
                <a:gd name="T18" fmla="*/ 0 w 45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">
                  <a:moveTo>
                    <a:pt x="0" y="1"/>
                  </a:moveTo>
                  <a:cubicBezTo>
                    <a:pt x="7" y="4"/>
                    <a:pt x="15" y="7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6"/>
                    <a:pt x="7" y="4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0" name="Freeform 1162"/>
            <p:cNvSpPr/>
            <p:nvPr userDrawn="1"/>
          </p:nvSpPr>
          <p:spPr bwMode="auto">
            <a:xfrm>
              <a:off x="6597651" y="402590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1" name="Freeform 1163"/>
            <p:cNvSpPr/>
            <p:nvPr userDrawn="1"/>
          </p:nvSpPr>
          <p:spPr bwMode="auto">
            <a:xfrm>
              <a:off x="6604001" y="401955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2" name="Freeform 1164"/>
            <p:cNvSpPr/>
            <p:nvPr userDrawn="1"/>
          </p:nvSpPr>
          <p:spPr bwMode="auto">
            <a:xfrm>
              <a:off x="6623051" y="40338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2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3" name="Freeform 1165"/>
            <p:cNvSpPr/>
            <p:nvPr userDrawn="1"/>
          </p:nvSpPr>
          <p:spPr bwMode="auto">
            <a:xfrm>
              <a:off x="6627814" y="4027488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6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4" name="Freeform 1166"/>
            <p:cNvSpPr/>
            <p:nvPr userDrawn="1"/>
          </p:nvSpPr>
          <p:spPr bwMode="auto">
            <a:xfrm>
              <a:off x="6646864" y="40417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2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9"/>
                    <a:pt x="2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5" name="Freeform 1167"/>
            <p:cNvSpPr/>
            <p:nvPr userDrawn="1"/>
          </p:nvSpPr>
          <p:spPr bwMode="auto">
            <a:xfrm>
              <a:off x="6653214" y="403542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6" name="Freeform 1168"/>
            <p:cNvSpPr/>
            <p:nvPr userDrawn="1"/>
          </p:nvSpPr>
          <p:spPr bwMode="auto">
            <a:xfrm>
              <a:off x="6599239" y="4016375"/>
              <a:ext cx="73025" cy="23813"/>
            </a:xfrm>
            <a:custGeom>
              <a:avLst/>
              <a:gdLst>
                <a:gd name="T0" fmla="*/ 0 w 46"/>
                <a:gd name="T1" fmla="*/ 0 h 15"/>
                <a:gd name="T2" fmla="*/ 23 w 46"/>
                <a:gd name="T3" fmla="*/ 8 h 15"/>
                <a:gd name="T4" fmla="*/ 46 w 46"/>
                <a:gd name="T5" fmla="*/ 15 h 15"/>
                <a:gd name="T6" fmla="*/ 46 w 46"/>
                <a:gd name="T7" fmla="*/ 14 h 15"/>
                <a:gd name="T8" fmla="*/ 23 w 46"/>
                <a:gd name="T9" fmla="*/ 7 h 15"/>
                <a:gd name="T10" fmla="*/ 0 w 46"/>
                <a:gd name="T11" fmla="*/ 0 h 15"/>
                <a:gd name="T12" fmla="*/ 0 w 4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">
                  <a:moveTo>
                    <a:pt x="0" y="0"/>
                  </a:moveTo>
                  <a:cubicBezTo>
                    <a:pt x="8" y="3"/>
                    <a:pt x="15" y="6"/>
                    <a:pt x="23" y="8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5" y="5"/>
                    <a:pt x="8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7" name="Freeform 1169"/>
            <p:cNvSpPr/>
            <p:nvPr userDrawn="1"/>
          </p:nvSpPr>
          <p:spPr bwMode="auto">
            <a:xfrm>
              <a:off x="6675439" y="4049713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8" name="Freeform 1170"/>
            <p:cNvSpPr/>
            <p:nvPr userDrawn="1"/>
          </p:nvSpPr>
          <p:spPr bwMode="auto">
            <a:xfrm>
              <a:off x="6680201" y="40433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9" name="Freeform 1171"/>
            <p:cNvSpPr/>
            <p:nvPr userDrawn="1"/>
          </p:nvSpPr>
          <p:spPr bwMode="auto">
            <a:xfrm>
              <a:off x="6700839" y="4057650"/>
              <a:ext cx="15875" cy="20638"/>
            </a:xfrm>
            <a:custGeom>
              <a:avLst/>
              <a:gdLst>
                <a:gd name="T0" fmla="*/ 9 w 10"/>
                <a:gd name="T1" fmla="*/ 7 h 13"/>
                <a:gd name="T2" fmla="*/ 3 w 10"/>
                <a:gd name="T3" fmla="*/ 13 h 13"/>
                <a:gd name="T4" fmla="*/ 1 w 10"/>
                <a:gd name="T5" fmla="*/ 5 h 13"/>
                <a:gd name="T6" fmla="*/ 6 w 10"/>
                <a:gd name="T7" fmla="*/ 0 h 13"/>
                <a:gd name="T8" fmla="*/ 9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0" name="Freeform 1172"/>
            <p:cNvSpPr/>
            <p:nvPr userDrawn="1"/>
          </p:nvSpPr>
          <p:spPr bwMode="auto">
            <a:xfrm>
              <a:off x="6705601" y="40497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7"/>
                    <a:pt x="2" y="6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1" name="Freeform 1173"/>
            <p:cNvSpPr/>
            <p:nvPr userDrawn="1"/>
          </p:nvSpPr>
          <p:spPr bwMode="auto">
            <a:xfrm>
              <a:off x="6726239" y="4062413"/>
              <a:ext cx="14288" cy="20638"/>
            </a:xfrm>
            <a:custGeom>
              <a:avLst/>
              <a:gdLst>
                <a:gd name="T0" fmla="*/ 9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2" name="Freeform 1174"/>
            <p:cNvSpPr/>
            <p:nvPr userDrawn="1"/>
          </p:nvSpPr>
          <p:spPr bwMode="auto">
            <a:xfrm>
              <a:off x="6731001" y="405606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3" name="Freeform 1175"/>
            <p:cNvSpPr/>
            <p:nvPr userDrawn="1"/>
          </p:nvSpPr>
          <p:spPr bwMode="auto">
            <a:xfrm>
              <a:off x="6675439" y="4040188"/>
              <a:ext cx="74613" cy="20638"/>
            </a:xfrm>
            <a:custGeom>
              <a:avLst/>
              <a:gdLst>
                <a:gd name="T0" fmla="*/ 0 w 47"/>
                <a:gd name="T1" fmla="*/ 1 h 13"/>
                <a:gd name="T2" fmla="*/ 23 w 47"/>
                <a:gd name="T3" fmla="*/ 7 h 13"/>
                <a:gd name="T4" fmla="*/ 23 w 47"/>
                <a:gd name="T5" fmla="*/ 7 h 13"/>
                <a:gd name="T6" fmla="*/ 47 w 47"/>
                <a:gd name="T7" fmla="*/ 13 h 13"/>
                <a:gd name="T8" fmla="*/ 47 w 47"/>
                <a:gd name="T9" fmla="*/ 12 h 13"/>
                <a:gd name="T10" fmla="*/ 24 w 47"/>
                <a:gd name="T11" fmla="*/ 6 h 13"/>
                <a:gd name="T12" fmla="*/ 1 w 47"/>
                <a:gd name="T13" fmla="*/ 0 h 13"/>
                <a:gd name="T14" fmla="*/ 0 w 47"/>
                <a:gd name="T15" fmla="*/ 1 h 13"/>
                <a:gd name="T16" fmla="*/ 0 w 47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3">
                  <a:moveTo>
                    <a:pt x="0" y="1"/>
                  </a:moveTo>
                  <a:lnTo>
                    <a:pt x="23" y="7"/>
                  </a:lnTo>
                  <a:lnTo>
                    <a:pt x="23" y="7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24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4" name="Freeform 1176"/>
            <p:cNvSpPr/>
            <p:nvPr userDrawn="1"/>
          </p:nvSpPr>
          <p:spPr bwMode="auto">
            <a:xfrm>
              <a:off x="6754814" y="4068763"/>
              <a:ext cx="14288" cy="22225"/>
            </a:xfrm>
            <a:custGeom>
              <a:avLst/>
              <a:gdLst>
                <a:gd name="T0" fmla="*/ 9 w 9"/>
                <a:gd name="T1" fmla="*/ 8 h 14"/>
                <a:gd name="T2" fmla="*/ 3 w 9"/>
                <a:gd name="T3" fmla="*/ 14 h 14"/>
                <a:gd name="T4" fmla="*/ 1 w 9"/>
                <a:gd name="T5" fmla="*/ 6 h 14"/>
                <a:gd name="T6" fmla="*/ 6 w 9"/>
                <a:gd name="T7" fmla="*/ 1 h 14"/>
                <a:gd name="T8" fmla="*/ 9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8"/>
                  </a:moveTo>
                  <a:cubicBezTo>
                    <a:pt x="8" y="11"/>
                    <a:pt x="3" y="14"/>
                    <a:pt x="3" y="14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5" name="Freeform 1177"/>
            <p:cNvSpPr/>
            <p:nvPr userDrawn="1"/>
          </p:nvSpPr>
          <p:spPr bwMode="auto">
            <a:xfrm>
              <a:off x="6759576" y="40624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6" name="Freeform 1178"/>
            <p:cNvSpPr/>
            <p:nvPr userDrawn="1"/>
          </p:nvSpPr>
          <p:spPr bwMode="auto">
            <a:xfrm>
              <a:off x="6780214" y="407511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7" name="Freeform 1179"/>
            <p:cNvSpPr/>
            <p:nvPr userDrawn="1"/>
          </p:nvSpPr>
          <p:spPr bwMode="auto">
            <a:xfrm>
              <a:off x="6784976" y="40671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8" name="Freeform 1180"/>
            <p:cNvSpPr/>
            <p:nvPr userDrawn="1"/>
          </p:nvSpPr>
          <p:spPr bwMode="auto">
            <a:xfrm>
              <a:off x="6807201" y="407987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9" name="Freeform 1181"/>
            <p:cNvSpPr/>
            <p:nvPr userDrawn="1"/>
          </p:nvSpPr>
          <p:spPr bwMode="auto">
            <a:xfrm>
              <a:off x="6810376" y="407193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0" name="Freeform 1182"/>
            <p:cNvSpPr/>
            <p:nvPr userDrawn="1"/>
          </p:nvSpPr>
          <p:spPr bwMode="auto">
            <a:xfrm>
              <a:off x="6754814" y="4060825"/>
              <a:ext cx="74613" cy="14288"/>
            </a:xfrm>
            <a:custGeom>
              <a:avLst/>
              <a:gdLst>
                <a:gd name="T0" fmla="*/ 0 w 47"/>
                <a:gd name="T1" fmla="*/ 0 h 9"/>
                <a:gd name="T2" fmla="*/ 23 w 47"/>
                <a:gd name="T3" fmla="*/ 5 h 9"/>
                <a:gd name="T4" fmla="*/ 47 w 47"/>
                <a:gd name="T5" fmla="*/ 9 h 9"/>
                <a:gd name="T6" fmla="*/ 47 w 47"/>
                <a:gd name="T7" fmla="*/ 9 h 9"/>
                <a:gd name="T8" fmla="*/ 23 w 47"/>
                <a:gd name="T9" fmla="*/ 4 h 9"/>
                <a:gd name="T10" fmla="*/ 0 w 47"/>
                <a:gd name="T11" fmla="*/ 0 h 9"/>
                <a:gd name="T12" fmla="*/ 0 w 4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31" y="7"/>
                    <a:pt x="39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7"/>
                    <a:pt x="31" y="6"/>
                    <a:pt x="2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1" name="Freeform 1183"/>
            <p:cNvSpPr/>
            <p:nvPr userDrawn="1"/>
          </p:nvSpPr>
          <p:spPr bwMode="auto">
            <a:xfrm>
              <a:off x="6835776" y="4084638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2" name="Freeform 1184"/>
            <p:cNvSpPr/>
            <p:nvPr userDrawn="1"/>
          </p:nvSpPr>
          <p:spPr bwMode="auto">
            <a:xfrm>
              <a:off x="6838951" y="407670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7"/>
                    <a:pt x="2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5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3" name="Freeform 1185"/>
            <p:cNvSpPr/>
            <p:nvPr userDrawn="1"/>
          </p:nvSpPr>
          <p:spPr bwMode="auto">
            <a:xfrm>
              <a:off x="6861176" y="408781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4" name="Freeform 1186"/>
            <p:cNvSpPr/>
            <p:nvPr userDrawn="1"/>
          </p:nvSpPr>
          <p:spPr bwMode="auto">
            <a:xfrm>
              <a:off x="6864351" y="40798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5" name="Freeform 1187"/>
            <p:cNvSpPr/>
            <p:nvPr userDrawn="1"/>
          </p:nvSpPr>
          <p:spPr bwMode="auto">
            <a:xfrm>
              <a:off x="6888164" y="409098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6" name="Freeform 1188"/>
            <p:cNvSpPr/>
            <p:nvPr userDrawn="1"/>
          </p:nvSpPr>
          <p:spPr bwMode="auto">
            <a:xfrm>
              <a:off x="6891339" y="4084638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7" name="Freeform 1189"/>
            <p:cNvSpPr/>
            <p:nvPr userDrawn="1"/>
          </p:nvSpPr>
          <p:spPr bwMode="auto">
            <a:xfrm>
              <a:off x="6832601" y="4075113"/>
              <a:ext cx="76200" cy="11113"/>
            </a:xfrm>
            <a:custGeom>
              <a:avLst/>
              <a:gdLst>
                <a:gd name="T0" fmla="*/ 0 w 48"/>
                <a:gd name="T1" fmla="*/ 1 h 7"/>
                <a:gd name="T2" fmla="*/ 24 w 48"/>
                <a:gd name="T3" fmla="*/ 4 h 7"/>
                <a:gd name="T4" fmla="*/ 48 w 48"/>
                <a:gd name="T5" fmla="*/ 7 h 7"/>
                <a:gd name="T6" fmla="*/ 48 w 48"/>
                <a:gd name="T7" fmla="*/ 6 h 7"/>
                <a:gd name="T8" fmla="*/ 24 w 48"/>
                <a:gd name="T9" fmla="*/ 3 h 7"/>
                <a:gd name="T10" fmla="*/ 0 w 48"/>
                <a:gd name="T11" fmla="*/ 0 h 7"/>
                <a:gd name="T12" fmla="*/ 0 w 4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">
                  <a:moveTo>
                    <a:pt x="0" y="1"/>
                  </a:moveTo>
                  <a:cubicBezTo>
                    <a:pt x="8" y="2"/>
                    <a:pt x="16" y="3"/>
                    <a:pt x="24" y="4"/>
                  </a:cubicBezTo>
                  <a:cubicBezTo>
                    <a:pt x="32" y="5"/>
                    <a:pt x="40" y="6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0" y="6"/>
                    <a:pt x="32" y="4"/>
                    <a:pt x="24" y="3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8" name="Freeform 1190"/>
            <p:cNvSpPr/>
            <p:nvPr userDrawn="1"/>
          </p:nvSpPr>
          <p:spPr bwMode="auto">
            <a:xfrm>
              <a:off x="6916739" y="409416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9" name="Freeform 1191"/>
            <p:cNvSpPr/>
            <p:nvPr userDrawn="1"/>
          </p:nvSpPr>
          <p:spPr bwMode="auto">
            <a:xfrm>
              <a:off x="6919914" y="4086225"/>
              <a:ext cx="9525" cy="11113"/>
            </a:xfrm>
            <a:custGeom>
              <a:avLst/>
              <a:gdLst>
                <a:gd name="T0" fmla="*/ 6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6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0" name="Freeform 1192"/>
            <p:cNvSpPr/>
            <p:nvPr userDrawn="1"/>
          </p:nvSpPr>
          <p:spPr bwMode="auto">
            <a:xfrm>
              <a:off x="6943726" y="40973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1" name="Freeform 1193"/>
            <p:cNvSpPr/>
            <p:nvPr userDrawn="1"/>
          </p:nvSpPr>
          <p:spPr bwMode="auto">
            <a:xfrm>
              <a:off x="6945314" y="40894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2" name="Freeform 1194"/>
            <p:cNvSpPr/>
            <p:nvPr userDrawn="1"/>
          </p:nvSpPr>
          <p:spPr bwMode="auto">
            <a:xfrm>
              <a:off x="6969126" y="409733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1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3" name="Freeform 1195"/>
            <p:cNvSpPr/>
            <p:nvPr userDrawn="1"/>
          </p:nvSpPr>
          <p:spPr bwMode="auto">
            <a:xfrm>
              <a:off x="6970714" y="4090988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4" name="Freeform 1196"/>
            <p:cNvSpPr/>
            <p:nvPr userDrawn="1"/>
          </p:nvSpPr>
          <p:spPr bwMode="auto">
            <a:xfrm>
              <a:off x="6913564" y="4086225"/>
              <a:ext cx="74613" cy="6350"/>
            </a:xfrm>
            <a:custGeom>
              <a:avLst/>
              <a:gdLst>
                <a:gd name="T0" fmla="*/ 0 w 47"/>
                <a:gd name="T1" fmla="*/ 0 h 4"/>
                <a:gd name="T2" fmla="*/ 23 w 47"/>
                <a:gd name="T3" fmla="*/ 3 h 4"/>
                <a:gd name="T4" fmla="*/ 47 w 47"/>
                <a:gd name="T5" fmla="*/ 4 h 4"/>
                <a:gd name="T6" fmla="*/ 47 w 47"/>
                <a:gd name="T7" fmla="*/ 3 h 4"/>
                <a:gd name="T8" fmla="*/ 24 w 47"/>
                <a:gd name="T9" fmla="*/ 2 h 4"/>
                <a:gd name="T10" fmla="*/ 0 w 47"/>
                <a:gd name="T11" fmla="*/ 0 h 4"/>
                <a:gd name="T12" fmla="*/ 0 w 4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">
                  <a:moveTo>
                    <a:pt x="0" y="0"/>
                  </a:moveTo>
                  <a:cubicBezTo>
                    <a:pt x="8" y="1"/>
                    <a:pt x="16" y="2"/>
                    <a:pt x="23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6" y="1"/>
                    <a:pt x="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5" name="Freeform 1197"/>
            <p:cNvSpPr/>
            <p:nvPr userDrawn="1"/>
          </p:nvSpPr>
          <p:spPr bwMode="auto">
            <a:xfrm>
              <a:off x="6997701" y="409892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7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7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6" name="Rectangle 1198"/>
            <p:cNvSpPr>
              <a:spLocks noChangeArrowheads="1"/>
            </p:cNvSpPr>
            <p:nvPr userDrawn="1"/>
          </p:nvSpPr>
          <p:spPr bwMode="auto">
            <a:xfrm>
              <a:off x="7000876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7" name="Freeform 1199"/>
            <p:cNvSpPr/>
            <p:nvPr userDrawn="1"/>
          </p:nvSpPr>
          <p:spPr bwMode="auto">
            <a:xfrm>
              <a:off x="7024689" y="4100513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8" name="Rectangle 1200"/>
            <p:cNvSpPr>
              <a:spLocks noChangeArrowheads="1"/>
            </p:cNvSpPr>
            <p:nvPr userDrawn="1"/>
          </p:nvSpPr>
          <p:spPr bwMode="auto">
            <a:xfrm>
              <a:off x="7026276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9" name="Freeform 1201"/>
            <p:cNvSpPr/>
            <p:nvPr userDrawn="1"/>
          </p:nvSpPr>
          <p:spPr bwMode="auto">
            <a:xfrm>
              <a:off x="7051676" y="4100513"/>
              <a:ext cx="11113" cy="20638"/>
            </a:xfrm>
            <a:custGeom>
              <a:avLst/>
              <a:gdLst>
                <a:gd name="T0" fmla="*/ 7 w 7"/>
                <a:gd name="T1" fmla="*/ 6 h 13"/>
                <a:gd name="T2" fmla="*/ 3 w 7"/>
                <a:gd name="T3" fmla="*/ 13 h 13"/>
                <a:gd name="T4" fmla="*/ 1 w 7"/>
                <a:gd name="T5" fmla="*/ 11 h 13"/>
                <a:gd name="T6" fmla="*/ 0 w 7"/>
                <a:gd name="T7" fmla="*/ 6 h 13"/>
                <a:gd name="T8" fmla="*/ 3 w 7"/>
                <a:gd name="T9" fmla="*/ 0 h 13"/>
                <a:gd name="T10" fmla="*/ 7 w 7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0" name="Freeform 1202"/>
            <p:cNvSpPr/>
            <p:nvPr userDrawn="1"/>
          </p:nvSpPr>
          <p:spPr bwMode="auto">
            <a:xfrm>
              <a:off x="7051676" y="409257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4" y="6"/>
                    <a:pt x="2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1" name="Freeform 1203"/>
            <p:cNvSpPr/>
            <p:nvPr userDrawn="1"/>
          </p:nvSpPr>
          <p:spPr bwMode="auto">
            <a:xfrm>
              <a:off x="6992939" y="4090988"/>
              <a:ext cx="76200" cy="3175"/>
            </a:xfrm>
            <a:custGeom>
              <a:avLst/>
              <a:gdLst>
                <a:gd name="T0" fmla="*/ 0 w 48"/>
                <a:gd name="T1" fmla="*/ 1 h 2"/>
                <a:gd name="T2" fmla="*/ 24 w 48"/>
                <a:gd name="T3" fmla="*/ 2 h 2"/>
                <a:gd name="T4" fmla="*/ 39 w 48"/>
                <a:gd name="T5" fmla="*/ 2 h 2"/>
                <a:gd name="T6" fmla="*/ 48 w 48"/>
                <a:gd name="T7" fmla="*/ 2 h 2"/>
                <a:gd name="T8" fmla="*/ 48 w 48"/>
                <a:gd name="T9" fmla="*/ 1 h 2"/>
                <a:gd name="T10" fmla="*/ 39 w 48"/>
                <a:gd name="T11" fmla="*/ 1 h 2"/>
                <a:gd name="T12" fmla="*/ 24 w 48"/>
                <a:gd name="T13" fmla="*/ 1 h 2"/>
                <a:gd name="T14" fmla="*/ 0 w 48"/>
                <a:gd name="T15" fmla="*/ 0 h 2"/>
                <a:gd name="T16" fmla="*/ 0 w 48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">
                  <a:moveTo>
                    <a:pt x="0" y="1"/>
                  </a:moveTo>
                  <a:cubicBezTo>
                    <a:pt x="8" y="2"/>
                    <a:pt x="16" y="1"/>
                    <a:pt x="24" y="2"/>
                  </a:cubicBezTo>
                  <a:cubicBezTo>
                    <a:pt x="29" y="2"/>
                    <a:pt x="34" y="2"/>
                    <a:pt x="39" y="2"/>
                  </a:cubicBezTo>
                  <a:cubicBezTo>
                    <a:pt x="42" y="2"/>
                    <a:pt x="45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4" y="1"/>
                    <a:pt x="29" y="1"/>
                    <a:pt x="24" y="1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2" name="Freeform 1204"/>
            <p:cNvSpPr/>
            <p:nvPr userDrawn="1"/>
          </p:nvSpPr>
          <p:spPr bwMode="auto">
            <a:xfrm>
              <a:off x="7080251" y="4100513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3" name="Rectangle 1205"/>
            <p:cNvSpPr>
              <a:spLocks noChangeArrowheads="1"/>
            </p:cNvSpPr>
            <p:nvPr userDrawn="1"/>
          </p:nvSpPr>
          <p:spPr bwMode="auto">
            <a:xfrm>
              <a:off x="7081839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4" name="Freeform 1206"/>
            <p:cNvSpPr/>
            <p:nvPr userDrawn="1"/>
          </p:nvSpPr>
          <p:spPr bwMode="auto">
            <a:xfrm>
              <a:off x="7105651" y="4098925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5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1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5" name="Freeform 1207"/>
            <p:cNvSpPr/>
            <p:nvPr userDrawn="1"/>
          </p:nvSpPr>
          <p:spPr bwMode="auto">
            <a:xfrm>
              <a:off x="7107239" y="40925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6" name="Freeform 1208"/>
            <p:cNvSpPr/>
            <p:nvPr userDrawn="1"/>
          </p:nvSpPr>
          <p:spPr bwMode="auto">
            <a:xfrm>
              <a:off x="7132639" y="4097338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7" name="Freeform 1209"/>
            <p:cNvSpPr/>
            <p:nvPr userDrawn="1"/>
          </p:nvSpPr>
          <p:spPr bwMode="auto">
            <a:xfrm>
              <a:off x="7132639" y="4089400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8" name="Freeform 1210"/>
            <p:cNvSpPr/>
            <p:nvPr userDrawn="1"/>
          </p:nvSpPr>
          <p:spPr bwMode="auto">
            <a:xfrm>
              <a:off x="7073901" y="4089400"/>
              <a:ext cx="76200" cy="4763"/>
            </a:xfrm>
            <a:custGeom>
              <a:avLst/>
              <a:gdLst>
                <a:gd name="T0" fmla="*/ 0 w 48"/>
                <a:gd name="T1" fmla="*/ 3 h 3"/>
                <a:gd name="T2" fmla="*/ 24 w 48"/>
                <a:gd name="T3" fmla="*/ 2 h 3"/>
                <a:gd name="T4" fmla="*/ 24 w 48"/>
                <a:gd name="T5" fmla="*/ 2 h 3"/>
                <a:gd name="T6" fmla="*/ 48 w 48"/>
                <a:gd name="T7" fmla="*/ 1 h 3"/>
                <a:gd name="T8" fmla="*/ 48 w 48"/>
                <a:gd name="T9" fmla="*/ 0 h 3"/>
                <a:gd name="T10" fmla="*/ 24 w 48"/>
                <a:gd name="T11" fmla="*/ 1 h 3"/>
                <a:gd name="T12" fmla="*/ 24 w 48"/>
                <a:gd name="T13" fmla="*/ 2 h 3"/>
                <a:gd name="T14" fmla="*/ 24 w 48"/>
                <a:gd name="T15" fmla="*/ 1 h 3"/>
                <a:gd name="T16" fmla="*/ 0 w 48"/>
                <a:gd name="T17" fmla="*/ 2 h 3"/>
                <a:gd name="T18" fmla="*/ 0 w 48"/>
                <a:gd name="T19" fmla="*/ 3 h 3"/>
                <a:gd name="T20" fmla="*/ 0 w 48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">
                  <a:moveTo>
                    <a:pt x="0" y="3"/>
                  </a:moveTo>
                  <a:lnTo>
                    <a:pt x="24" y="2"/>
                  </a:lnTo>
                  <a:lnTo>
                    <a:pt x="24" y="2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9" name="Freeform 1211"/>
            <p:cNvSpPr/>
            <p:nvPr userDrawn="1"/>
          </p:nvSpPr>
          <p:spPr bwMode="auto">
            <a:xfrm>
              <a:off x="7161214" y="409575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5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1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0" name="Freeform 1212"/>
            <p:cNvSpPr/>
            <p:nvPr userDrawn="1"/>
          </p:nvSpPr>
          <p:spPr bwMode="auto">
            <a:xfrm>
              <a:off x="7161214" y="40878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1" name="Freeform 1213"/>
            <p:cNvSpPr/>
            <p:nvPr userDrawn="1"/>
          </p:nvSpPr>
          <p:spPr bwMode="auto">
            <a:xfrm>
              <a:off x="7186614" y="40925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1 w 9"/>
                <a:gd name="T5" fmla="*/ 7 h 13"/>
                <a:gd name="T6" fmla="*/ 4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5" y="13"/>
                    <a:pt x="5" y="13"/>
                  </a:cubicBezTo>
                  <a:cubicBezTo>
                    <a:pt x="5" y="13"/>
                    <a:pt x="1" y="11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2" name="Freeform 1214"/>
            <p:cNvSpPr/>
            <p:nvPr userDrawn="1"/>
          </p:nvSpPr>
          <p:spPr bwMode="auto">
            <a:xfrm>
              <a:off x="7188201" y="40862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5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3" name="Freeform 1215"/>
            <p:cNvSpPr/>
            <p:nvPr userDrawn="1"/>
          </p:nvSpPr>
          <p:spPr bwMode="auto">
            <a:xfrm>
              <a:off x="7213601" y="40894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5 w 8"/>
                <a:gd name="T3" fmla="*/ 13 h 13"/>
                <a:gd name="T4" fmla="*/ 0 w 8"/>
                <a:gd name="T5" fmla="*/ 7 h 13"/>
                <a:gd name="T6" fmla="*/ 3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0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4" name="Rectangle 1216"/>
            <p:cNvSpPr>
              <a:spLocks noChangeArrowheads="1"/>
            </p:cNvSpPr>
            <p:nvPr userDrawn="1"/>
          </p:nvSpPr>
          <p:spPr bwMode="auto">
            <a:xfrm>
              <a:off x="7213601" y="40830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5" name="Freeform 1217"/>
            <p:cNvSpPr/>
            <p:nvPr userDrawn="1"/>
          </p:nvSpPr>
          <p:spPr bwMode="auto">
            <a:xfrm>
              <a:off x="7154864" y="4081463"/>
              <a:ext cx="74613" cy="7938"/>
            </a:xfrm>
            <a:custGeom>
              <a:avLst/>
              <a:gdLst>
                <a:gd name="T0" fmla="*/ 0 w 47"/>
                <a:gd name="T1" fmla="*/ 5 h 5"/>
                <a:gd name="T2" fmla="*/ 12 w 47"/>
                <a:gd name="T3" fmla="*/ 5 h 5"/>
                <a:gd name="T4" fmla="*/ 23 w 47"/>
                <a:gd name="T5" fmla="*/ 3 h 5"/>
                <a:gd name="T6" fmla="*/ 47 w 47"/>
                <a:gd name="T7" fmla="*/ 1 h 5"/>
                <a:gd name="T8" fmla="*/ 47 w 47"/>
                <a:gd name="T9" fmla="*/ 0 h 5"/>
                <a:gd name="T10" fmla="*/ 23 w 47"/>
                <a:gd name="T11" fmla="*/ 2 h 5"/>
                <a:gd name="T12" fmla="*/ 11 w 47"/>
                <a:gd name="T13" fmla="*/ 4 h 5"/>
                <a:gd name="T14" fmla="*/ 0 w 47"/>
                <a:gd name="T15" fmla="*/ 5 h 5"/>
                <a:gd name="T16" fmla="*/ 0 w 47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4" y="5"/>
                    <a:pt x="8" y="5"/>
                    <a:pt x="12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6" name="Freeform 1218"/>
            <p:cNvSpPr/>
            <p:nvPr userDrawn="1"/>
          </p:nvSpPr>
          <p:spPr bwMode="auto">
            <a:xfrm>
              <a:off x="7242176" y="408622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0 w 9"/>
                <a:gd name="T5" fmla="*/ 7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5" y="13"/>
                    <a:pt x="5" y="13"/>
                  </a:cubicBezTo>
                  <a:cubicBezTo>
                    <a:pt x="5" y="13"/>
                    <a:pt x="1" y="11"/>
                    <a:pt x="0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7" name="Freeform 1219"/>
            <p:cNvSpPr/>
            <p:nvPr userDrawn="1"/>
          </p:nvSpPr>
          <p:spPr bwMode="auto">
            <a:xfrm>
              <a:off x="7242176" y="4078288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8" name="Freeform 1220"/>
            <p:cNvSpPr/>
            <p:nvPr userDrawn="1"/>
          </p:nvSpPr>
          <p:spPr bwMode="auto">
            <a:xfrm>
              <a:off x="7267576" y="408305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1 w 9"/>
                <a:gd name="T5" fmla="*/ 7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5" y="13"/>
                    <a:pt x="5" y="13"/>
                  </a:cubicBezTo>
                  <a:cubicBezTo>
                    <a:pt x="5" y="13"/>
                    <a:pt x="1" y="10"/>
                    <a:pt x="1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9" name="Freeform 1221"/>
            <p:cNvSpPr/>
            <p:nvPr userDrawn="1"/>
          </p:nvSpPr>
          <p:spPr bwMode="auto">
            <a:xfrm>
              <a:off x="7267576" y="40751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0" name="Freeform 1222"/>
            <p:cNvSpPr/>
            <p:nvPr userDrawn="1"/>
          </p:nvSpPr>
          <p:spPr bwMode="auto">
            <a:xfrm>
              <a:off x="7292976" y="407828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4 w 9"/>
                <a:gd name="T7" fmla="*/ 0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1" name="Freeform 1223"/>
            <p:cNvSpPr/>
            <p:nvPr userDrawn="1"/>
          </p:nvSpPr>
          <p:spPr bwMode="auto">
            <a:xfrm>
              <a:off x="7292976" y="407035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2" name="Freeform 1224"/>
            <p:cNvSpPr/>
            <p:nvPr userDrawn="1"/>
          </p:nvSpPr>
          <p:spPr bwMode="auto">
            <a:xfrm>
              <a:off x="7234239" y="4068763"/>
              <a:ext cx="74613" cy="12700"/>
            </a:xfrm>
            <a:custGeom>
              <a:avLst/>
              <a:gdLst>
                <a:gd name="T0" fmla="*/ 0 w 47"/>
                <a:gd name="T1" fmla="*/ 8 h 8"/>
                <a:gd name="T2" fmla="*/ 24 w 47"/>
                <a:gd name="T3" fmla="*/ 5 h 8"/>
                <a:gd name="T4" fmla="*/ 36 w 47"/>
                <a:gd name="T5" fmla="*/ 3 h 8"/>
                <a:gd name="T6" fmla="*/ 47 w 47"/>
                <a:gd name="T7" fmla="*/ 1 h 8"/>
                <a:gd name="T8" fmla="*/ 47 w 47"/>
                <a:gd name="T9" fmla="*/ 0 h 8"/>
                <a:gd name="T10" fmla="*/ 35 w 47"/>
                <a:gd name="T11" fmla="*/ 2 h 8"/>
                <a:gd name="T12" fmla="*/ 24 w 47"/>
                <a:gd name="T13" fmla="*/ 4 h 8"/>
                <a:gd name="T14" fmla="*/ 0 w 47"/>
                <a:gd name="T15" fmla="*/ 8 h 8"/>
                <a:gd name="T16" fmla="*/ 0 w 4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0" y="2"/>
                    <a:pt x="43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1"/>
                    <a:pt x="39" y="2"/>
                    <a:pt x="3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3" name="Freeform 1225"/>
            <p:cNvSpPr/>
            <p:nvPr userDrawn="1"/>
          </p:nvSpPr>
          <p:spPr bwMode="auto">
            <a:xfrm>
              <a:off x="7321551" y="407193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4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4" name="Freeform 1226"/>
            <p:cNvSpPr/>
            <p:nvPr userDrawn="1"/>
          </p:nvSpPr>
          <p:spPr bwMode="auto">
            <a:xfrm>
              <a:off x="7321551" y="406558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5" name="Freeform 1227"/>
            <p:cNvSpPr/>
            <p:nvPr userDrawn="1"/>
          </p:nvSpPr>
          <p:spPr bwMode="auto">
            <a:xfrm>
              <a:off x="7346951" y="40671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8 h 13"/>
                <a:gd name="T6" fmla="*/ 4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10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6" name="Freeform 1228"/>
            <p:cNvSpPr/>
            <p:nvPr userDrawn="1"/>
          </p:nvSpPr>
          <p:spPr bwMode="auto">
            <a:xfrm>
              <a:off x="7346951" y="406082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7" name="Freeform 1229"/>
            <p:cNvSpPr/>
            <p:nvPr userDrawn="1"/>
          </p:nvSpPr>
          <p:spPr bwMode="auto">
            <a:xfrm>
              <a:off x="7372351" y="4060825"/>
              <a:ext cx="15875" cy="22225"/>
            </a:xfrm>
            <a:custGeom>
              <a:avLst/>
              <a:gdLst>
                <a:gd name="T0" fmla="*/ 9 w 10"/>
                <a:gd name="T1" fmla="*/ 6 h 14"/>
                <a:gd name="T2" fmla="*/ 6 w 10"/>
                <a:gd name="T3" fmla="*/ 14 h 14"/>
                <a:gd name="T4" fmla="*/ 1 w 10"/>
                <a:gd name="T5" fmla="*/ 8 h 14"/>
                <a:gd name="T6" fmla="*/ 3 w 10"/>
                <a:gd name="T7" fmla="*/ 1 h 14"/>
                <a:gd name="T8" fmla="*/ 9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6"/>
                  </a:moveTo>
                  <a:cubicBezTo>
                    <a:pt x="10" y="10"/>
                    <a:pt x="6" y="14"/>
                    <a:pt x="6" y="14"/>
                  </a:cubicBezTo>
                  <a:cubicBezTo>
                    <a:pt x="6" y="14"/>
                    <a:pt x="2" y="12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8" name="Freeform 1230"/>
            <p:cNvSpPr/>
            <p:nvPr userDrawn="1"/>
          </p:nvSpPr>
          <p:spPr bwMode="auto">
            <a:xfrm>
              <a:off x="7372351" y="405447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9" name="Freeform 1231"/>
            <p:cNvSpPr/>
            <p:nvPr userDrawn="1"/>
          </p:nvSpPr>
          <p:spPr bwMode="auto">
            <a:xfrm>
              <a:off x="7313614" y="4051300"/>
              <a:ext cx="74613" cy="17463"/>
            </a:xfrm>
            <a:custGeom>
              <a:avLst/>
              <a:gdLst>
                <a:gd name="T0" fmla="*/ 0 w 47"/>
                <a:gd name="T1" fmla="*/ 11 h 11"/>
                <a:gd name="T2" fmla="*/ 24 w 47"/>
                <a:gd name="T3" fmla="*/ 7 h 11"/>
                <a:gd name="T4" fmla="*/ 47 w 47"/>
                <a:gd name="T5" fmla="*/ 1 h 11"/>
                <a:gd name="T6" fmla="*/ 47 w 47"/>
                <a:gd name="T7" fmla="*/ 0 h 11"/>
                <a:gd name="T8" fmla="*/ 24 w 47"/>
                <a:gd name="T9" fmla="*/ 6 h 11"/>
                <a:gd name="T10" fmla="*/ 0 w 47"/>
                <a:gd name="T11" fmla="*/ 10 h 11"/>
                <a:gd name="T12" fmla="*/ 0 w 4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">
                  <a:moveTo>
                    <a:pt x="0" y="11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32" y="5"/>
                    <a:pt x="39" y="3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2"/>
                    <a:pt x="31" y="4"/>
                    <a:pt x="24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0" name="Freeform 1232"/>
            <p:cNvSpPr/>
            <p:nvPr userDrawn="1"/>
          </p:nvSpPr>
          <p:spPr bwMode="auto">
            <a:xfrm>
              <a:off x="7400926" y="40544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1" name="Freeform 1233"/>
            <p:cNvSpPr/>
            <p:nvPr userDrawn="1"/>
          </p:nvSpPr>
          <p:spPr bwMode="auto">
            <a:xfrm>
              <a:off x="7399339" y="404812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2" name="Freeform 1234"/>
            <p:cNvSpPr/>
            <p:nvPr userDrawn="1"/>
          </p:nvSpPr>
          <p:spPr bwMode="auto">
            <a:xfrm>
              <a:off x="7426326" y="4048125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3" name="Freeform 1235"/>
            <p:cNvSpPr/>
            <p:nvPr userDrawn="1"/>
          </p:nvSpPr>
          <p:spPr bwMode="auto">
            <a:xfrm>
              <a:off x="7424739" y="4040188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2 h 8"/>
                <a:gd name="T6" fmla="*/ 6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4" name="Freeform 1236"/>
            <p:cNvSpPr/>
            <p:nvPr userDrawn="1"/>
          </p:nvSpPr>
          <p:spPr bwMode="auto">
            <a:xfrm>
              <a:off x="7451726" y="4040188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2" y="12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5" name="Freeform 1237"/>
            <p:cNvSpPr/>
            <p:nvPr userDrawn="1"/>
          </p:nvSpPr>
          <p:spPr bwMode="auto">
            <a:xfrm>
              <a:off x="7450139" y="40338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6" name="Freeform 1238"/>
            <p:cNvSpPr/>
            <p:nvPr userDrawn="1"/>
          </p:nvSpPr>
          <p:spPr bwMode="auto">
            <a:xfrm>
              <a:off x="7392989" y="4030663"/>
              <a:ext cx="73025" cy="20638"/>
            </a:xfrm>
            <a:custGeom>
              <a:avLst/>
              <a:gdLst>
                <a:gd name="T0" fmla="*/ 0 w 46"/>
                <a:gd name="T1" fmla="*/ 13 h 13"/>
                <a:gd name="T2" fmla="*/ 23 w 46"/>
                <a:gd name="T3" fmla="*/ 8 h 13"/>
                <a:gd name="T4" fmla="*/ 46 w 46"/>
                <a:gd name="T5" fmla="*/ 1 h 13"/>
                <a:gd name="T6" fmla="*/ 46 w 46"/>
                <a:gd name="T7" fmla="*/ 0 h 13"/>
                <a:gd name="T8" fmla="*/ 23 w 46"/>
                <a:gd name="T9" fmla="*/ 7 h 13"/>
                <a:gd name="T10" fmla="*/ 0 w 46"/>
                <a:gd name="T11" fmla="*/ 13 h 13"/>
                <a:gd name="T12" fmla="*/ 0 w 4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0" y="13"/>
                  </a:moveTo>
                  <a:cubicBezTo>
                    <a:pt x="7" y="11"/>
                    <a:pt x="15" y="10"/>
                    <a:pt x="23" y="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7" name="Freeform 1239"/>
            <p:cNvSpPr/>
            <p:nvPr userDrawn="1"/>
          </p:nvSpPr>
          <p:spPr bwMode="auto">
            <a:xfrm>
              <a:off x="7478714" y="4032250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8" name="Freeform 1240"/>
            <p:cNvSpPr/>
            <p:nvPr userDrawn="1"/>
          </p:nvSpPr>
          <p:spPr bwMode="auto">
            <a:xfrm>
              <a:off x="7477126" y="402590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49" name="Freeform 1241"/>
            <p:cNvSpPr/>
            <p:nvPr userDrawn="1"/>
          </p:nvSpPr>
          <p:spPr bwMode="auto">
            <a:xfrm>
              <a:off x="7504114" y="40243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0" name="Freeform 1242"/>
            <p:cNvSpPr/>
            <p:nvPr userDrawn="1"/>
          </p:nvSpPr>
          <p:spPr bwMode="auto">
            <a:xfrm>
              <a:off x="7502526" y="40179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1" name="Freeform 1243"/>
            <p:cNvSpPr/>
            <p:nvPr userDrawn="1"/>
          </p:nvSpPr>
          <p:spPr bwMode="auto">
            <a:xfrm>
              <a:off x="7529514" y="4016375"/>
              <a:ext cx="14288" cy="20638"/>
            </a:xfrm>
            <a:custGeom>
              <a:avLst/>
              <a:gdLst>
                <a:gd name="T0" fmla="*/ 8 w 9"/>
                <a:gd name="T1" fmla="*/ 5 h 13"/>
                <a:gd name="T2" fmla="*/ 7 w 9"/>
                <a:gd name="T3" fmla="*/ 13 h 13"/>
                <a:gd name="T4" fmla="*/ 1 w 9"/>
                <a:gd name="T5" fmla="*/ 8 h 13"/>
                <a:gd name="T6" fmla="*/ 2 w 9"/>
                <a:gd name="T7" fmla="*/ 1 h 13"/>
                <a:gd name="T8" fmla="*/ 8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5"/>
                  </a:moveTo>
                  <a:cubicBezTo>
                    <a:pt x="9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2" name="Freeform 1244"/>
            <p:cNvSpPr/>
            <p:nvPr userDrawn="1"/>
          </p:nvSpPr>
          <p:spPr bwMode="auto">
            <a:xfrm>
              <a:off x="7526339" y="40084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3" name="Freeform 1245"/>
            <p:cNvSpPr/>
            <p:nvPr userDrawn="1"/>
          </p:nvSpPr>
          <p:spPr bwMode="auto">
            <a:xfrm>
              <a:off x="7470776" y="4005263"/>
              <a:ext cx="71438" cy="25400"/>
            </a:xfrm>
            <a:custGeom>
              <a:avLst/>
              <a:gdLst>
                <a:gd name="T0" fmla="*/ 0 w 45"/>
                <a:gd name="T1" fmla="*/ 16 h 16"/>
                <a:gd name="T2" fmla="*/ 11 w 45"/>
                <a:gd name="T3" fmla="*/ 13 h 16"/>
                <a:gd name="T4" fmla="*/ 11 w 45"/>
                <a:gd name="T5" fmla="*/ 13 h 16"/>
                <a:gd name="T6" fmla="*/ 23 w 45"/>
                <a:gd name="T7" fmla="*/ 9 h 16"/>
                <a:gd name="T8" fmla="*/ 45 w 45"/>
                <a:gd name="T9" fmla="*/ 1 h 16"/>
                <a:gd name="T10" fmla="*/ 45 w 45"/>
                <a:gd name="T11" fmla="*/ 0 h 16"/>
                <a:gd name="T12" fmla="*/ 22 w 45"/>
                <a:gd name="T13" fmla="*/ 8 h 16"/>
                <a:gd name="T14" fmla="*/ 11 w 45"/>
                <a:gd name="T15" fmla="*/ 12 h 16"/>
                <a:gd name="T16" fmla="*/ 11 w 45"/>
                <a:gd name="T17" fmla="*/ 12 h 16"/>
                <a:gd name="T18" fmla="*/ 11 w 45"/>
                <a:gd name="T19" fmla="*/ 12 h 16"/>
                <a:gd name="T20" fmla="*/ 0 w 45"/>
                <a:gd name="T21" fmla="*/ 15 h 16"/>
                <a:gd name="T22" fmla="*/ 0 w 45"/>
                <a:gd name="T23" fmla="*/ 16 h 16"/>
                <a:gd name="T24" fmla="*/ 0 w 45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lnTo>
                    <a:pt x="11" y="13"/>
                  </a:lnTo>
                  <a:lnTo>
                    <a:pt x="11" y="13"/>
                  </a:lnTo>
                  <a:lnTo>
                    <a:pt x="23" y="9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22" y="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4" name="Freeform 1246"/>
            <p:cNvSpPr/>
            <p:nvPr userDrawn="1"/>
          </p:nvSpPr>
          <p:spPr bwMode="auto">
            <a:xfrm>
              <a:off x="7556501" y="4006850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7 w 10"/>
                <a:gd name="T3" fmla="*/ 13 h 13"/>
                <a:gd name="T4" fmla="*/ 5 w 10"/>
                <a:gd name="T5" fmla="*/ 12 h 13"/>
                <a:gd name="T6" fmla="*/ 1 w 10"/>
                <a:gd name="T7" fmla="*/ 8 h 13"/>
                <a:gd name="T8" fmla="*/ 3 w 10"/>
                <a:gd name="T9" fmla="*/ 1 h 13"/>
                <a:gd name="T10" fmla="*/ 9 w 10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3" y="11"/>
                    <a:pt x="2" y="10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5" name="Freeform 1247"/>
            <p:cNvSpPr/>
            <p:nvPr userDrawn="1"/>
          </p:nvSpPr>
          <p:spPr bwMode="auto">
            <a:xfrm>
              <a:off x="7553326" y="399891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6" name="Freeform 1248"/>
            <p:cNvSpPr/>
            <p:nvPr userDrawn="1"/>
          </p:nvSpPr>
          <p:spPr bwMode="auto">
            <a:xfrm>
              <a:off x="7580314" y="3997325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8" y="13"/>
                    <a:pt x="8" y="13"/>
                  </a:cubicBezTo>
                  <a:cubicBezTo>
                    <a:pt x="8" y="13"/>
                    <a:pt x="3" y="11"/>
                    <a:pt x="2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8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7" name="Freeform 1249"/>
            <p:cNvSpPr/>
            <p:nvPr userDrawn="1"/>
          </p:nvSpPr>
          <p:spPr bwMode="auto">
            <a:xfrm>
              <a:off x="7578726" y="3989388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8" name="Freeform 1250"/>
            <p:cNvSpPr/>
            <p:nvPr userDrawn="1"/>
          </p:nvSpPr>
          <p:spPr bwMode="auto">
            <a:xfrm>
              <a:off x="7605714" y="3987800"/>
              <a:ext cx="15875" cy="20638"/>
            </a:xfrm>
            <a:custGeom>
              <a:avLst/>
              <a:gdLst>
                <a:gd name="T0" fmla="*/ 8 w 10"/>
                <a:gd name="T1" fmla="*/ 5 h 13"/>
                <a:gd name="T2" fmla="*/ 7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8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59" name="Freeform 1251"/>
            <p:cNvSpPr/>
            <p:nvPr userDrawn="1"/>
          </p:nvSpPr>
          <p:spPr bwMode="auto">
            <a:xfrm>
              <a:off x="7602539" y="3979863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0" name="Freeform 1252"/>
            <p:cNvSpPr/>
            <p:nvPr userDrawn="1"/>
          </p:nvSpPr>
          <p:spPr bwMode="auto">
            <a:xfrm>
              <a:off x="7546976" y="3976688"/>
              <a:ext cx="71438" cy="28575"/>
            </a:xfrm>
            <a:custGeom>
              <a:avLst/>
              <a:gdLst>
                <a:gd name="T0" fmla="*/ 0 w 45"/>
                <a:gd name="T1" fmla="*/ 18 h 18"/>
                <a:gd name="T2" fmla="*/ 22 w 45"/>
                <a:gd name="T3" fmla="*/ 10 h 18"/>
                <a:gd name="T4" fmla="*/ 45 w 45"/>
                <a:gd name="T5" fmla="*/ 1 h 18"/>
                <a:gd name="T6" fmla="*/ 44 w 45"/>
                <a:gd name="T7" fmla="*/ 0 h 18"/>
                <a:gd name="T8" fmla="*/ 22 w 45"/>
                <a:gd name="T9" fmla="*/ 9 h 18"/>
                <a:gd name="T10" fmla="*/ 0 w 45"/>
                <a:gd name="T11" fmla="*/ 18 h 18"/>
                <a:gd name="T12" fmla="*/ 0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0" y="18"/>
                  </a:moveTo>
                  <a:cubicBezTo>
                    <a:pt x="8" y="16"/>
                    <a:pt x="15" y="13"/>
                    <a:pt x="22" y="1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12"/>
                    <a:pt x="7" y="15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1" name="Freeform 1253"/>
            <p:cNvSpPr/>
            <p:nvPr userDrawn="1"/>
          </p:nvSpPr>
          <p:spPr bwMode="auto">
            <a:xfrm>
              <a:off x="7632701" y="3976688"/>
              <a:ext cx="15875" cy="20638"/>
            </a:xfrm>
            <a:custGeom>
              <a:avLst/>
              <a:gdLst>
                <a:gd name="T0" fmla="*/ 8 w 10"/>
                <a:gd name="T1" fmla="*/ 5 h 13"/>
                <a:gd name="T2" fmla="*/ 7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8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2" name="Freeform 1254"/>
            <p:cNvSpPr/>
            <p:nvPr userDrawn="1"/>
          </p:nvSpPr>
          <p:spPr bwMode="auto">
            <a:xfrm>
              <a:off x="7629526" y="3970338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3" name="Freeform 1255"/>
            <p:cNvSpPr/>
            <p:nvPr userDrawn="1"/>
          </p:nvSpPr>
          <p:spPr bwMode="auto">
            <a:xfrm>
              <a:off x="7656514" y="3965575"/>
              <a:ext cx="15875" cy="20638"/>
            </a:xfrm>
            <a:custGeom>
              <a:avLst/>
              <a:gdLst>
                <a:gd name="T0" fmla="*/ 8 w 10"/>
                <a:gd name="T1" fmla="*/ 6 h 13"/>
                <a:gd name="T2" fmla="*/ 7 w 10"/>
                <a:gd name="T3" fmla="*/ 13 h 13"/>
                <a:gd name="T4" fmla="*/ 1 w 10"/>
                <a:gd name="T5" fmla="*/ 9 h 13"/>
                <a:gd name="T6" fmla="*/ 2 w 10"/>
                <a:gd name="T7" fmla="*/ 1 h 13"/>
                <a:gd name="T8" fmla="*/ 8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3" y="12"/>
                    <a:pt x="1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4" name="Freeform 1256"/>
            <p:cNvSpPr/>
            <p:nvPr userDrawn="1"/>
          </p:nvSpPr>
          <p:spPr bwMode="auto">
            <a:xfrm>
              <a:off x="7653339" y="39592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5" name="Freeform 1257"/>
            <p:cNvSpPr/>
            <p:nvPr userDrawn="1"/>
          </p:nvSpPr>
          <p:spPr bwMode="auto">
            <a:xfrm>
              <a:off x="7680326" y="3956050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3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6" name="Freeform 1258"/>
            <p:cNvSpPr/>
            <p:nvPr userDrawn="1"/>
          </p:nvSpPr>
          <p:spPr bwMode="auto">
            <a:xfrm>
              <a:off x="7675564" y="394811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7" name="Freeform 1259"/>
            <p:cNvSpPr/>
            <p:nvPr userDrawn="1"/>
          </p:nvSpPr>
          <p:spPr bwMode="auto">
            <a:xfrm>
              <a:off x="7621589" y="3944938"/>
              <a:ext cx="69850" cy="31750"/>
            </a:xfrm>
            <a:custGeom>
              <a:avLst/>
              <a:gdLst>
                <a:gd name="T0" fmla="*/ 0 w 44"/>
                <a:gd name="T1" fmla="*/ 20 h 20"/>
                <a:gd name="T2" fmla="*/ 44 w 44"/>
                <a:gd name="T3" fmla="*/ 1 h 20"/>
                <a:gd name="T4" fmla="*/ 44 w 44"/>
                <a:gd name="T5" fmla="*/ 0 h 20"/>
                <a:gd name="T6" fmla="*/ 0 w 44"/>
                <a:gd name="T7" fmla="*/ 19 h 20"/>
                <a:gd name="T8" fmla="*/ 0 w 4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0">
                  <a:moveTo>
                    <a:pt x="0" y="20"/>
                  </a:moveTo>
                  <a:cubicBezTo>
                    <a:pt x="15" y="14"/>
                    <a:pt x="30" y="7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9" y="6"/>
                    <a:pt x="15" y="13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8" name="Freeform 1260"/>
            <p:cNvSpPr/>
            <p:nvPr userDrawn="1"/>
          </p:nvSpPr>
          <p:spPr bwMode="auto">
            <a:xfrm>
              <a:off x="8205789" y="3779838"/>
              <a:ext cx="625475" cy="512763"/>
            </a:xfrm>
            <a:custGeom>
              <a:avLst/>
              <a:gdLst>
                <a:gd name="T0" fmla="*/ 177 w 394"/>
                <a:gd name="T1" fmla="*/ 0 h 323"/>
                <a:gd name="T2" fmla="*/ 0 w 394"/>
                <a:gd name="T3" fmla="*/ 323 h 323"/>
                <a:gd name="T4" fmla="*/ 394 w 394"/>
                <a:gd name="T5" fmla="*/ 323 h 323"/>
                <a:gd name="T6" fmla="*/ 177 w 394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23">
                  <a:moveTo>
                    <a:pt x="177" y="0"/>
                  </a:moveTo>
                  <a:lnTo>
                    <a:pt x="0" y="323"/>
                  </a:lnTo>
                  <a:lnTo>
                    <a:pt x="394" y="32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69" name="Freeform 1261"/>
            <p:cNvSpPr/>
            <p:nvPr userDrawn="1"/>
          </p:nvSpPr>
          <p:spPr bwMode="auto">
            <a:xfrm>
              <a:off x="8278814" y="3779838"/>
              <a:ext cx="625475" cy="1285875"/>
            </a:xfrm>
            <a:custGeom>
              <a:avLst/>
              <a:gdLst>
                <a:gd name="T0" fmla="*/ 177 w 394"/>
                <a:gd name="T1" fmla="*/ 0 h 810"/>
                <a:gd name="T2" fmla="*/ 394 w 394"/>
                <a:gd name="T3" fmla="*/ 296 h 810"/>
                <a:gd name="T4" fmla="*/ 369 w 394"/>
                <a:gd name="T5" fmla="*/ 296 h 810"/>
                <a:gd name="T6" fmla="*/ 369 w 394"/>
                <a:gd name="T7" fmla="*/ 810 h 810"/>
                <a:gd name="T8" fmla="*/ 0 w 394"/>
                <a:gd name="T9" fmla="*/ 810 h 810"/>
                <a:gd name="T10" fmla="*/ 0 w 394"/>
                <a:gd name="T11" fmla="*/ 296 h 810"/>
                <a:gd name="T12" fmla="*/ 17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177" y="0"/>
                  </a:moveTo>
                  <a:lnTo>
                    <a:pt x="394" y="296"/>
                  </a:lnTo>
                  <a:lnTo>
                    <a:pt x="369" y="296"/>
                  </a:lnTo>
                  <a:lnTo>
                    <a:pt x="369" y="810"/>
                  </a:lnTo>
                  <a:lnTo>
                    <a:pt x="0" y="810"/>
                  </a:lnTo>
                  <a:lnTo>
                    <a:pt x="0" y="29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D27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0" name="Rectangle 1262"/>
            <p:cNvSpPr>
              <a:spLocks noChangeArrowheads="1"/>
            </p:cNvSpPr>
            <p:nvPr userDrawn="1"/>
          </p:nvSpPr>
          <p:spPr bwMode="auto">
            <a:xfrm>
              <a:off x="8791576" y="4249738"/>
              <a:ext cx="1169988" cy="815975"/>
            </a:xfrm>
            <a:prstGeom prst="rect">
              <a:avLst/>
            </a:prstGeom>
            <a:solidFill>
              <a:srgbClr val="C4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1" name="Rectangle 1263"/>
            <p:cNvSpPr>
              <a:spLocks noChangeArrowheads="1"/>
            </p:cNvSpPr>
            <p:nvPr userDrawn="1"/>
          </p:nvSpPr>
          <p:spPr bwMode="auto">
            <a:xfrm>
              <a:off x="8791576" y="4249738"/>
              <a:ext cx="1169988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2" name="Freeform 1264"/>
            <p:cNvSpPr/>
            <p:nvPr userDrawn="1"/>
          </p:nvSpPr>
          <p:spPr bwMode="auto">
            <a:xfrm>
              <a:off x="8486776" y="3779838"/>
              <a:ext cx="1549400" cy="512763"/>
            </a:xfrm>
            <a:custGeom>
              <a:avLst/>
              <a:gdLst>
                <a:gd name="T0" fmla="*/ 0 w 976"/>
                <a:gd name="T1" fmla="*/ 0 h 323"/>
                <a:gd name="T2" fmla="*/ 783 w 976"/>
                <a:gd name="T3" fmla="*/ 0 h 323"/>
                <a:gd name="T4" fmla="*/ 976 w 976"/>
                <a:gd name="T5" fmla="*/ 323 h 323"/>
                <a:gd name="T6" fmla="*/ 193 w 976"/>
                <a:gd name="T7" fmla="*/ 323 h 323"/>
                <a:gd name="T8" fmla="*/ 0 w 976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6" h="323">
                  <a:moveTo>
                    <a:pt x="0" y="0"/>
                  </a:moveTo>
                  <a:lnTo>
                    <a:pt x="783" y="0"/>
                  </a:lnTo>
                  <a:lnTo>
                    <a:pt x="976" y="323"/>
                  </a:lnTo>
                  <a:lnTo>
                    <a:pt x="193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3" name="Rectangle 1265"/>
            <p:cNvSpPr>
              <a:spLocks noChangeArrowheads="1"/>
            </p:cNvSpPr>
            <p:nvPr userDrawn="1"/>
          </p:nvSpPr>
          <p:spPr bwMode="auto">
            <a:xfrm>
              <a:off x="9498014" y="4433888"/>
              <a:ext cx="192088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4" name="Rectangle 1266"/>
            <p:cNvSpPr>
              <a:spLocks noChangeArrowheads="1"/>
            </p:cNvSpPr>
            <p:nvPr userDrawn="1"/>
          </p:nvSpPr>
          <p:spPr bwMode="auto">
            <a:xfrm>
              <a:off x="9523414" y="4675188"/>
              <a:ext cx="141288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5" name="Rectangle 1267"/>
            <p:cNvSpPr>
              <a:spLocks noChangeArrowheads="1"/>
            </p:cNvSpPr>
            <p:nvPr userDrawn="1"/>
          </p:nvSpPr>
          <p:spPr bwMode="auto">
            <a:xfrm>
              <a:off x="9523414" y="4467225"/>
              <a:ext cx="141288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6" name="Rectangle 1268"/>
            <p:cNvSpPr>
              <a:spLocks noChangeArrowheads="1"/>
            </p:cNvSpPr>
            <p:nvPr userDrawn="1"/>
          </p:nvSpPr>
          <p:spPr bwMode="auto">
            <a:xfrm>
              <a:off x="9064626" y="4433888"/>
              <a:ext cx="190500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7" name="Rectangle 1269"/>
            <p:cNvSpPr>
              <a:spLocks noChangeArrowheads="1"/>
            </p:cNvSpPr>
            <p:nvPr userDrawn="1"/>
          </p:nvSpPr>
          <p:spPr bwMode="auto">
            <a:xfrm>
              <a:off x="9090026" y="4675188"/>
              <a:ext cx="138113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8" name="Rectangle 1270"/>
            <p:cNvSpPr>
              <a:spLocks noChangeArrowheads="1"/>
            </p:cNvSpPr>
            <p:nvPr userDrawn="1"/>
          </p:nvSpPr>
          <p:spPr bwMode="auto">
            <a:xfrm>
              <a:off x="9090026" y="4467225"/>
              <a:ext cx="138113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79" name="Freeform 1271"/>
            <p:cNvSpPr/>
            <p:nvPr userDrawn="1"/>
          </p:nvSpPr>
          <p:spPr bwMode="auto">
            <a:xfrm>
              <a:off x="9340851" y="4270375"/>
              <a:ext cx="166688" cy="203200"/>
            </a:xfrm>
            <a:custGeom>
              <a:avLst/>
              <a:gdLst>
                <a:gd name="T0" fmla="*/ 104 w 105"/>
                <a:gd name="T1" fmla="*/ 0 h 128"/>
                <a:gd name="T2" fmla="*/ 82 w 105"/>
                <a:gd name="T3" fmla="*/ 0 h 128"/>
                <a:gd name="T4" fmla="*/ 64 w 105"/>
                <a:gd name="T5" fmla="*/ 0 h 128"/>
                <a:gd name="T6" fmla="*/ 45 w 105"/>
                <a:gd name="T7" fmla="*/ 0 h 128"/>
                <a:gd name="T8" fmla="*/ 27 w 105"/>
                <a:gd name="T9" fmla="*/ 0 h 128"/>
                <a:gd name="T10" fmla="*/ 0 w 105"/>
                <a:gd name="T11" fmla="*/ 0 h 128"/>
                <a:gd name="T12" fmla="*/ 0 w 105"/>
                <a:gd name="T13" fmla="*/ 16 h 128"/>
                <a:gd name="T14" fmla="*/ 0 w 105"/>
                <a:gd name="T15" fmla="*/ 113 h 128"/>
                <a:gd name="T16" fmla="*/ 12 w 105"/>
                <a:gd name="T17" fmla="*/ 127 h 128"/>
                <a:gd name="T18" fmla="*/ 27 w 105"/>
                <a:gd name="T19" fmla="*/ 113 h 128"/>
                <a:gd name="T20" fmla="*/ 27 w 105"/>
                <a:gd name="T21" fmla="*/ 47 h 128"/>
                <a:gd name="T22" fmla="*/ 36 w 105"/>
                <a:gd name="T23" fmla="*/ 38 h 128"/>
                <a:gd name="T24" fmla="*/ 36 w 105"/>
                <a:gd name="T25" fmla="*/ 38 h 128"/>
                <a:gd name="T26" fmla="*/ 45 w 105"/>
                <a:gd name="T27" fmla="*/ 47 h 128"/>
                <a:gd name="T28" fmla="*/ 45 w 105"/>
                <a:gd name="T29" fmla="*/ 81 h 128"/>
                <a:gd name="T30" fmla="*/ 53 w 105"/>
                <a:gd name="T31" fmla="*/ 91 h 128"/>
                <a:gd name="T32" fmla="*/ 64 w 105"/>
                <a:gd name="T33" fmla="*/ 82 h 128"/>
                <a:gd name="T34" fmla="*/ 64 w 105"/>
                <a:gd name="T35" fmla="*/ 25 h 128"/>
                <a:gd name="T36" fmla="*/ 73 w 105"/>
                <a:gd name="T37" fmla="*/ 16 h 128"/>
                <a:gd name="T38" fmla="*/ 82 w 105"/>
                <a:gd name="T39" fmla="*/ 25 h 128"/>
                <a:gd name="T40" fmla="*/ 82 w 105"/>
                <a:gd name="T41" fmla="*/ 97 h 128"/>
                <a:gd name="T42" fmla="*/ 91 w 105"/>
                <a:gd name="T43" fmla="*/ 109 h 128"/>
                <a:gd name="T44" fmla="*/ 105 w 105"/>
                <a:gd name="T45" fmla="*/ 98 h 128"/>
                <a:gd name="T46" fmla="*/ 105 w 105"/>
                <a:gd name="T47" fmla="*/ 0 h 128"/>
                <a:gd name="T48" fmla="*/ 104 w 105"/>
                <a:gd name="T4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28">
                  <a:moveTo>
                    <a:pt x="104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0"/>
                    <a:pt x="5" y="126"/>
                    <a:pt x="12" y="127"/>
                  </a:cubicBezTo>
                  <a:cubicBezTo>
                    <a:pt x="20" y="128"/>
                    <a:pt x="27" y="121"/>
                    <a:pt x="27" y="113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2"/>
                    <a:pt x="31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1" y="38"/>
                    <a:pt x="45" y="42"/>
                    <a:pt x="45" y="47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6"/>
                    <a:pt x="48" y="90"/>
                    <a:pt x="53" y="91"/>
                  </a:cubicBezTo>
                  <a:cubicBezTo>
                    <a:pt x="59" y="92"/>
                    <a:pt x="64" y="87"/>
                    <a:pt x="64" y="82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0"/>
                    <a:pt x="68" y="16"/>
                    <a:pt x="73" y="16"/>
                  </a:cubicBezTo>
                  <a:cubicBezTo>
                    <a:pt x="78" y="16"/>
                    <a:pt x="82" y="20"/>
                    <a:pt x="82" y="25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103"/>
                    <a:pt x="86" y="108"/>
                    <a:pt x="91" y="109"/>
                  </a:cubicBezTo>
                  <a:cubicBezTo>
                    <a:pt x="99" y="110"/>
                    <a:pt x="105" y="105"/>
                    <a:pt x="105" y="98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0" name="Oval 1272"/>
            <p:cNvSpPr>
              <a:spLocks noChangeArrowheads="1"/>
            </p:cNvSpPr>
            <p:nvPr userDrawn="1"/>
          </p:nvSpPr>
          <p:spPr bwMode="auto">
            <a:xfrm>
              <a:off x="8437564" y="4229100"/>
              <a:ext cx="161925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1" name="Oval 1273"/>
            <p:cNvSpPr>
              <a:spLocks noChangeArrowheads="1"/>
            </p:cNvSpPr>
            <p:nvPr userDrawn="1"/>
          </p:nvSpPr>
          <p:spPr bwMode="auto">
            <a:xfrm>
              <a:off x="8461376" y="4257675"/>
              <a:ext cx="114300" cy="146050"/>
            </a:xfrm>
            <a:prstGeom prst="ellipse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2" name="Rectangle 1274"/>
            <p:cNvSpPr>
              <a:spLocks noChangeArrowheads="1"/>
            </p:cNvSpPr>
            <p:nvPr userDrawn="1"/>
          </p:nvSpPr>
          <p:spPr bwMode="auto">
            <a:xfrm>
              <a:off x="8437564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3" name="Rectangle 1275"/>
            <p:cNvSpPr>
              <a:spLocks noChangeArrowheads="1"/>
            </p:cNvSpPr>
            <p:nvPr userDrawn="1"/>
          </p:nvSpPr>
          <p:spPr bwMode="auto">
            <a:xfrm>
              <a:off x="8451851" y="4760913"/>
              <a:ext cx="142875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4" name="Oval 1276"/>
            <p:cNvSpPr>
              <a:spLocks noChangeArrowheads="1"/>
            </p:cNvSpPr>
            <p:nvPr userDrawn="1"/>
          </p:nvSpPr>
          <p:spPr bwMode="auto">
            <a:xfrm>
              <a:off x="8899526" y="3765550"/>
              <a:ext cx="223838" cy="223838"/>
            </a:xfrm>
            <a:prstGeom prst="ellipse">
              <a:avLst/>
            </a:pr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5" name="Rectangle 1277"/>
            <p:cNvSpPr>
              <a:spLocks noChangeArrowheads="1"/>
            </p:cNvSpPr>
            <p:nvPr userDrawn="1"/>
          </p:nvSpPr>
          <p:spPr bwMode="auto">
            <a:xfrm>
              <a:off x="8966201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6" name="Freeform 1278"/>
            <p:cNvSpPr/>
            <p:nvPr userDrawn="1"/>
          </p:nvSpPr>
          <p:spPr bwMode="auto">
            <a:xfrm>
              <a:off x="8896351" y="3925888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8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7" name="Rectangle 1279"/>
            <p:cNvSpPr>
              <a:spLocks noChangeArrowheads="1"/>
            </p:cNvSpPr>
            <p:nvPr userDrawn="1"/>
          </p:nvSpPr>
          <p:spPr bwMode="auto">
            <a:xfrm>
              <a:off x="8883651" y="3876675"/>
              <a:ext cx="252413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8" name="Freeform 1280"/>
            <p:cNvSpPr/>
            <p:nvPr userDrawn="1"/>
          </p:nvSpPr>
          <p:spPr bwMode="auto">
            <a:xfrm>
              <a:off x="8855076" y="3648075"/>
              <a:ext cx="61913" cy="44450"/>
            </a:xfrm>
            <a:custGeom>
              <a:avLst/>
              <a:gdLst>
                <a:gd name="T0" fmla="*/ 39 w 39"/>
                <a:gd name="T1" fmla="*/ 19 h 28"/>
                <a:gd name="T2" fmla="*/ 35 w 39"/>
                <a:gd name="T3" fmla="*/ 2 h 28"/>
                <a:gd name="T4" fmla="*/ 0 w 39"/>
                <a:gd name="T5" fmla="*/ 0 h 28"/>
                <a:gd name="T6" fmla="*/ 23 w 39"/>
                <a:gd name="T7" fmla="*/ 12 h 28"/>
                <a:gd name="T8" fmla="*/ 31 w 39"/>
                <a:gd name="T9" fmla="*/ 28 h 28"/>
                <a:gd name="T10" fmla="*/ 39 w 39"/>
                <a:gd name="T11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39" y="1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3"/>
                    <a:pt x="23" y="12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19"/>
                  </a:lnTo>
                  <a:close/>
                </a:path>
              </a:pathLst>
            </a:cu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9" name="Freeform 1281"/>
            <p:cNvSpPr/>
            <p:nvPr userDrawn="1"/>
          </p:nvSpPr>
          <p:spPr bwMode="auto">
            <a:xfrm>
              <a:off x="8893176" y="3670300"/>
              <a:ext cx="88900" cy="134938"/>
            </a:xfrm>
            <a:custGeom>
              <a:avLst/>
              <a:gdLst>
                <a:gd name="T0" fmla="*/ 56 w 56"/>
                <a:gd name="T1" fmla="*/ 76 h 85"/>
                <a:gd name="T2" fmla="*/ 36 w 56"/>
                <a:gd name="T3" fmla="*/ 85 h 85"/>
                <a:gd name="T4" fmla="*/ 0 w 56"/>
                <a:gd name="T5" fmla="*/ 9 h 85"/>
                <a:gd name="T6" fmla="*/ 20 w 56"/>
                <a:gd name="T7" fmla="*/ 0 h 85"/>
                <a:gd name="T8" fmla="*/ 56 w 56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56" y="76"/>
                  </a:moveTo>
                  <a:lnTo>
                    <a:pt x="36" y="85"/>
                  </a:lnTo>
                  <a:lnTo>
                    <a:pt x="0" y="9"/>
                  </a:lnTo>
                  <a:lnTo>
                    <a:pt x="20" y="0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0" name="Freeform 1282"/>
            <p:cNvSpPr/>
            <p:nvPr userDrawn="1"/>
          </p:nvSpPr>
          <p:spPr bwMode="auto">
            <a:xfrm>
              <a:off x="8882064" y="3665538"/>
              <a:ext cx="61913" cy="46038"/>
            </a:xfrm>
            <a:custGeom>
              <a:avLst/>
              <a:gdLst>
                <a:gd name="T0" fmla="*/ 39 w 39"/>
                <a:gd name="T1" fmla="*/ 13 h 29"/>
                <a:gd name="T2" fmla="*/ 6 w 39"/>
                <a:gd name="T3" fmla="*/ 29 h 29"/>
                <a:gd name="T4" fmla="*/ 0 w 39"/>
                <a:gd name="T5" fmla="*/ 16 h 29"/>
                <a:gd name="T6" fmla="*/ 33 w 39"/>
                <a:gd name="T7" fmla="*/ 0 h 29"/>
                <a:gd name="T8" fmla="*/ 39 w 3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9" y="13"/>
                  </a:moveTo>
                  <a:lnTo>
                    <a:pt x="6" y="29"/>
                  </a:lnTo>
                  <a:lnTo>
                    <a:pt x="0" y="16"/>
                  </a:lnTo>
                  <a:lnTo>
                    <a:pt x="33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1" name="Freeform 1283"/>
            <p:cNvSpPr/>
            <p:nvPr userDrawn="1"/>
          </p:nvSpPr>
          <p:spPr bwMode="auto">
            <a:xfrm>
              <a:off x="9088439" y="3640138"/>
              <a:ext cx="69850" cy="57150"/>
            </a:xfrm>
            <a:custGeom>
              <a:avLst/>
              <a:gdLst>
                <a:gd name="T0" fmla="*/ 0 w 44"/>
                <a:gd name="T1" fmla="*/ 26 h 36"/>
                <a:gd name="T2" fmla="*/ 9 w 44"/>
                <a:gd name="T3" fmla="*/ 0 h 36"/>
                <a:gd name="T4" fmla="*/ 44 w 44"/>
                <a:gd name="T5" fmla="*/ 15 h 36"/>
                <a:gd name="T6" fmla="*/ 17 w 44"/>
                <a:gd name="T7" fmla="*/ 16 h 36"/>
                <a:gd name="T8" fmla="*/ 13 w 44"/>
                <a:gd name="T9" fmla="*/ 28 h 36"/>
                <a:gd name="T10" fmla="*/ 0 w 44"/>
                <a:gd name="T1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6">
                  <a:moveTo>
                    <a:pt x="0" y="2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31" y="36"/>
                    <a:pt x="17" y="16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2" name="Freeform 1284"/>
            <p:cNvSpPr/>
            <p:nvPr userDrawn="1"/>
          </p:nvSpPr>
          <p:spPr bwMode="auto">
            <a:xfrm>
              <a:off x="9024939" y="3670300"/>
              <a:ext cx="88900" cy="134938"/>
            </a:xfrm>
            <a:custGeom>
              <a:avLst/>
              <a:gdLst>
                <a:gd name="T0" fmla="*/ 0 w 56"/>
                <a:gd name="T1" fmla="*/ 76 h 85"/>
                <a:gd name="T2" fmla="*/ 20 w 56"/>
                <a:gd name="T3" fmla="*/ 85 h 85"/>
                <a:gd name="T4" fmla="*/ 56 w 56"/>
                <a:gd name="T5" fmla="*/ 9 h 85"/>
                <a:gd name="T6" fmla="*/ 36 w 56"/>
                <a:gd name="T7" fmla="*/ 0 h 85"/>
                <a:gd name="T8" fmla="*/ 0 w 56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0" y="76"/>
                  </a:moveTo>
                  <a:lnTo>
                    <a:pt x="20" y="85"/>
                  </a:lnTo>
                  <a:lnTo>
                    <a:pt x="56" y="9"/>
                  </a:lnTo>
                  <a:lnTo>
                    <a:pt x="36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3" name="Freeform 1285"/>
            <p:cNvSpPr/>
            <p:nvPr userDrawn="1"/>
          </p:nvSpPr>
          <p:spPr bwMode="auto">
            <a:xfrm>
              <a:off x="9061451" y="3665538"/>
              <a:ext cx="63500" cy="46038"/>
            </a:xfrm>
            <a:custGeom>
              <a:avLst/>
              <a:gdLst>
                <a:gd name="T0" fmla="*/ 0 w 40"/>
                <a:gd name="T1" fmla="*/ 13 h 29"/>
                <a:gd name="T2" fmla="*/ 33 w 40"/>
                <a:gd name="T3" fmla="*/ 29 h 29"/>
                <a:gd name="T4" fmla="*/ 40 w 40"/>
                <a:gd name="T5" fmla="*/ 16 h 29"/>
                <a:gd name="T6" fmla="*/ 6 w 40"/>
                <a:gd name="T7" fmla="*/ 0 h 29"/>
                <a:gd name="T8" fmla="*/ 0 w 40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13"/>
                  </a:moveTo>
                  <a:lnTo>
                    <a:pt x="33" y="29"/>
                  </a:lnTo>
                  <a:lnTo>
                    <a:pt x="40" y="1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4" name="Rectangle 1286"/>
            <p:cNvSpPr>
              <a:spLocks noChangeArrowheads="1"/>
            </p:cNvSpPr>
            <p:nvPr userDrawn="1"/>
          </p:nvSpPr>
          <p:spPr bwMode="auto">
            <a:xfrm>
              <a:off x="10907714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5" name="Freeform 1287"/>
            <p:cNvSpPr/>
            <p:nvPr userDrawn="1"/>
          </p:nvSpPr>
          <p:spPr bwMode="auto">
            <a:xfrm>
              <a:off x="10837864" y="3925888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8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6" name="Rectangle 1288"/>
            <p:cNvSpPr>
              <a:spLocks noChangeArrowheads="1"/>
            </p:cNvSpPr>
            <p:nvPr userDrawn="1"/>
          </p:nvSpPr>
          <p:spPr bwMode="auto">
            <a:xfrm>
              <a:off x="10823576" y="3876675"/>
              <a:ext cx="254000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7" name="Freeform 1289"/>
            <p:cNvSpPr/>
            <p:nvPr userDrawn="1"/>
          </p:nvSpPr>
          <p:spPr bwMode="auto">
            <a:xfrm>
              <a:off x="9517064" y="3044825"/>
              <a:ext cx="627063" cy="512763"/>
            </a:xfrm>
            <a:custGeom>
              <a:avLst/>
              <a:gdLst>
                <a:gd name="T0" fmla="*/ 178 w 395"/>
                <a:gd name="T1" fmla="*/ 0 h 323"/>
                <a:gd name="T2" fmla="*/ 0 w 395"/>
                <a:gd name="T3" fmla="*/ 323 h 323"/>
                <a:gd name="T4" fmla="*/ 395 w 395"/>
                <a:gd name="T5" fmla="*/ 323 h 323"/>
                <a:gd name="T6" fmla="*/ 178 w 39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323">
                  <a:moveTo>
                    <a:pt x="178" y="0"/>
                  </a:moveTo>
                  <a:lnTo>
                    <a:pt x="0" y="323"/>
                  </a:lnTo>
                  <a:lnTo>
                    <a:pt x="395" y="32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8" name="Freeform 1290"/>
            <p:cNvSpPr/>
            <p:nvPr userDrawn="1"/>
          </p:nvSpPr>
          <p:spPr bwMode="auto">
            <a:xfrm>
              <a:off x="9590089" y="3044825"/>
              <a:ext cx="627063" cy="2020888"/>
            </a:xfrm>
            <a:custGeom>
              <a:avLst/>
              <a:gdLst>
                <a:gd name="T0" fmla="*/ 178 w 395"/>
                <a:gd name="T1" fmla="*/ 0 h 1273"/>
                <a:gd name="T2" fmla="*/ 395 w 395"/>
                <a:gd name="T3" fmla="*/ 296 h 1273"/>
                <a:gd name="T4" fmla="*/ 369 w 395"/>
                <a:gd name="T5" fmla="*/ 296 h 1273"/>
                <a:gd name="T6" fmla="*/ 369 w 395"/>
                <a:gd name="T7" fmla="*/ 1273 h 1273"/>
                <a:gd name="T8" fmla="*/ 0 w 395"/>
                <a:gd name="T9" fmla="*/ 1273 h 1273"/>
                <a:gd name="T10" fmla="*/ 0 w 395"/>
                <a:gd name="T11" fmla="*/ 296 h 1273"/>
                <a:gd name="T12" fmla="*/ 178 w 395"/>
                <a:gd name="T13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1273">
                  <a:moveTo>
                    <a:pt x="178" y="0"/>
                  </a:moveTo>
                  <a:lnTo>
                    <a:pt x="395" y="296"/>
                  </a:lnTo>
                  <a:lnTo>
                    <a:pt x="369" y="296"/>
                  </a:lnTo>
                  <a:lnTo>
                    <a:pt x="369" y="1273"/>
                  </a:lnTo>
                  <a:lnTo>
                    <a:pt x="0" y="1273"/>
                  </a:lnTo>
                  <a:lnTo>
                    <a:pt x="0" y="29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E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9" name="Rectangle 1291"/>
            <p:cNvSpPr>
              <a:spLocks noChangeArrowheads="1"/>
            </p:cNvSpPr>
            <p:nvPr userDrawn="1"/>
          </p:nvSpPr>
          <p:spPr bwMode="auto">
            <a:xfrm>
              <a:off x="10104439" y="3514725"/>
              <a:ext cx="1171575" cy="1550988"/>
            </a:xfrm>
            <a:prstGeom prst="rect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0" name="Rectangle 1292"/>
            <p:cNvSpPr>
              <a:spLocks noChangeArrowheads="1"/>
            </p:cNvSpPr>
            <p:nvPr userDrawn="1"/>
          </p:nvSpPr>
          <p:spPr bwMode="auto">
            <a:xfrm>
              <a:off x="10104439" y="3514725"/>
              <a:ext cx="1171575" cy="155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1" name="Freeform 1293"/>
            <p:cNvSpPr/>
            <p:nvPr userDrawn="1"/>
          </p:nvSpPr>
          <p:spPr bwMode="auto">
            <a:xfrm>
              <a:off x="9799639" y="3044825"/>
              <a:ext cx="1549400" cy="512763"/>
            </a:xfrm>
            <a:custGeom>
              <a:avLst/>
              <a:gdLst>
                <a:gd name="T0" fmla="*/ 0 w 976"/>
                <a:gd name="T1" fmla="*/ 0 h 323"/>
                <a:gd name="T2" fmla="*/ 784 w 976"/>
                <a:gd name="T3" fmla="*/ 0 h 323"/>
                <a:gd name="T4" fmla="*/ 976 w 976"/>
                <a:gd name="T5" fmla="*/ 323 h 323"/>
                <a:gd name="T6" fmla="*/ 192 w 976"/>
                <a:gd name="T7" fmla="*/ 323 h 323"/>
                <a:gd name="T8" fmla="*/ 0 w 976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6" h="323">
                  <a:moveTo>
                    <a:pt x="0" y="0"/>
                  </a:moveTo>
                  <a:lnTo>
                    <a:pt x="784" y="0"/>
                  </a:lnTo>
                  <a:lnTo>
                    <a:pt x="976" y="323"/>
                  </a:lnTo>
                  <a:lnTo>
                    <a:pt x="192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2" name="Rectangle 1294"/>
            <p:cNvSpPr>
              <a:spLocks noChangeArrowheads="1"/>
            </p:cNvSpPr>
            <p:nvPr userDrawn="1"/>
          </p:nvSpPr>
          <p:spPr bwMode="auto">
            <a:xfrm>
              <a:off x="10810876" y="3698875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3" name="Rectangle 1295"/>
            <p:cNvSpPr>
              <a:spLocks noChangeArrowheads="1"/>
            </p:cNvSpPr>
            <p:nvPr userDrawn="1"/>
          </p:nvSpPr>
          <p:spPr bwMode="auto">
            <a:xfrm>
              <a:off x="10837864" y="3941763"/>
              <a:ext cx="139700" cy="171450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4" name="Rectangle 1296"/>
            <p:cNvSpPr>
              <a:spLocks noChangeArrowheads="1"/>
            </p:cNvSpPr>
            <p:nvPr userDrawn="1"/>
          </p:nvSpPr>
          <p:spPr bwMode="auto">
            <a:xfrm>
              <a:off x="10837864" y="3733800"/>
              <a:ext cx="139700" cy="171450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5" name="Rectangle 1297"/>
            <p:cNvSpPr>
              <a:spLocks noChangeArrowheads="1"/>
            </p:cNvSpPr>
            <p:nvPr userDrawn="1"/>
          </p:nvSpPr>
          <p:spPr bwMode="auto">
            <a:xfrm>
              <a:off x="10375901" y="3698875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6" name="Rectangle 1298"/>
            <p:cNvSpPr>
              <a:spLocks noChangeArrowheads="1"/>
            </p:cNvSpPr>
            <p:nvPr userDrawn="1"/>
          </p:nvSpPr>
          <p:spPr bwMode="auto">
            <a:xfrm>
              <a:off x="10402889" y="3941763"/>
              <a:ext cx="139700" cy="171450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7" name="Rectangle 1299"/>
            <p:cNvSpPr>
              <a:spLocks noChangeArrowheads="1"/>
            </p:cNvSpPr>
            <p:nvPr userDrawn="1"/>
          </p:nvSpPr>
          <p:spPr bwMode="auto">
            <a:xfrm>
              <a:off x="10402889" y="3733800"/>
              <a:ext cx="139700" cy="171450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8" name="Freeform 1300"/>
            <p:cNvSpPr/>
            <p:nvPr userDrawn="1"/>
          </p:nvSpPr>
          <p:spPr bwMode="auto">
            <a:xfrm>
              <a:off x="10104439" y="3557588"/>
              <a:ext cx="153988" cy="188913"/>
            </a:xfrm>
            <a:custGeom>
              <a:avLst/>
              <a:gdLst>
                <a:gd name="T0" fmla="*/ 96 w 97"/>
                <a:gd name="T1" fmla="*/ 0 h 119"/>
                <a:gd name="T2" fmla="*/ 75 w 97"/>
                <a:gd name="T3" fmla="*/ 0 h 119"/>
                <a:gd name="T4" fmla="*/ 59 w 97"/>
                <a:gd name="T5" fmla="*/ 0 h 119"/>
                <a:gd name="T6" fmla="*/ 41 w 97"/>
                <a:gd name="T7" fmla="*/ 0 h 119"/>
                <a:gd name="T8" fmla="*/ 25 w 97"/>
                <a:gd name="T9" fmla="*/ 0 h 119"/>
                <a:gd name="T10" fmla="*/ 0 w 97"/>
                <a:gd name="T11" fmla="*/ 0 h 119"/>
                <a:gd name="T12" fmla="*/ 0 w 97"/>
                <a:gd name="T13" fmla="*/ 15 h 119"/>
                <a:gd name="T14" fmla="*/ 0 w 97"/>
                <a:gd name="T15" fmla="*/ 105 h 119"/>
                <a:gd name="T16" fmla="*/ 11 w 97"/>
                <a:gd name="T17" fmla="*/ 118 h 119"/>
                <a:gd name="T18" fmla="*/ 25 w 97"/>
                <a:gd name="T19" fmla="*/ 106 h 119"/>
                <a:gd name="T20" fmla="*/ 25 w 97"/>
                <a:gd name="T21" fmla="*/ 44 h 119"/>
                <a:gd name="T22" fmla="*/ 33 w 97"/>
                <a:gd name="T23" fmla="*/ 36 h 119"/>
                <a:gd name="T24" fmla="*/ 33 w 97"/>
                <a:gd name="T25" fmla="*/ 36 h 119"/>
                <a:gd name="T26" fmla="*/ 41 w 97"/>
                <a:gd name="T27" fmla="*/ 44 h 119"/>
                <a:gd name="T28" fmla="*/ 41 w 97"/>
                <a:gd name="T29" fmla="*/ 76 h 119"/>
                <a:gd name="T30" fmla="*/ 49 w 97"/>
                <a:gd name="T31" fmla="*/ 85 h 119"/>
                <a:gd name="T32" fmla="*/ 59 w 97"/>
                <a:gd name="T33" fmla="*/ 76 h 119"/>
                <a:gd name="T34" fmla="*/ 59 w 97"/>
                <a:gd name="T35" fmla="*/ 24 h 119"/>
                <a:gd name="T36" fmla="*/ 67 w 97"/>
                <a:gd name="T37" fmla="*/ 15 h 119"/>
                <a:gd name="T38" fmla="*/ 75 w 97"/>
                <a:gd name="T39" fmla="*/ 24 h 119"/>
                <a:gd name="T40" fmla="*/ 75 w 97"/>
                <a:gd name="T41" fmla="*/ 90 h 119"/>
                <a:gd name="T42" fmla="*/ 84 w 97"/>
                <a:gd name="T43" fmla="*/ 102 h 119"/>
                <a:gd name="T44" fmla="*/ 97 w 97"/>
                <a:gd name="T45" fmla="*/ 91 h 119"/>
                <a:gd name="T46" fmla="*/ 97 w 97"/>
                <a:gd name="T47" fmla="*/ 0 h 119"/>
                <a:gd name="T48" fmla="*/ 96 w 97"/>
                <a:gd name="T4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19">
                  <a:moveTo>
                    <a:pt x="96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2"/>
                    <a:pt x="4" y="118"/>
                    <a:pt x="11" y="118"/>
                  </a:cubicBezTo>
                  <a:cubicBezTo>
                    <a:pt x="19" y="119"/>
                    <a:pt x="25" y="113"/>
                    <a:pt x="25" y="106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39"/>
                    <a:pt x="28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8" y="36"/>
                    <a:pt x="41" y="39"/>
                    <a:pt x="41" y="44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80"/>
                    <a:pt x="44" y="84"/>
                    <a:pt x="49" y="85"/>
                  </a:cubicBezTo>
                  <a:cubicBezTo>
                    <a:pt x="54" y="86"/>
                    <a:pt x="59" y="82"/>
                    <a:pt x="59" y="76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19"/>
                    <a:pt x="63" y="15"/>
                    <a:pt x="67" y="15"/>
                  </a:cubicBezTo>
                  <a:cubicBezTo>
                    <a:pt x="72" y="15"/>
                    <a:pt x="75" y="19"/>
                    <a:pt x="75" y="24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6"/>
                    <a:pt x="79" y="101"/>
                    <a:pt x="84" y="102"/>
                  </a:cubicBezTo>
                  <a:cubicBezTo>
                    <a:pt x="91" y="103"/>
                    <a:pt x="97" y="98"/>
                    <a:pt x="97" y="91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9" name="Freeform 1301"/>
            <p:cNvSpPr/>
            <p:nvPr userDrawn="1"/>
          </p:nvSpPr>
          <p:spPr bwMode="auto">
            <a:xfrm>
              <a:off x="11020426" y="3557588"/>
              <a:ext cx="114300" cy="139700"/>
            </a:xfrm>
            <a:custGeom>
              <a:avLst/>
              <a:gdLst>
                <a:gd name="T0" fmla="*/ 72 w 72"/>
                <a:gd name="T1" fmla="*/ 0 h 88"/>
                <a:gd name="T2" fmla="*/ 56 w 72"/>
                <a:gd name="T3" fmla="*/ 0 h 88"/>
                <a:gd name="T4" fmla="*/ 44 w 72"/>
                <a:gd name="T5" fmla="*/ 0 h 88"/>
                <a:gd name="T6" fmla="*/ 31 w 72"/>
                <a:gd name="T7" fmla="*/ 0 h 88"/>
                <a:gd name="T8" fmla="*/ 18 w 72"/>
                <a:gd name="T9" fmla="*/ 0 h 88"/>
                <a:gd name="T10" fmla="*/ 0 w 72"/>
                <a:gd name="T11" fmla="*/ 0 h 88"/>
                <a:gd name="T12" fmla="*/ 0 w 72"/>
                <a:gd name="T13" fmla="*/ 11 h 88"/>
                <a:gd name="T14" fmla="*/ 0 w 72"/>
                <a:gd name="T15" fmla="*/ 78 h 88"/>
                <a:gd name="T16" fmla="*/ 8 w 72"/>
                <a:gd name="T17" fmla="*/ 88 h 88"/>
                <a:gd name="T18" fmla="*/ 18 w 72"/>
                <a:gd name="T19" fmla="*/ 78 h 88"/>
                <a:gd name="T20" fmla="*/ 18 w 72"/>
                <a:gd name="T21" fmla="*/ 33 h 88"/>
                <a:gd name="T22" fmla="*/ 24 w 72"/>
                <a:gd name="T23" fmla="*/ 27 h 88"/>
                <a:gd name="T24" fmla="*/ 25 w 72"/>
                <a:gd name="T25" fmla="*/ 27 h 88"/>
                <a:gd name="T26" fmla="*/ 31 w 72"/>
                <a:gd name="T27" fmla="*/ 33 h 88"/>
                <a:gd name="T28" fmla="*/ 31 w 72"/>
                <a:gd name="T29" fmla="*/ 56 h 88"/>
                <a:gd name="T30" fmla="*/ 36 w 72"/>
                <a:gd name="T31" fmla="*/ 63 h 88"/>
                <a:gd name="T32" fmla="*/ 44 w 72"/>
                <a:gd name="T33" fmla="*/ 56 h 88"/>
                <a:gd name="T34" fmla="*/ 44 w 72"/>
                <a:gd name="T35" fmla="*/ 17 h 88"/>
                <a:gd name="T36" fmla="*/ 50 w 72"/>
                <a:gd name="T37" fmla="*/ 11 h 88"/>
                <a:gd name="T38" fmla="*/ 56 w 72"/>
                <a:gd name="T39" fmla="*/ 17 h 88"/>
                <a:gd name="T40" fmla="*/ 56 w 72"/>
                <a:gd name="T41" fmla="*/ 67 h 88"/>
                <a:gd name="T42" fmla="*/ 63 w 72"/>
                <a:gd name="T43" fmla="*/ 75 h 88"/>
                <a:gd name="T44" fmla="*/ 72 w 72"/>
                <a:gd name="T45" fmla="*/ 68 h 88"/>
                <a:gd name="T46" fmla="*/ 72 w 72"/>
                <a:gd name="T4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88">
                  <a:moveTo>
                    <a:pt x="72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3" y="87"/>
                    <a:pt x="8" y="88"/>
                  </a:cubicBezTo>
                  <a:cubicBezTo>
                    <a:pt x="14" y="88"/>
                    <a:pt x="18" y="84"/>
                    <a:pt x="18" y="7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9"/>
                    <a:pt x="21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31" y="29"/>
                    <a:pt x="31" y="33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9"/>
                    <a:pt x="33" y="63"/>
                    <a:pt x="36" y="63"/>
                  </a:cubicBezTo>
                  <a:cubicBezTo>
                    <a:pt x="40" y="64"/>
                    <a:pt x="44" y="61"/>
                    <a:pt x="44" y="5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4"/>
                    <a:pt x="47" y="11"/>
                    <a:pt x="50" y="11"/>
                  </a:cubicBezTo>
                  <a:cubicBezTo>
                    <a:pt x="53" y="11"/>
                    <a:pt x="56" y="14"/>
                    <a:pt x="56" y="1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71"/>
                    <a:pt x="59" y="75"/>
                    <a:pt x="63" y="75"/>
                  </a:cubicBezTo>
                  <a:cubicBezTo>
                    <a:pt x="68" y="76"/>
                    <a:pt x="72" y="72"/>
                    <a:pt x="72" y="68"/>
                  </a:cubicBezTo>
                  <a:cubicBezTo>
                    <a:pt x="72" y="0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0" name="Freeform 1302"/>
            <p:cNvSpPr/>
            <p:nvPr userDrawn="1"/>
          </p:nvSpPr>
          <p:spPr bwMode="auto">
            <a:xfrm>
              <a:off x="9937751" y="3348038"/>
              <a:ext cx="15875" cy="19050"/>
            </a:xfrm>
            <a:custGeom>
              <a:avLst/>
              <a:gdLst>
                <a:gd name="T0" fmla="*/ 9 w 10"/>
                <a:gd name="T1" fmla="*/ 9 h 12"/>
                <a:gd name="T2" fmla="*/ 2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1" name="Freeform 1303"/>
            <p:cNvSpPr/>
            <p:nvPr userDrawn="1"/>
          </p:nvSpPr>
          <p:spPr bwMode="auto">
            <a:xfrm>
              <a:off x="9945689" y="3341688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2" name="Freeform 1304"/>
            <p:cNvSpPr/>
            <p:nvPr userDrawn="1"/>
          </p:nvSpPr>
          <p:spPr bwMode="auto">
            <a:xfrm>
              <a:off x="9961564" y="3360738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4 h 12"/>
                <a:gd name="T6" fmla="*/ 8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7"/>
                    <a:pt x="1" y="4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0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3" name="Freeform 1305"/>
            <p:cNvSpPr/>
            <p:nvPr userDrawn="1"/>
          </p:nvSpPr>
          <p:spPr bwMode="auto">
            <a:xfrm>
              <a:off x="9967914" y="335280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4" name="Freeform 1306"/>
            <p:cNvSpPr/>
            <p:nvPr userDrawn="1"/>
          </p:nvSpPr>
          <p:spPr bwMode="auto">
            <a:xfrm>
              <a:off x="9985376" y="3371850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4 h 12"/>
                <a:gd name="T6" fmla="*/ 7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7"/>
                    <a:pt x="1" y="4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5" name="Freeform 1307"/>
            <p:cNvSpPr/>
            <p:nvPr userDrawn="1"/>
          </p:nvSpPr>
          <p:spPr bwMode="auto">
            <a:xfrm>
              <a:off x="9991726" y="336391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2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6" name="Freeform 1308"/>
            <p:cNvSpPr/>
            <p:nvPr userDrawn="1"/>
          </p:nvSpPr>
          <p:spPr bwMode="auto">
            <a:xfrm>
              <a:off x="9942514" y="3338513"/>
              <a:ext cx="68263" cy="33338"/>
            </a:xfrm>
            <a:custGeom>
              <a:avLst/>
              <a:gdLst>
                <a:gd name="T0" fmla="*/ 0 w 43"/>
                <a:gd name="T1" fmla="*/ 0 h 21"/>
                <a:gd name="T2" fmla="*/ 43 w 43"/>
                <a:gd name="T3" fmla="*/ 21 h 21"/>
                <a:gd name="T4" fmla="*/ 43 w 43"/>
                <a:gd name="T5" fmla="*/ 20 h 21"/>
                <a:gd name="T6" fmla="*/ 1 w 43"/>
                <a:gd name="T7" fmla="*/ 0 h 21"/>
                <a:gd name="T8" fmla="*/ 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0" y="0"/>
                  </a:moveTo>
                  <a:cubicBezTo>
                    <a:pt x="14" y="8"/>
                    <a:pt x="28" y="14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29" y="14"/>
                    <a:pt x="14" y="7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7" name="Freeform 1309"/>
            <p:cNvSpPr/>
            <p:nvPr userDrawn="1"/>
          </p:nvSpPr>
          <p:spPr bwMode="auto">
            <a:xfrm>
              <a:off x="10010776" y="33829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8" name="Freeform 1310"/>
            <p:cNvSpPr/>
            <p:nvPr userDrawn="1"/>
          </p:nvSpPr>
          <p:spPr bwMode="auto">
            <a:xfrm>
              <a:off x="10017126" y="337661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9" name="Freeform 1311"/>
            <p:cNvSpPr/>
            <p:nvPr userDrawn="1"/>
          </p:nvSpPr>
          <p:spPr bwMode="auto">
            <a:xfrm>
              <a:off x="10034589" y="3394075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0" name="Freeform 1312"/>
            <p:cNvSpPr/>
            <p:nvPr userDrawn="1"/>
          </p:nvSpPr>
          <p:spPr bwMode="auto">
            <a:xfrm>
              <a:off x="10040939" y="3386138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1" name="Freeform 1313"/>
            <p:cNvSpPr/>
            <p:nvPr userDrawn="1"/>
          </p:nvSpPr>
          <p:spPr bwMode="auto">
            <a:xfrm>
              <a:off x="10058401" y="340360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2" name="Freeform 1314"/>
            <p:cNvSpPr/>
            <p:nvPr userDrawn="1"/>
          </p:nvSpPr>
          <p:spPr bwMode="auto">
            <a:xfrm>
              <a:off x="10064751" y="339725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3" name="Freeform 1315"/>
            <p:cNvSpPr/>
            <p:nvPr userDrawn="1"/>
          </p:nvSpPr>
          <p:spPr bwMode="auto">
            <a:xfrm>
              <a:off x="10013951" y="3373438"/>
              <a:ext cx="69850" cy="30163"/>
            </a:xfrm>
            <a:custGeom>
              <a:avLst/>
              <a:gdLst>
                <a:gd name="T0" fmla="*/ 0 w 44"/>
                <a:gd name="T1" fmla="*/ 0 h 19"/>
                <a:gd name="T2" fmla="*/ 44 w 44"/>
                <a:gd name="T3" fmla="*/ 19 h 19"/>
                <a:gd name="T4" fmla="*/ 44 w 44"/>
                <a:gd name="T5" fmla="*/ 19 h 19"/>
                <a:gd name="T6" fmla="*/ 1 w 44"/>
                <a:gd name="T7" fmla="*/ 0 h 19"/>
                <a:gd name="T8" fmla="*/ 0 w 4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0" y="0"/>
                  </a:moveTo>
                  <a:cubicBezTo>
                    <a:pt x="15" y="7"/>
                    <a:pt x="29" y="13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2"/>
                    <a:pt x="15" y="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4" name="Freeform 1316"/>
            <p:cNvSpPr/>
            <p:nvPr userDrawn="1"/>
          </p:nvSpPr>
          <p:spPr bwMode="auto">
            <a:xfrm>
              <a:off x="10085389" y="3414713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5" name="Freeform 1317"/>
            <p:cNvSpPr/>
            <p:nvPr userDrawn="1"/>
          </p:nvSpPr>
          <p:spPr bwMode="auto">
            <a:xfrm>
              <a:off x="10091739" y="3408363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6" name="Freeform 1318"/>
            <p:cNvSpPr/>
            <p:nvPr userDrawn="1"/>
          </p:nvSpPr>
          <p:spPr bwMode="auto">
            <a:xfrm>
              <a:off x="10109201" y="342423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7" name="Freeform 1319"/>
            <p:cNvSpPr/>
            <p:nvPr userDrawn="1"/>
          </p:nvSpPr>
          <p:spPr bwMode="auto">
            <a:xfrm>
              <a:off x="10115551" y="3417888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8" name="Freeform 1320"/>
            <p:cNvSpPr/>
            <p:nvPr userDrawn="1"/>
          </p:nvSpPr>
          <p:spPr bwMode="auto">
            <a:xfrm>
              <a:off x="10133014" y="34337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9" name="Freeform 1321"/>
            <p:cNvSpPr/>
            <p:nvPr userDrawn="1"/>
          </p:nvSpPr>
          <p:spPr bwMode="auto">
            <a:xfrm>
              <a:off x="10139364" y="342741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0" name="Freeform 1322"/>
            <p:cNvSpPr/>
            <p:nvPr userDrawn="1"/>
          </p:nvSpPr>
          <p:spPr bwMode="auto">
            <a:xfrm>
              <a:off x="10088564" y="3405188"/>
              <a:ext cx="69850" cy="28575"/>
            </a:xfrm>
            <a:custGeom>
              <a:avLst/>
              <a:gdLst>
                <a:gd name="T0" fmla="*/ 0 w 44"/>
                <a:gd name="T1" fmla="*/ 0 h 18"/>
                <a:gd name="T2" fmla="*/ 44 w 44"/>
                <a:gd name="T3" fmla="*/ 18 h 18"/>
                <a:gd name="T4" fmla="*/ 44 w 44"/>
                <a:gd name="T5" fmla="*/ 17 h 18"/>
                <a:gd name="T6" fmla="*/ 0 w 44"/>
                <a:gd name="T7" fmla="*/ 0 h 18"/>
                <a:gd name="T8" fmla="*/ 0 w 4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cubicBezTo>
                    <a:pt x="14" y="6"/>
                    <a:pt x="29" y="12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29" y="12"/>
                    <a:pt x="15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1" name="Freeform 1323"/>
            <p:cNvSpPr/>
            <p:nvPr userDrawn="1"/>
          </p:nvSpPr>
          <p:spPr bwMode="auto">
            <a:xfrm>
              <a:off x="10160001" y="3443288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2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9"/>
                    <a:pt x="2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2" name="Freeform 1324"/>
            <p:cNvSpPr/>
            <p:nvPr userDrawn="1"/>
          </p:nvSpPr>
          <p:spPr bwMode="auto">
            <a:xfrm>
              <a:off x="10166351" y="3436938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3" name="Freeform 1325"/>
            <p:cNvSpPr/>
            <p:nvPr userDrawn="1"/>
          </p:nvSpPr>
          <p:spPr bwMode="auto">
            <a:xfrm>
              <a:off x="10185401" y="3452813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2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4" name="Freeform 1326"/>
            <p:cNvSpPr/>
            <p:nvPr userDrawn="1"/>
          </p:nvSpPr>
          <p:spPr bwMode="auto">
            <a:xfrm>
              <a:off x="10190164" y="34464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5" name="Freeform 1327"/>
            <p:cNvSpPr/>
            <p:nvPr userDrawn="1"/>
          </p:nvSpPr>
          <p:spPr bwMode="auto">
            <a:xfrm>
              <a:off x="10209214" y="34607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6" name="Freeform 1328"/>
            <p:cNvSpPr/>
            <p:nvPr userDrawn="1"/>
          </p:nvSpPr>
          <p:spPr bwMode="auto">
            <a:xfrm>
              <a:off x="10215564" y="345440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7" name="Freeform 1329"/>
            <p:cNvSpPr/>
            <p:nvPr userDrawn="1"/>
          </p:nvSpPr>
          <p:spPr bwMode="auto">
            <a:xfrm>
              <a:off x="10163176" y="3433763"/>
              <a:ext cx="71438" cy="26988"/>
            </a:xfrm>
            <a:custGeom>
              <a:avLst/>
              <a:gdLst>
                <a:gd name="T0" fmla="*/ 0 w 45"/>
                <a:gd name="T1" fmla="*/ 1 h 17"/>
                <a:gd name="T2" fmla="*/ 44 w 45"/>
                <a:gd name="T3" fmla="*/ 17 h 17"/>
                <a:gd name="T4" fmla="*/ 45 w 45"/>
                <a:gd name="T5" fmla="*/ 16 h 17"/>
                <a:gd name="T6" fmla="*/ 0 w 45"/>
                <a:gd name="T7" fmla="*/ 0 h 17"/>
                <a:gd name="T8" fmla="*/ 0 w 4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1"/>
                  </a:moveTo>
                  <a:cubicBezTo>
                    <a:pt x="14" y="6"/>
                    <a:pt x="29" y="11"/>
                    <a:pt x="44" y="1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0" y="11"/>
                    <a:pt x="15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8" name="Freeform 1330"/>
            <p:cNvSpPr/>
            <p:nvPr userDrawn="1"/>
          </p:nvSpPr>
          <p:spPr bwMode="auto">
            <a:xfrm>
              <a:off x="10236201" y="34702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9" name="Freeform 1331"/>
            <p:cNvSpPr/>
            <p:nvPr userDrawn="1"/>
          </p:nvSpPr>
          <p:spPr bwMode="auto">
            <a:xfrm>
              <a:off x="10242551" y="346392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0" name="Freeform 1332"/>
            <p:cNvSpPr/>
            <p:nvPr userDrawn="1"/>
          </p:nvSpPr>
          <p:spPr bwMode="auto">
            <a:xfrm>
              <a:off x="10261601" y="3478213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3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1" name="Freeform 1333"/>
            <p:cNvSpPr/>
            <p:nvPr userDrawn="1"/>
          </p:nvSpPr>
          <p:spPr bwMode="auto">
            <a:xfrm>
              <a:off x="10266364" y="34718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2" name="Freeform 1334"/>
            <p:cNvSpPr/>
            <p:nvPr userDrawn="1"/>
          </p:nvSpPr>
          <p:spPr bwMode="auto">
            <a:xfrm>
              <a:off x="10287001" y="3486150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2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3" name="Freeform 1335"/>
            <p:cNvSpPr/>
            <p:nvPr userDrawn="1"/>
          </p:nvSpPr>
          <p:spPr bwMode="auto">
            <a:xfrm>
              <a:off x="10291764" y="3478213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4" name="Freeform 1336"/>
            <p:cNvSpPr/>
            <p:nvPr userDrawn="1"/>
          </p:nvSpPr>
          <p:spPr bwMode="auto">
            <a:xfrm>
              <a:off x="10237789" y="3460750"/>
              <a:ext cx="73025" cy="23813"/>
            </a:xfrm>
            <a:custGeom>
              <a:avLst/>
              <a:gdLst>
                <a:gd name="T0" fmla="*/ 0 w 46"/>
                <a:gd name="T1" fmla="*/ 1 h 15"/>
                <a:gd name="T2" fmla="*/ 45 w 46"/>
                <a:gd name="T3" fmla="*/ 15 h 15"/>
                <a:gd name="T4" fmla="*/ 46 w 46"/>
                <a:gd name="T5" fmla="*/ 14 h 15"/>
                <a:gd name="T6" fmla="*/ 0 w 46"/>
                <a:gd name="T7" fmla="*/ 0 h 15"/>
                <a:gd name="T8" fmla="*/ 0 w 4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">
                  <a:moveTo>
                    <a:pt x="0" y="1"/>
                  </a:moveTo>
                  <a:cubicBezTo>
                    <a:pt x="15" y="5"/>
                    <a:pt x="30" y="10"/>
                    <a:pt x="45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9"/>
                    <a:pt x="15" y="5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5" name="Freeform 1337"/>
            <p:cNvSpPr/>
            <p:nvPr userDrawn="1"/>
          </p:nvSpPr>
          <p:spPr bwMode="auto">
            <a:xfrm>
              <a:off x="10313989" y="3494088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9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6" name="Freeform 1338"/>
            <p:cNvSpPr/>
            <p:nvPr userDrawn="1"/>
          </p:nvSpPr>
          <p:spPr bwMode="auto">
            <a:xfrm>
              <a:off x="10318751" y="34861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2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7" name="Freeform 1339"/>
            <p:cNvSpPr/>
            <p:nvPr userDrawn="1"/>
          </p:nvSpPr>
          <p:spPr bwMode="auto">
            <a:xfrm>
              <a:off x="10339389" y="35004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8" name="Freeform 1340"/>
            <p:cNvSpPr/>
            <p:nvPr userDrawn="1"/>
          </p:nvSpPr>
          <p:spPr bwMode="auto">
            <a:xfrm>
              <a:off x="10344151" y="34940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9" name="Freeform 1341"/>
            <p:cNvSpPr/>
            <p:nvPr userDrawn="1"/>
          </p:nvSpPr>
          <p:spPr bwMode="auto">
            <a:xfrm>
              <a:off x="10364789" y="350678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0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0" name="Freeform 1342"/>
            <p:cNvSpPr/>
            <p:nvPr userDrawn="1"/>
          </p:nvSpPr>
          <p:spPr bwMode="auto">
            <a:xfrm>
              <a:off x="10369551" y="35004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1" name="Freeform 1343"/>
            <p:cNvSpPr/>
            <p:nvPr userDrawn="1"/>
          </p:nvSpPr>
          <p:spPr bwMode="auto">
            <a:xfrm>
              <a:off x="10313989" y="3484563"/>
              <a:ext cx="73025" cy="20638"/>
            </a:xfrm>
            <a:custGeom>
              <a:avLst/>
              <a:gdLst>
                <a:gd name="T0" fmla="*/ 0 w 46"/>
                <a:gd name="T1" fmla="*/ 0 h 13"/>
                <a:gd name="T2" fmla="*/ 23 w 46"/>
                <a:gd name="T3" fmla="*/ 7 h 13"/>
                <a:gd name="T4" fmla="*/ 46 w 46"/>
                <a:gd name="T5" fmla="*/ 13 h 13"/>
                <a:gd name="T6" fmla="*/ 46 w 46"/>
                <a:gd name="T7" fmla="*/ 12 h 13"/>
                <a:gd name="T8" fmla="*/ 23 w 46"/>
                <a:gd name="T9" fmla="*/ 6 h 13"/>
                <a:gd name="T10" fmla="*/ 0 w 46"/>
                <a:gd name="T11" fmla="*/ 0 h 13"/>
                <a:gd name="T12" fmla="*/ 0 w 4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0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1" y="9"/>
                    <a:pt x="38" y="11"/>
                    <a:pt x="46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9" y="10"/>
                    <a:pt x="31" y="8"/>
                    <a:pt x="23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2" name="Freeform 1344"/>
            <p:cNvSpPr/>
            <p:nvPr userDrawn="1"/>
          </p:nvSpPr>
          <p:spPr bwMode="auto">
            <a:xfrm>
              <a:off x="10391776" y="3514725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3" name="Freeform 1345"/>
            <p:cNvSpPr/>
            <p:nvPr userDrawn="1"/>
          </p:nvSpPr>
          <p:spPr bwMode="auto">
            <a:xfrm>
              <a:off x="10396539" y="35067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4" name="Freeform 1346"/>
            <p:cNvSpPr/>
            <p:nvPr userDrawn="1"/>
          </p:nvSpPr>
          <p:spPr bwMode="auto">
            <a:xfrm>
              <a:off x="10417176" y="3519488"/>
              <a:ext cx="14288" cy="20638"/>
            </a:xfrm>
            <a:custGeom>
              <a:avLst/>
              <a:gdLst>
                <a:gd name="T0" fmla="*/ 9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4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5" name="Freeform 1347"/>
            <p:cNvSpPr/>
            <p:nvPr userDrawn="1"/>
          </p:nvSpPr>
          <p:spPr bwMode="auto">
            <a:xfrm>
              <a:off x="10421939" y="351313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6" name="Freeform 1348"/>
            <p:cNvSpPr/>
            <p:nvPr userDrawn="1"/>
          </p:nvSpPr>
          <p:spPr bwMode="auto">
            <a:xfrm>
              <a:off x="10442576" y="352583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7" name="Freeform 1349"/>
            <p:cNvSpPr/>
            <p:nvPr userDrawn="1"/>
          </p:nvSpPr>
          <p:spPr bwMode="auto">
            <a:xfrm>
              <a:off x="10447339" y="351790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8" name="Freeform 1350"/>
            <p:cNvSpPr/>
            <p:nvPr userDrawn="1"/>
          </p:nvSpPr>
          <p:spPr bwMode="auto">
            <a:xfrm>
              <a:off x="10391776" y="3505200"/>
              <a:ext cx="73025" cy="17463"/>
            </a:xfrm>
            <a:custGeom>
              <a:avLst/>
              <a:gdLst>
                <a:gd name="T0" fmla="*/ 0 w 46"/>
                <a:gd name="T1" fmla="*/ 0 h 11"/>
                <a:gd name="T2" fmla="*/ 46 w 46"/>
                <a:gd name="T3" fmla="*/ 11 h 11"/>
                <a:gd name="T4" fmla="*/ 46 w 46"/>
                <a:gd name="T5" fmla="*/ 10 h 11"/>
                <a:gd name="T6" fmla="*/ 0 w 46"/>
                <a:gd name="T7" fmla="*/ 0 h 11"/>
                <a:gd name="T8" fmla="*/ 0 w 4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0" y="0"/>
                  </a:moveTo>
                  <a:cubicBezTo>
                    <a:pt x="15" y="4"/>
                    <a:pt x="31" y="8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1" y="7"/>
                    <a:pt x="1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9" name="Freeform 1351"/>
            <p:cNvSpPr/>
            <p:nvPr userDrawn="1"/>
          </p:nvSpPr>
          <p:spPr bwMode="auto">
            <a:xfrm>
              <a:off x="10471151" y="3530600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0" name="Freeform 1352"/>
            <p:cNvSpPr/>
            <p:nvPr userDrawn="1"/>
          </p:nvSpPr>
          <p:spPr bwMode="auto">
            <a:xfrm>
              <a:off x="10475914" y="35242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5 h 7"/>
                <a:gd name="T4" fmla="*/ 1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1" name="Freeform 1353"/>
            <p:cNvSpPr/>
            <p:nvPr userDrawn="1"/>
          </p:nvSpPr>
          <p:spPr bwMode="auto">
            <a:xfrm>
              <a:off x="10496551" y="353536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2" name="Freeform 1355"/>
            <p:cNvSpPr/>
            <p:nvPr userDrawn="1"/>
          </p:nvSpPr>
          <p:spPr bwMode="auto">
            <a:xfrm>
              <a:off x="10501313" y="3529013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1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3" name="Freeform 1356"/>
            <p:cNvSpPr/>
            <p:nvPr userDrawn="1"/>
          </p:nvSpPr>
          <p:spPr bwMode="auto">
            <a:xfrm>
              <a:off x="10521951" y="3540125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4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4" name="Freeform 1357"/>
            <p:cNvSpPr/>
            <p:nvPr userDrawn="1"/>
          </p:nvSpPr>
          <p:spPr bwMode="auto">
            <a:xfrm>
              <a:off x="10526713" y="3532188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5" name="Freeform 1358"/>
            <p:cNvSpPr/>
            <p:nvPr userDrawn="1"/>
          </p:nvSpPr>
          <p:spPr bwMode="auto">
            <a:xfrm>
              <a:off x="10469563" y="3521075"/>
              <a:ext cx="74613" cy="14288"/>
            </a:xfrm>
            <a:custGeom>
              <a:avLst/>
              <a:gdLst>
                <a:gd name="T0" fmla="*/ 0 w 47"/>
                <a:gd name="T1" fmla="*/ 1 h 9"/>
                <a:gd name="T2" fmla="*/ 23 w 47"/>
                <a:gd name="T3" fmla="*/ 6 h 9"/>
                <a:gd name="T4" fmla="*/ 47 w 47"/>
                <a:gd name="T5" fmla="*/ 9 h 9"/>
                <a:gd name="T6" fmla="*/ 47 w 47"/>
                <a:gd name="T7" fmla="*/ 9 h 9"/>
                <a:gd name="T8" fmla="*/ 23 w 47"/>
                <a:gd name="T9" fmla="*/ 5 h 9"/>
                <a:gd name="T10" fmla="*/ 0 w 47"/>
                <a:gd name="T11" fmla="*/ 0 h 9"/>
                <a:gd name="T12" fmla="*/ 0 w 4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0" y="1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31" y="7"/>
                    <a:pt x="39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7"/>
                    <a:pt x="31" y="6"/>
                    <a:pt x="23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6" name="Freeform 1359"/>
            <p:cNvSpPr/>
            <p:nvPr userDrawn="1"/>
          </p:nvSpPr>
          <p:spPr bwMode="auto">
            <a:xfrm>
              <a:off x="10550526" y="3543300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6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7" name="Freeform 1360"/>
            <p:cNvSpPr/>
            <p:nvPr userDrawn="1"/>
          </p:nvSpPr>
          <p:spPr bwMode="auto">
            <a:xfrm>
              <a:off x="10555288" y="35369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8" name="Freeform 1361"/>
            <p:cNvSpPr/>
            <p:nvPr userDrawn="1"/>
          </p:nvSpPr>
          <p:spPr bwMode="auto">
            <a:xfrm>
              <a:off x="10577513" y="3548063"/>
              <a:ext cx="12700" cy="19050"/>
            </a:xfrm>
            <a:custGeom>
              <a:avLst/>
              <a:gdLst>
                <a:gd name="T0" fmla="*/ 8 w 8"/>
                <a:gd name="T1" fmla="*/ 7 h 12"/>
                <a:gd name="T2" fmla="*/ 3 w 8"/>
                <a:gd name="T3" fmla="*/ 12 h 12"/>
                <a:gd name="T4" fmla="*/ 1 w 8"/>
                <a:gd name="T5" fmla="*/ 10 h 12"/>
                <a:gd name="T6" fmla="*/ 0 w 8"/>
                <a:gd name="T7" fmla="*/ 6 h 12"/>
                <a:gd name="T8" fmla="*/ 5 w 8"/>
                <a:gd name="T9" fmla="*/ 0 h 12"/>
                <a:gd name="T10" fmla="*/ 8 w 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7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2" y="12"/>
                    <a:pt x="1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9" name="Freeform 1362"/>
            <p:cNvSpPr/>
            <p:nvPr userDrawn="1"/>
          </p:nvSpPr>
          <p:spPr bwMode="auto">
            <a:xfrm>
              <a:off x="10580688" y="3540125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3" y="6"/>
                    <a:pt x="1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1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0" name="Freeform 1363"/>
            <p:cNvSpPr/>
            <p:nvPr userDrawn="1"/>
          </p:nvSpPr>
          <p:spPr bwMode="auto">
            <a:xfrm>
              <a:off x="10602913" y="354965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1" name="Freeform 1364"/>
            <p:cNvSpPr/>
            <p:nvPr userDrawn="1"/>
          </p:nvSpPr>
          <p:spPr bwMode="auto">
            <a:xfrm>
              <a:off x="10606088" y="3543300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2" name="Freeform 1365"/>
            <p:cNvSpPr/>
            <p:nvPr userDrawn="1"/>
          </p:nvSpPr>
          <p:spPr bwMode="auto">
            <a:xfrm>
              <a:off x="10548938" y="3535363"/>
              <a:ext cx="74613" cy="9525"/>
            </a:xfrm>
            <a:custGeom>
              <a:avLst/>
              <a:gdLst>
                <a:gd name="T0" fmla="*/ 0 w 47"/>
                <a:gd name="T1" fmla="*/ 1 h 6"/>
                <a:gd name="T2" fmla="*/ 23 w 47"/>
                <a:gd name="T3" fmla="*/ 4 h 6"/>
                <a:gd name="T4" fmla="*/ 23 w 47"/>
                <a:gd name="T5" fmla="*/ 4 h 6"/>
                <a:gd name="T6" fmla="*/ 47 w 47"/>
                <a:gd name="T7" fmla="*/ 6 h 6"/>
                <a:gd name="T8" fmla="*/ 47 w 47"/>
                <a:gd name="T9" fmla="*/ 5 h 6"/>
                <a:gd name="T10" fmla="*/ 23 w 47"/>
                <a:gd name="T11" fmla="*/ 3 h 6"/>
                <a:gd name="T12" fmla="*/ 23 w 47"/>
                <a:gd name="T13" fmla="*/ 4 h 6"/>
                <a:gd name="T14" fmla="*/ 23 w 47"/>
                <a:gd name="T15" fmla="*/ 3 h 6"/>
                <a:gd name="T16" fmla="*/ 0 w 47"/>
                <a:gd name="T17" fmla="*/ 0 h 6"/>
                <a:gd name="T18" fmla="*/ 0 w 47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">
                  <a:moveTo>
                    <a:pt x="0" y="1"/>
                  </a:moveTo>
                  <a:cubicBezTo>
                    <a:pt x="7" y="2"/>
                    <a:pt x="15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5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3" name="Freeform 1366"/>
            <p:cNvSpPr/>
            <p:nvPr userDrawn="1"/>
          </p:nvSpPr>
          <p:spPr bwMode="auto">
            <a:xfrm>
              <a:off x="10631488" y="355282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9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4" name="Freeform 1367"/>
            <p:cNvSpPr/>
            <p:nvPr userDrawn="1"/>
          </p:nvSpPr>
          <p:spPr bwMode="auto">
            <a:xfrm>
              <a:off x="10634663" y="35464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5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5" name="Freeform 1368"/>
            <p:cNvSpPr/>
            <p:nvPr userDrawn="1"/>
          </p:nvSpPr>
          <p:spPr bwMode="auto">
            <a:xfrm>
              <a:off x="10656888" y="355441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6" name="Rectangle 1369"/>
            <p:cNvSpPr>
              <a:spLocks noChangeArrowheads="1"/>
            </p:cNvSpPr>
            <p:nvPr userDrawn="1"/>
          </p:nvSpPr>
          <p:spPr bwMode="auto">
            <a:xfrm>
              <a:off x="10660063" y="35480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7" name="Freeform 1370"/>
            <p:cNvSpPr/>
            <p:nvPr userDrawn="1"/>
          </p:nvSpPr>
          <p:spPr bwMode="auto">
            <a:xfrm>
              <a:off x="10683876" y="3556000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8" name="Freeform 1371"/>
            <p:cNvSpPr/>
            <p:nvPr userDrawn="1"/>
          </p:nvSpPr>
          <p:spPr bwMode="auto">
            <a:xfrm>
              <a:off x="10685463" y="3548063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9" name="Freeform 1372"/>
            <p:cNvSpPr/>
            <p:nvPr userDrawn="1"/>
          </p:nvSpPr>
          <p:spPr bwMode="auto">
            <a:xfrm>
              <a:off x="10626726" y="3544888"/>
              <a:ext cx="76200" cy="4763"/>
            </a:xfrm>
            <a:custGeom>
              <a:avLst/>
              <a:gdLst>
                <a:gd name="T0" fmla="*/ 0 w 48"/>
                <a:gd name="T1" fmla="*/ 0 h 3"/>
                <a:gd name="T2" fmla="*/ 12 w 48"/>
                <a:gd name="T3" fmla="*/ 2 h 3"/>
                <a:gd name="T4" fmla="*/ 24 w 48"/>
                <a:gd name="T5" fmla="*/ 2 h 3"/>
                <a:gd name="T6" fmla="*/ 48 w 48"/>
                <a:gd name="T7" fmla="*/ 3 h 3"/>
                <a:gd name="T8" fmla="*/ 48 w 48"/>
                <a:gd name="T9" fmla="*/ 2 h 3"/>
                <a:gd name="T10" fmla="*/ 24 w 48"/>
                <a:gd name="T11" fmla="*/ 2 h 3"/>
                <a:gd name="T12" fmla="*/ 12 w 48"/>
                <a:gd name="T13" fmla="*/ 1 h 3"/>
                <a:gd name="T14" fmla="*/ 1 w 48"/>
                <a:gd name="T15" fmla="*/ 0 h 3"/>
                <a:gd name="T16" fmla="*/ 0 w 4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">
                  <a:moveTo>
                    <a:pt x="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6" y="2"/>
                    <a:pt x="20" y="2"/>
                    <a:pt x="24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6" y="1"/>
                    <a:pt x="1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0" name="Freeform 1373"/>
            <p:cNvSpPr/>
            <p:nvPr userDrawn="1"/>
          </p:nvSpPr>
          <p:spPr bwMode="auto">
            <a:xfrm>
              <a:off x="10712451" y="3556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1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1" name="Rectangle 1374"/>
            <p:cNvSpPr>
              <a:spLocks noChangeArrowheads="1"/>
            </p:cNvSpPr>
            <p:nvPr userDrawn="1"/>
          </p:nvSpPr>
          <p:spPr bwMode="auto">
            <a:xfrm>
              <a:off x="10714038" y="3549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2" name="Freeform 1375"/>
            <p:cNvSpPr/>
            <p:nvPr userDrawn="1"/>
          </p:nvSpPr>
          <p:spPr bwMode="auto">
            <a:xfrm>
              <a:off x="10737851" y="3556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1" y="10"/>
                    <a:pt x="0" y="7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3" name="Rectangle 1376"/>
            <p:cNvSpPr>
              <a:spLocks noChangeArrowheads="1"/>
            </p:cNvSpPr>
            <p:nvPr userDrawn="1"/>
          </p:nvSpPr>
          <p:spPr bwMode="auto">
            <a:xfrm>
              <a:off x="10739438" y="3549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4" name="Freeform 1377"/>
            <p:cNvSpPr/>
            <p:nvPr userDrawn="1"/>
          </p:nvSpPr>
          <p:spPr bwMode="auto">
            <a:xfrm>
              <a:off x="10764838" y="355600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2 w 8"/>
                <a:gd name="T5" fmla="*/ 11 h 13"/>
                <a:gd name="T6" fmla="*/ 0 w 8"/>
                <a:gd name="T7" fmla="*/ 6 h 13"/>
                <a:gd name="T8" fmla="*/ 3 w 8"/>
                <a:gd name="T9" fmla="*/ 0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5" name="Freeform 1378"/>
            <p:cNvSpPr/>
            <p:nvPr userDrawn="1"/>
          </p:nvSpPr>
          <p:spPr bwMode="auto">
            <a:xfrm>
              <a:off x="10764838" y="354965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1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4" y="5"/>
                    <a:pt x="2" y="6"/>
                    <a:pt x="1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6" name="Freeform 1379"/>
            <p:cNvSpPr/>
            <p:nvPr userDrawn="1"/>
          </p:nvSpPr>
          <p:spPr bwMode="auto">
            <a:xfrm>
              <a:off x="10707688" y="3548063"/>
              <a:ext cx="74613" cy="3175"/>
            </a:xfrm>
            <a:custGeom>
              <a:avLst/>
              <a:gdLst>
                <a:gd name="T0" fmla="*/ 0 w 47"/>
                <a:gd name="T1" fmla="*/ 1 h 2"/>
                <a:gd name="T2" fmla="*/ 17 w 47"/>
                <a:gd name="T3" fmla="*/ 2 h 2"/>
                <a:gd name="T4" fmla="*/ 23 w 47"/>
                <a:gd name="T5" fmla="*/ 2 h 2"/>
                <a:gd name="T6" fmla="*/ 47 w 47"/>
                <a:gd name="T7" fmla="*/ 1 h 2"/>
                <a:gd name="T8" fmla="*/ 47 w 47"/>
                <a:gd name="T9" fmla="*/ 0 h 2"/>
                <a:gd name="T10" fmla="*/ 23 w 47"/>
                <a:gd name="T11" fmla="*/ 1 h 2"/>
                <a:gd name="T12" fmla="*/ 17 w 47"/>
                <a:gd name="T13" fmla="*/ 1 h 2"/>
                <a:gd name="T14" fmla="*/ 0 w 47"/>
                <a:gd name="T15" fmla="*/ 0 h 2"/>
                <a:gd name="T16" fmla="*/ 0 w 47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">
                  <a:moveTo>
                    <a:pt x="0" y="1"/>
                  </a:moveTo>
                  <a:cubicBezTo>
                    <a:pt x="5" y="1"/>
                    <a:pt x="11" y="2"/>
                    <a:pt x="17" y="2"/>
                  </a:cubicBezTo>
                  <a:cubicBezTo>
                    <a:pt x="19" y="2"/>
                    <a:pt x="21" y="2"/>
                    <a:pt x="23" y="2"/>
                  </a:cubicBezTo>
                  <a:cubicBezTo>
                    <a:pt x="31" y="1"/>
                    <a:pt x="39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31" y="1"/>
                    <a:pt x="23" y="1"/>
                  </a:cubicBezTo>
                  <a:cubicBezTo>
                    <a:pt x="21" y="1"/>
                    <a:pt x="19" y="1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7" name="Freeform 1380"/>
            <p:cNvSpPr/>
            <p:nvPr userDrawn="1"/>
          </p:nvSpPr>
          <p:spPr bwMode="auto">
            <a:xfrm>
              <a:off x="10793413" y="3554413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8" name="Freeform 1381"/>
            <p:cNvSpPr/>
            <p:nvPr userDrawn="1"/>
          </p:nvSpPr>
          <p:spPr bwMode="auto">
            <a:xfrm>
              <a:off x="10793413" y="35464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1 w 6"/>
                <a:gd name="T3" fmla="*/ 6 h 6"/>
                <a:gd name="T4" fmla="*/ 0 w 6"/>
                <a:gd name="T5" fmla="*/ 1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9" name="Freeform 1382"/>
            <p:cNvSpPr/>
            <p:nvPr userDrawn="1"/>
          </p:nvSpPr>
          <p:spPr bwMode="auto">
            <a:xfrm>
              <a:off x="10818813" y="35512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0 w 8"/>
                <a:gd name="T5" fmla="*/ 7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1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0" name="Freeform 1383"/>
            <p:cNvSpPr/>
            <p:nvPr userDrawn="1"/>
          </p:nvSpPr>
          <p:spPr bwMode="auto">
            <a:xfrm>
              <a:off x="10818813" y="3543300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1" name="Freeform 1384"/>
            <p:cNvSpPr/>
            <p:nvPr userDrawn="1"/>
          </p:nvSpPr>
          <p:spPr bwMode="auto">
            <a:xfrm>
              <a:off x="10844213" y="3548063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5 w 9"/>
                <a:gd name="T3" fmla="*/ 12 h 12"/>
                <a:gd name="T4" fmla="*/ 1 w 9"/>
                <a:gd name="T5" fmla="*/ 7 h 12"/>
                <a:gd name="T6" fmla="*/ 3 w 9"/>
                <a:gd name="T7" fmla="*/ 0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9"/>
                    <a:pt x="5" y="12"/>
                    <a:pt x="5" y="12"/>
                  </a:cubicBezTo>
                  <a:cubicBezTo>
                    <a:pt x="5" y="12"/>
                    <a:pt x="1" y="10"/>
                    <a:pt x="1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2" name="Freeform 1385"/>
            <p:cNvSpPr/>
            <p:nvPr userDrawn="1"/>
          </p:nvSpPr>
          <p:spPr bwMode="auto">
            <a:xfrm>
              <a:off x="10844213" y="354012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3" name="Freeform 1386"/>
            <p:cNvSpPr/>
            <p:nvPr userDrawn="1"/>
          </p:nvSpPr>
          <p:spPr bwMode="auto">
            <a:xfrm>
              <a:off x="10785476" y="3538538"/>
              <a:ext cx="74613" cy="9525"/>
            </a:xfrm>
            <a:custGeom>
              <a:avLst/>
              <a:gdLst>
                <a:gd name="T0" fmla="*/ 1 w 47"/>
                <a:gd name="T1" fmla="*/ 6 h 6"/>
                <a:gd name="T2" fmla="*/ 12 w 47"/>
                <a:gd name="T3" fmla="*/ 6 h 6"/>
                <a:gd name="T4" fmla="*/ 24 w 47"/>
                <a:gd name="T5" fmla="*/ 4 h 6"/>
                <a:gd name="T6" fmla="*/ 47 w 47"/>
                <a:gd name="T7" fmla="*/ 1 h 6"/>
                <a:gd name="T8" fmla="*/ 47 w 47"/>
                <a:gd name="T9" fmla="*/ 0 h 6"/>
                <a:gd name="T10" fmla="*/ 24 w 47"/>
                <a:gd name="T11" fmla="*/ 3 h 6"/>
                <a:gd name="T12" fmla="*/ 12 w 47"/>
                <a:gd name="T13" fmla="*/ 5 h 6"/>
                <a:gd name="T14" fmla="*/ 0 w 47"/>
                <a:gd name="T15" fmla="*/ 6 h 6"/>
                <a:gd name="T16" fmla="*/ 1 w 4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">
                  <a:moveTo>
                    <a:pt x="1" y="6"/>
                  </a:moveTo>
                  <a:cubicBezTo>
                    <a:pt x="4" y="6"/>
                    <a:pt x="8" y="6"/>
                    <a:pt x="12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3"/>
                    <a:pt x="39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32" y="3"/>
                    <a:pt x="24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4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4" name="Freeform 1387"/>
            <p:cNvSpPr/>
            <p:nvPr userDrawn="1"/>
          </p:nvSpPr>
          <p:spPr bwMode="auto">
            <a:xfrm>
              <a:off x="10872788" y="354171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5" name="Freeform 1388"/>
            <p:cNvSpPr/>
            <p:nvPr userDrawn="1"/>
          </p:nvSpPr>
          <p:spPr bwMode="auto">
            <a:xfrm>
              <a:off x="10871201" y="35353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6" name="Freeform 1389"/>
            <p:cNvSpPr/>
            <p:nvPr userDrawn="1"/>
          </p:nvSpPr>
          <p:spPr bwMode="auto">
            <a:xfrm>
              <a:off x="10898188" y="3536950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6 w 9"/>
                <a:gd name="T3" fmla="*/ 12 h 12"/>
                <a:gd name="T4" fmla="*/ 1 w 9"/>
                <a:gd name="T5" fmla="*/ 7 h 12"/>
                <a:gd name="T6" fmla="*/ 3 w 9"/>
                <a:gd name="T7" fmla="*/ 0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9"/>
                    <a:pt x="6" y="12"/>
                    <a:pt x="6" y="12"/>
                  </a:cubicBezTo>
                  <a:cubicBezTo>
                    <a:pt x="6" y="12"/>
                    <a:pt x="1" y="11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7" name="Freeform 1390"/>
            <p:cNvSpPr/>
            <p:nvPr userDrawn="1"/>
          </p:nvSpPr>
          <p:spPr bwMode="auto">
            <a:xfrm>
              <a:off x="10896601" y="35290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2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8" name="Freeform 1391"/>
            <p:cNvSpPr/>
            <p:nvPr userDrawn="1"/>
          </p:nvSpPr>
          <p:spPr bwMode="auto">
            <a:xfrm>
              <a:off x="10922001" y="35290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4 w 10"/>
                <a:gd name="T5" fmla="*/ 12 h 13"/>
                <a:gd name="T6" fmla="*/ 1 w 10"/>
                <a:gd name="T7" fmla="*/ 8 h 13"/>
                <a:gd name="T8" fmla="*/ 3 w 10"/>
                <a:gd name="T9" fmla="*/ 1 h 13"/>
                <a:gd name="T10" fmla="*/ 9 w 10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6" y="13"/>
                    <a:pt x="4" y="12"/>
                  </a:cubicBezTo>
                  <a:cubicBezTo>
                    <a:pt x="3" y="11"/>
                    <a:pt x="2" y="10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9" name="Freeform 1392"/>
            <p:cNvSpPr/>
            <p:nvPr userDrawn="1"/>
          </p:nvSpPr>
          <p:spPr bwMode="auto">
            <a:xfrm>
              <a:off x="10920413" y="3522663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0" name="Freeform 1393"/>
            <p:cNvSpPr/>
            <p:nvPr userDrawn="1"/>
          </p:nvSpPr>
          <p:spPr bwMode="auto">
            <a:xfrm>
              <a:off x="10864851" y="3519488"/>
              <a:ext cx="71438" cy="19050"/>
            </a:xfrm>
            <a:custGeom>
              <a:avLst/>
              <a:gdLst>
                <a:gd name="T0" fmla="*/ 0 w 45"/>
                <a:gd name="T1" fmla="*/ 12 h 12"/>
                <a:gd name="T2" fmla="*/ 45 w 45"/>
                <a:gd name="T3" fmla="*/ 1 h 12"/>
                <a:gd name="T4" fmla="*/ 45 w 45"/>
                <a:gd name="T5" fmla="*/ 0 h 12"/>
                <a:gd name="T6" fmla="*/ 0 w 45"/>
                <a:gd name="T7" fmla="*/ 12 h 12"/>
                <a:gd name="T8" fmla="*/ 0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12"/>
                  </a:moveTo>
                  <a:cubicBezTo>
                    <a:pt x="15" y="9"/>
                    <a:pt x="31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1" name="Freeform 1394"/>
            <p:cNvSpPr/>
            <p:nvPr userDrawn="1"/>
          </p:nvSpPr>
          <p:spPr bwMode="auto">
            <a:xfrm>
              <a:off x="10950576" y="352107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4 w 9"/>
                <a:gd name="T5" fmla="*/ 11 h 12"/>
                <a:gd name="T6" fmla="*/ 1 w 9"/>
                <a:gd name="T7" fmla="*/ 8 h 12"/>
                <a:gd name="T8" fmla="*/ 2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5" y="12"/>
                    <a:pt x="4" y="11"/>
                  </a:cubicBezTo>
                  <a:cubicBezTo>
                    <a:pt x="3" y="10"/>
                    <a:pt x="1" y="9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2" name="Freeform 1395"/>
            <p:cNvSpPr/>
            <p:nvPr userDrawn="1"/>
          </p:nvSpPr>
          <p:spPr bwMode="auto">
            <a:xfrm>
              <a:off x="10947401" y="35131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3" name="Freeform 1396"/>
            <p:cNvSpPr/>
            <p:nvPr userDrawn="1"/>
          </p:nvSpPr>
          <p:spPr bwMode="auto">
            <a:xfrm>
              <a:off x="10974388" y="3511550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3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4" name="Freeform 1397"/>
            <p:cNvSpPr/>
            <p:nvPr userDrawn="1"/>
          </p:nvSpPr>
          <p:spPr bwMode="auto">
            <a:xfrm>
              <a:off x="10971213" y="350520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5" name="Freeform 1398"/>
            <p:cNvSpPr/>
            <p:nvPr userDrawn="1"/>
          </p:nvSpPr>
          <p:spPr bwMode="auto">
            <a:xfrm>
              <a:off x="10998201" y="3502025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3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6" name="Freeform 1399"/>
            <p:cNvSpPr/>
            <p:nvPr userDrawn="1"/>
          </p:nvSpPr>
          <p:spPr bwMode="auto">
            <a:xfrm>
              <a:off x="10995026" y="349408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7" name="Freeform 1400"/>
            <p:cNvSpPr/>
            <p:nvPr userDrawn="1"/>
          </p:nvSpPr>
          <p:spPr bwMode="auto">
            <a:xfrm>
              <a:off x="10941051" y="3490913"/>
              <a:ext cx="68263" cy="28575"/>
            </a:xfrm>
            <a:custGeom>
              <a:avLst/>
              <a:gdLst>
                <a:gd name="T0" fmla="*/ 0 w 43"/>
                <a:gd name="T1" fmla="*/ 18 h 18"/>
                <a:gd name="T2" fmla="*/ 22 w 43"/>
                <a:gd name="T3" fmla="*/ 10 h 18"/>
                <a:gd name="T4" fmla="*/ 22 w 43"/>
                <a:gd name="T5" fmla="*/ 10 h 18"/>
                <a:gd name="T6" fmla="*/ 43 w 43"/>
                <a:gd name="T7" fmla="*/ 1 h 18"/>
                <a:gd name="T8" fmla="*/ 43 w 43"/>
                <a:gd name="T9" fmla="*/ 0 h 18"/>
                <a:gd name="T10" fmla="*/ 22 w 43"/>
                <a:gd name="T11" fmla="*/ 10 h 18"/>
                <a:gd name="T12" fmla="*/ 22 w 43"/>
                <a:gd name="T13" fmla="*/ 10 h 18"/>
                <a:gd name="T14" fmla="*/ 22 w 43"/>
                <a:gd name="T15" fmla="*/ 10 h 18"/>
                <a:gd name="T16" fmla="*/ 0 w 43"/>
                <a:gd name="T17" fmla="*/ 17 h 18"/>
                <a:gd name="T18" fmla="*/ 0 w 43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8">
                  <a:moveTo>
                    <a:pt x="0" y="18"/>
                  </a:moveTo>
                  <a:cubicBezTo>
                    <a:pt x="8" y="16"/>
                    <a:pt x="15" y="13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9" y="7"/>
                    <a:pt x="36" y="4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4"/>
                    <a:pt x="29" y="6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4" y="12"/>
                    <a:pt x="7" y="15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8" name="Freeform 1401"/>
            <p:cNvSpPr/>
            <p:nvPr userDrawn="1"/>
          </p:nvSpPr>
          <p:spPr bwMode="auto">
            <a:xfrm>
              <a:off x="11023601" y="3489325"/>
              <a:ext cx="15875" cy="19050"/>
            </a:xfrm>
            <a:custGeom>
              <a:avLst/>
              <a:gdLst>
                <a:gd name="T0" fmla="*/ 9 w 10"/>
                <a:gd name="T1" fmla="*/ 4 h 12"/>
                <a:gd name="T2" fmla="*/ 8 w 10"/>
                <a:gd name="T3" fmla="*/ 12 h 12"/>
                <a:gd name="T4" fmla="*/ 6 w 10"/>
                <a:gd name="T5" fmla="*/ 11 h 12"/>
                <a:gd name="T6" fmla="*/ 2 w 10"/>
                <a:gd name="T7" fmla="*/ 8 h 12"/>
                <a:gd name="T8" fmla="*/ 2 w 10"/>
                <a:gd name="T9" fmla="*/ 1 h 12"/>
                <a:gd name="T10" fmla="*/ 9 w 1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3" y="10"/>
                    <a:pt x="2" y="8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9" name="Freeform 1402"/>
            <p:cNvSpPr/>
            <p:nvPr userDrawn="1"/>
          </p:nvSpPr>
          <p:spPr bwMode="auto">
            <a:xfrm>
              <a:off x="11020426" y="348138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6"/>
                    <a:pt x="4" y="7"/>
                    <a:pt x="3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0" name="Freeform 1403"/>
            <p:cNvSpPr/>
            <p:nvPr userDrawn="1"/>
          </p:nvSpPr>
          <p:spPr bwMode="auto">
            <a:xfrm>
              <a:off x="11047413" y="3476625"/>
              <a:ext cx="15875" cy="19050"/>
            </a:xfrm>
            <a:custGeom>
              <a:avLst/>
              <a:gdLst>
                <a:gd name="T0" fmla="*/ 8 w 10"/>
                <a:gd name="T1" fmla="*/ 4 h 12"/>
                <a:gd name="T2" fmla="*/ 8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3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1"/>
                    <a:pt x="8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1" name="Freeform 1404"/>
            <p:cNvSpPr/>
            <p:nvPr userDrawn="1"/>
          </p:nvSpPr>
          <p:spPr bwMode="auto">
            <a:xfrm>
              <a:off x="11042651" y="3470275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2" name="Freeform 1405"/>
            <p:cNvSpPr/>
            <p:nvPr userDrawn="1"/>
          </p:nvSpPr>
          <p:spPr bwMode="auto">
            <a:xfrm>
              <a:off x="11068051" y="3462338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3" name="Freeform 1406"/>
            <p:cNvSpPr/>
            <p:nvPr userDrawn="1"/>
          </p:nvSpPr>
          <p:spPr bwMode="auto">
            <a:xfrm>
              <a:off x="11063288" y="345598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4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4" name="Freeform 1407"/>
            <p:cNvSpPr/>
            <p:nvPr userDrawn="1"/>
          </p:nvSpPr>
          <p:spPr bwMode="auto">
            <a:xfrm>
              <a:off x="11014076" y="3451225"/>
              <a:ext cx="63500" cy="39688"/>
            </a:xfrm>
            <a:custGeom>
              <a:avLst/>
              <a:gdLst>
                <a:gd name="T0" fmla="*/ 0 w 40"/>
                <a:gd name="T1" fmla="*/ 25 h 25"/>
                <a:gd name="T2" fmla="*/ 40 w 40"/>
                <a:gd name="T3" fmla="*/ 1 h 25"/>
                <a:gd name="T4" fmla="*/ 40 w 40"/>
                <a:gd name="T5" fmla="*/ 0 h 25"/>
                <a:gd name="T6" fmla="*/ 0 w 40"/>
                <a:gd name="T7" fmla="*/ 24 h 25"/>
                <a:gd name="T8" fmla="*/ 0 w 4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0" y="25"/>
                  </a:moveTo>
                  <a:cubicBezTo>
                    <a:pt x="14" y="18"/>
                    <a:pt x="27" y="10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7" y="9"/>
                    <a:pt x="14" y="17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5" name="Freeform 1408"/>
            <p:cNvSpPr/>
            <p:nvPr userDrawn="1"/>
          </p:nvSpPr>
          <p:spPr bwMode="auto">
            <a:xfrm>
              <a:off x="11091863" y="3446463"/>
              <a:ext cx="17463" cy="17463"/>
            </a:xfrm>
            <a:custGeom>
              <a:avLst/>
              <a:gdLst>
                <a:gd name="T0" fmla="*/ 9 w 11"/>
                <a:gd name="T1" fmla="*/ 4 h 11"/>
                <a:gd name="T2" fmla="*/ 9 w 11"/>
                <a:gd name="T3" fmla="*/ 11 h 11"/>
                <a:gd name="T4" fmla="*/ 2 w 11"/>
                <a:gd name="T5" fmla="*/ 8 h 11"/>
                <a:gd name="T6" fmla="*/ 2 w 11"/>
                <a:gd name="T7" fmla="*/ 1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7"/>
                    <a:pt x="9" y="11"/>
                    <a:pt x="9" y="11"/>
                  </a:cubicBezTo>
                  <a:cubicBezTo>
                    <a:pt x="9" y="11"/>
                    <a:pt x="4" y="11"/>
                    <a:pt x="2" y="8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6" name="Freeform 1409"/>
            <p:cNvSpPr/>
            <p:nvPr userDrawn="1"/>
          </p:nvSpPr>
          <p:spPr bwMode="auto">
            <a:xfrm>
              <a:off x="11087101" y="344011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7" name="Freeform 1410"/>
            <p:cNvSpPr/>
            <p:nvPr userDrawn="1"/>
          </p:nvSpPr>
          <p:spPr bwMode="auto">
            <a:xfrm>
              <a:off x="11112501" y="3430588"/>
              <a:ext cx="17463" cy="17463"/>
            </a:xfrm>
            <a:custGeom>
              <a:avLst/>
              <a:gdLst>
                <a:gd name="T0" fmla="*/ 9 w 11"/>
                <a:gd name="T1" fmla="*/ 4 h 11"/>
                <a:gd name="T2" fmla="*/ 9 w 11"/>
                <a:gd name="T3" fmla="*/ 11 h 11"/>
                <a:gd name="T4" fmla="*/ 2 w 11"/>
                <a:gd name="T5" fmla="*/ 9 h 11"/>
                <a:gd name="T6" fmla="*/ 2 w 11"/>
                <a:gd name="T7" fmla="*/ 1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6"/>
                    <a:pt x="9" y="11"/>
                    <a:pt x="9" y="11"/>
                  </a:cubicBezTo>
                  <a:cubicBezTo>
                    <a:pt x="9" y="11"/>
                    <a:pt x="5" y="11"/>
                    <a:pt x="2" y="9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8" name="Freeform 1411"/>
            <p:cNvSpPr/>
            <p:nvPr userDrawn="1"/>
          </p:nvSpPr>
          <p:spPr bwMode="auto">
            <a:xfrm>
              <a:off x="11107738" y="34242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9" name="Freeform 1412"/>
            <p:cNvSpPr/>
            <p:nvPr userDrawn="1"/>
          </p:nvSpPr>
          <p:spPr bwMode="auto">
            <a:xfrm>
              <a:off x="11131551" y="3413125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10 w 11"/>
                <a:gd name="T3" fmla="*/ 11 h 12"/>
                <a:gd name="T4" fmla="*/ 3 w 11"/>
                <a:gd name="T5" fmla="*/ 9 h 12"/>
                <a:gd name="T6" fmla="*/ 2 w 11"/>
                <a:gd name="T7" fmla="*/ 2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6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0" name="Freeform 1413"/>
            <p:cNvSpPr/>
            <p:nvPr userDrawn="1"/>
          </p:nvSpPr>
          <p:spPr bwMode="auto">
            <a:xfrm>
              <a:off x="11126788" y="3408363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1" name="Freeform 1414"/>
            <p:cNvSpPr/>
            <p:nvPr userDrawn="1"/>
          </p:nvSpPr>
          <p:spPr bwMode="auto">
            <a:xfrm>
              <a:off x="11080751" y="3402013"/>
              <a:ext cx="57150" cy="47625"/>
            </a:xfrm>
            <a:custGeom>
              <a:avLst/>
              <a:gdLst>
                <a:gd name="T0" fmla="*/ 1 w 36"/>
                <a:gd name="T1" fmla="*/ 30 h 30"/>
                <a:gd name="T2" fmla="*/ 36 w 36"/>
                <a:gd name="T3" fmla="*/ 1 h 30"/>
                <a:gd name="T4" fmla="*/ 36 w 36"/>
                <a:gd name="T5" fmla="*/ 0 h 30"/>
                <a:gd name="T6" fmla="*/ 0 w 36"/>
                <a:gd name="T7" fmla="*/ 30 h 30"/>
                <a:gd name="T8" fmla="*/ 1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1" y="30"/>
                  </a:moveTo>
                  <a:cubicBezTo>
                    <a:pt x="13" y="21"/>
                    <a:pt x="25" y="12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5" y="11"/>
                    <a:pt x="13" y="21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2" name="Freeform 1415"/>
            <p:cNvSpPr/>
            <p:nvPr userDrawn="1"/>
          </p:nvSpPr>
          <p:spPr bwMode="auto">
            <a:xfrm>
              <a:off x="11152188" y="3394075"/>
              <a:ext cx="17463" cy="17463"/>
            </a:xfrm>
            <a:custGeom>
              <a:avLst/>
              <a:gdLst>
                <a:gd name="T0" fmla="*/ 9 w 11"/>
                <a:gd name="T1" fmla="*/ 3 h 11"/>
                <a:gd name="T2" fmla="*/ 11 w 11"/>
                <a:gd name="T3" fmla="*/ 10 h 11"/>
                <a:gd name="T4" fmla="*/ 3 w 11"/>
                <a:gd name="T5" fmla="*/ 8 h 11"/>
                <a:gd name="T6" fmla="*/ 2 w 11"/>
                <a:gd name="T7" fmla="*/ 1 h 11"/>
                <a:gd name="T8" fmla="*/ 9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3"/>
                  </a:moveTo>
                  <a:cubicBezTo>
                    <a:pt x="11" y="5"/>
                    <a:pt x="11" y="10"/>
                    <a:pt x="11" y="10"/>
                  </a:cubicBezTo>
                  <a:cubicBezTo>
                    <a:pt x="11" y="10"/>
                    <a:pt x="6" y="11"/>
                    <a:pt x="3" y="8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6" y="1"/>
                    <a:pt x="9" y="3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3" name="Freeform 1416"/>
            <p:cNvSpPr/>
            <p:nvPr userDrawn="1"/>
          </p:nvSpPr>
          <p:spPr bwMode="auto">
            <a:xfrm>
              <a:off x="11145838" y="3387725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5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4" name="Freeform 1417"/>
            <p:cNvSpPr/>
            <p:nvPr userDrawn="1"/>
          </p:nvSpPr>
          <p:spPr bwMode="auto">
            <a:xfrm>
              <a:off x="11169651" y="3375025"/>
              <a:ext cx="17463" cy="17463"/>
            </a:xfrm>
            <a:custGeom>
              <a:avLst/>
              <a:gdLst>
                <a:gd name="T0" fmla="*/ 9 w 11"/>
                <a:gd name="T1" fmla="*/ 3 h 11"/>
                <a:gd name="T2" fmla="*/ 11 w 11"/>
                <a:gd name="T3" fmla="*/ 10 h 11"/>
                <a:gd name="T4" fmla="*/ 4 w 11"/>
                <a:gd name="T5" fmla="*/ 9 h 11"/>
                <a:gd name="T6" fmla="*/ 2 w 11"/>
                <a:gd name="T7" fmla="*/ 2 h 11"/>
                <a:gd name="T8" fmla="*/ 9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3"/>
                  </a:moveTo>
                  <a:cubicBezTo>
                    <a:pt x="11" y="5"/>
                    <a:pt x="11" y="10"/>
                    <a:pt x="11" y="10"/>
                  </a:cubicBezTo>
                  <a:cubicBezTo>
                    <a:pt x="11" y="10"/>
                    <a:pt x="6" y="11"/>
                    <a:pt x="4" y="9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5" name="Freeform 1418"/>
            <p:cNvSpPr/>
            <p:nvPr userDrawn="1"/>
          </p:nvSpPr>
          <p:spPr bwMode="auto">
            <a:xfrm>
              <a:off x="11163301" y="3370263"/>
              <a:ext cx="12700" cy="12700"/>
            </a:xfrm>
            <a:custGeom>
              <a:avLst/>
              <a:gdLst>
                <a:gd name="T0" fmla="*/ 8 w 8"/>
                <a:gd name="T1" fmla="*/ 3 h 8"/>
                <a:gd name="T2" fmla="*/ 5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5"/>
                    <a:pt x="6" y="6"/>
                    <a:pt x="5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6" name="Freeform 1419"/>
            <p:cNvSpPr/>
            <p:nvPr userDrawn="1"/>
          </p:nvSpPr>
          <p:spPr bwMode="auto">
            <a:xfrm>
              <a:off x="11185526" y="3355975"/>
              <a:ext cx="19050" cy="15875"/>
            </a:xfrm>
            <a:custGeom>
              <a:avLst/>
              <a:gdLst>
                <a:gd name="T0" fmla="*/ 9 w 12"/>
                <a:gd name="T1" fmla="*/ 2 h 10"/>
                <a:gd name="T2" fmla="*/ 12 w 12"/>
                <a:gd name="T3" fmla="*/ 9 h 10"/>
                <a:gd name="T4" fmla="*/ 4 w 12"/>
                <a:gd name="T5" fmla="*/ 8 h 10"/>
                <a:gd name="T6" fmla="*/ 2 w 12"/>
                <a:gd name="T7" fmla="*/ 1 h 10"/>
                <a:gd name="T8" fmla="*/ 9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12" y="4"/>
                    <a:pt x="12" y="9"/>
                    <a:pt x="12" y="9"/>
                  </a:cubicBezTo>
                  <a:cubicBezTo>
                    <a:pt x="12" y="9"/>
                    <a:pt x="7" y="10"/>
                    <a:pt x="4" y="8"/>
                  </a:cubicBez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7" name="Freeform 1420"/>
            <p:cNvSpPr/>
            <p:nvPr userDrawn="1"/>
          </p:nvSpPr>
          <p:spPr bwMode="auto">
            <a:xfrm>
              <a:off x="11180763" y="3349625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5 h 8"/>
                <a:gd name="T6" fmla="*/ 3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4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8" name="Freeform 1421"/>
            <p:cNvSpPr/>
            <p:nvPr userDrawn="1"/>
          </p:nvSpPr>
          <p:spPr bwMode="auto">
            <a:xfrm>
              <a:off x="11141076" y="3343275"/>
              <a:ext cx="49213" cy="57150"/>
            </a:xfrm>
            <a:custGeom>
              <a:avLst/>
              <a:gdLst>
                <a:gd name="T0" fmla="*/ 0 w 31"/>
                <a:gd name="T1" fmla="*/ 36 h 36"/>
                <a:gd name="T2" fmla="*/ 31 w 31"/>
                <a:gd name="T3" fmla="*/ 1 h 36"/>
                <a:gd name="T4" fmla="*/ 31 w 31"/>
                <a:gd name="T5" fmla="*/ 0 h 36"/>
                <a:gd name="T6" fmla="*/ 0 w 31"/>
                <a:gd name="T7" fmla="*/ 35 h 36"/>
                <a:gd name="T8" fmla="*/ 0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0" y="36"/>
                  </a:moveTo>
                  <a:cubicBezTo>
                    <a:pt x="12" y="25"/>
                    <a:pt x="22" y="1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3"/>
                    <a:pt x="11" y="24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9" name="Freeform 1422"/>
            <p:cNvSpPr/>
            <p:nvPr userDrawn="1"/>
          </p:nvSpPr>
          <p:spPr bwMode="auto">
            <a:xfrm>
              <a:off x="11202988" y="3332163"/>
              <a:ext cx="19050" cy="15875"/>
            </a:xfrm>
            <a:custGeom>
              <a:avLst/>
              <a:gdLst>
                <a:gd name="T0" fmla="*/ 9 w 12"/>
                <a:gd name="T1" fmla="*/ 2 h 10"/>
                <a:gd name="T2" fmla="*/ 12 w 12"/>
                <a:gd name="T3" fmla="*/ 9 h 10"/>
                <a:gd name="T4" fmla="*/ 4 w 12"/>
                <a:gd name="T5" fmla="*/ 8 h 10"/>
                <a:gd name="T6" fmla="*/ 1 w 12"/>
                <a:gd name="T7" fmla="*/ 2 h 10"/>
                <a:gd name="T8" fmla="*/ 9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12" y="4"/>
                    <a:pt x="12" y="9"/>
                    <a:pt x="12" y="9"/>
                  </a:cubicBezTo>
                  <a:cubicBezTo>
                    <a:pt x="12" y="9"/>
                    <a:pt x="7" y="10"/>
                    <a:pt x="4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0" name="Freeform 1423"/>
            <p:cNvSpPr/>
            <p:nvPr userDrawn="1"/>
          </p:nvSpPr>
          <p:spPr bwMode="auto">
            <a:xfrm>
              <a:off x="11196638" y="3327400"/>
              <a:ext cx="12700" cy="12700"/>
            </a:xfrm>
            <a:custGeom>
              <a:avLst/>
              <a:gdLst>
                <a:gd name="T0" fmla="*/ 8 w 8"/>
                <a:gd name="T1" fmla="*/ 3 h 8"/>
                <a:gd name="T2" fmla="*/ 5 w 8"/>
                <a:gd name="T3" fmla="*/ 8 h 8"/>
                <a:gd name="T4" fmla="*/ 0 w 8"/>
                <a:gd name="T5" fmla="*/ 5 h 8"/>
                <a:gd name="T6" fmla="*/ 3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1" name="Freeform 1424"/>
            <p:cNvSpPr/>
            <p:nvPr userDrawn="1"/>
          </p:nvSpPr>
          <p:spPr bwMode="auto">
            <a:xfrm>
              <a:off x="11217276" y="3309938"/>
              <a:ext cx="19050" cy="17463"/>
            </a:xfrm>
            <a:custGeom>
              <a:avLst/>
              <a:gdLst>
                <a:gd name="T0" fmla="*/ 8 w 12"/>
                <a:gd name="T1" fmla="*/ 2 h 11"/>
                <a:gd name="T2" fmla="*/ 12 w 12"/>
                <a:gd name="T3" fmla="*/ 9 h 11"/>
                <a:gd name="T4" fmla="*/ 4 w 12"/>
                <a:gd name="T5" fmla="*/ 9 h 11"/>
                <a:gd name="T6" fmla="*/ 1 w 12"/>
                <a:gd name="T7" fmla="*/ 2 h 11"/>
                <a:gd name="T8" fmla="*/ 8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2"/>
                  </a:moveTo>
                  <a:cubicBezTo>
                    <a:pt x="11" y="4"/>
                    <a:pt x="12" y="9"/>
                    <a:pt x="12" y="9"/>
                  </a:cubicBezTo>
                  <a:cubicBezTo>
                    <a:pt x="12" y="9"/>
                    <a:pt x="7" y="11"/>
                    <a:pt x="4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2" name="Freeform 1425"/>
            <p:cNvSpPr/>
            <p:nvPr userDrawn="1"/>
          </p:nvSpPr>
          <p:spPr bwMode="auto">
            <a:xfrm>
              <a:off x="11210926" y="3306763"/>
              <a:ext cx="12700" cy="11113"/>
            </a:xfrm>
            <a:custGeom>
              <a:avLst/>
              <a:gdLst>
                <a:gd name="T0" fmla="*/ 8 w 8"/>
                <a:gd name="T1" fmla="*/ 3 h 7"/>
                <a:gd name="T2" fmla="*/ 5 w 8"/>
                <a:gd name="T3" fmla="*/ 7 h 7"/>
                <a:gd name="T4" fmla="*/ 0 w 8"/>
                <a:gd name="T5" fmla="*/ 4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lnTo>
                    <a:pt x="5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3" name="Freeform 1426"/>
            <p:cNvSpPr/>
            <p:nvPr userDrawn="1"/>
          </p:nvSpPr>
          <p:spPr bwMode="auto">
            <a:xfrm>
              <a:off x="11229976" y="3287713"/>
              <a:ext cx="19050" cy="15875"/>
            </a:xfrm>
            <a:custGeom>
              <a:avLst/>
              <a:gdLst>
                <a:gd name="T0" fmla="*/ 8 w 12"/>
                <a:gd name="T1" fmla="*/ 2 h 10"/>
                <a:gd name="T2" fmla="*/ 12 w 12"/>
                <a:gd name="T3" fmla="*/ 8 h 10"/>
                <a:gd name="T4" fmla="*/ 5 w 12"/>
                <a:gd name="T5" fmla="*/ 9 h 10"/>
                <a:gd name="T6" fmla="*/ 1 w 12"/>
                <a:gd name="T7" fmla="*/ 2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11" y="3"/>
                    <a:pt x="12" y="8"/>
                    <a:pt x="12" y="8"/>
                  </a:cubicBezTo>
                  <a:cubicBezTo>
                    <a:pt x="12" y="8"/>
                    <a:pt x="8" y="10"/>
                    <a:pt x="5" y="9"/>
                  </a:cubicBezTo>
                  <a:cubicBezTo>
                    <a:pt x="2" y="7"/>
                    <a:pt x="0" y="4"/>
                    <a:pt x="1" y="2"/>
                  </a:cubicBezTo>
                  <a:cubicBezTo>
                    <a:pt x="2" y="0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4" name="Freeform 1427"/>
            <p:cNvSpPr/>
            <p:nvPr userDrawn="1"/>
          </p:nvSpPr>
          <p:spPr bwMode="auto">
            <a:xfrm>
              <a:off x="11223626" y="3284538"/>
              <a:ext cx="11113" cy="12700"/>
            </a:xfrm>
            <a:custGeom>
              <a:avLst/>
              <a:gdLst>
                <a:gd name="T0" fmla="*/ 7 w 7"/>
                <a:gd name="T1" fmla="*/ 2 h 8"/>
                <a:gd name="T2" fmla="*/ 5 w 7"/>
                <a:gd name="T3" fmla="*/ 8 h 8"/>
                <a:gd name="T4" fmla="*/ 0 w 7"/>
                <a:gd name="T5" fmla="*/ 5 h 8"/>
                <a:gd name="T6" fmla="*/ 2 w 7"/>
                <a:gd name="T7" fmla="*/ 0 h 8"/>
                <a:gd name="T8" fmla="*/ 7 w 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5" name="Freeform 1428"/>
            <p:cNvSpPr/>
            <p:nvPr userDrawn="1"/>
          </p:nvSpPr>
          <p:spPr bwMode="auto">
            <a:xfrm>
              <a:off x="11191876" y="3278188"/>
              <a:ext cx="38100" cy="63500"/>
            </a:xfrm>
            <a:custGeom>
              <a:avLst/>
              <a:gdLst>
                <a:gd name="T0" fmla="*/ 1 w 24"/>
                <a:gd name="T1" fmla="*/ 40 h 40"/>
                <a:gd name="T2" fmla="*/ 24 w 24"/>
                <a:gd name="T3" fmla="*/ 0 h 40"/>
                <a:gd name="T4" fmla="*/ 24 w 24"/>
                <a:gd name="T5" fmla="*/ 0 h 40"/>
                <a:gd name="T6" fmla="*/ 0 w 24"/>
                <a:gd name="T7" fmla="*/ 39 h 40"/>
                <a:gd name="T8" fmla="*/ 1 w 2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0">
                  <a:moveTo>
                    <a:pt x="1" y="40"/>
                  </a:moveTo>
                  <a:cubicBezTo>
                    <a:pt x="10" y="27"/>
                    <a:pt x="18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13"/>
                    <a:pt x="9" y="27"/>
                    <a:pt x="0" y="39"/>
                  </a:cubicBezTo>
                  <a:cubicBezTo>
                    <a:pt x="1" y="40"/>
                    <a:pt x="1" y="40"/>
                    <a:pt x="1" y="4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6" name="Rectangle 1429"/>
            <p:cNvSpPr>
              <a:spLocks noChangeArrowheads="1"/>
            </p:cNvSpPr>
            <p:nvPr userDrawn="1"/>
          </p:nvSpPr>
          <p:spPr bwMode="auto">
            <a:xfrm>
              <a:off x="10907713" y="3190875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7" name="Freeform 1430"/>
            <p:cNvSpPr/>
            <p:nvPr userDrawn="1"/>
          </p:nvSpPr>
          <p:spPr bwMode="auto">
            <a:xfrm>
              <a:off x="10837863" y="3190875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9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8" name="Rectangle 1431"/>
            <p:cNvSpPr>
              <a:spLocks noChangeArrowheads="1"/>
            </p:cNvSpPr>
            <p:nvPr userDrawn="1"/>
          </p:nvSpPr>
          <p:spPr bwMode="auto">
            <a:xfrm>
              <a:off x="10823576" y="3143250"/>
              <a:ext cx="254000" cy="47625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9" name="Oval 1432"/>
            <p:cNvSpPr>
              <a:spLocks noChangeArrowheads="1"/>
            </p:cNvSpPr>
            <p:nvPr userDrawn="1"/>
          </p:nvSpPr>
          <p:spPr bwMode="auto">
            <a:xfrm>
              <a:off x="9748838" y="3494088"/>
              <a:ext cx="163513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0" name="Oval 1433"/>
            <p:cNvSpPr>
              <a:spLocks noChangeArrowheads="1"/>
            </p:cNvSpPr>
            <p:nvPr userDrawn="1"/>
          </p:nvSpPr>
          <p:spPr bwMode="auto">
            <a:xfrm>
              <a:off x="9772651" y="3524250"/>
              <a:ext cx="115888" cy="144463"/>
            </a:xfrm>
            <a:prstGeom prst="ellipse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1" name="Rectangle 1434"/>
            <p:cNvSpPr>
              <a:spLocks noChangeArrowheads="1"/>
            </p:cNvSpPr>
            <p:nvPr userDrawn="1"/>
          </p:nvSpPr>
          <p:spPr bwMode="auto">
            <a:xfrm>
              <a:off x="10810876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2" name="Rectangle 1435"/>
            <p:cNvSpPr>
              <a:spLocks noChangeArrowheads="1"/>
            </p:cNvSpPr>
            <p:nvPr userDrawn="1"/>
          </p:nvSpPr>
          <p:spPr bwMode="auto">
            <a:xfrm>
              <a:off x="10810876" y="4433888"/>
              <a:ext cx="193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3" name="Rectangle 1436"/>
            <p:cNvSpPr>
              <a:spLocks noChangeArrowheads="1"/>
            </p:cNvSpPr>
            <p:nvPr userDrawn="1"/>
          </p:nvSpPr>
          <p:spPr bwMode="auto">
            <a:xfrm>
              <a:off x="10837863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4" name="Rectangle 1437"/>
            <p:cNvSpPr>
              <a:spLocks noChangeArrowheads="1"/>
            </p:cNvSpPr>
            <p:nvPr userDrawn="1"/>
          </p:nvSpPr>
          <p:spPr bwMode="auto">
            <a:xfrm>
              <a:off x="10837863" y="4675188"/>
              <a:ext cx="13970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5" name="Rectangle 1438"/>
            <p:cNvSpPr>
              <a:spLocks noChangeArrowheads="1"/>
            </p:cNvSpPr>
            <p:nvPr userDrawn="1"/>
          </p:nvSpPr>
          <p:spPr bwMode="auto">
            <a:xfrm>
              <a:off x="10837863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6" name="Rectangle 1439"/>
            <p:cNvSpPr>
              <a:spLocks noChangeArrowheads="1"/>
            </p:cNvSpPr>
            <p:nvPr userDrawn="1"/>
          </p:nvSpPr>
          <p:spPr bwMode="auto">
            <a:xfrm>
              <a:off x="10837863" y="4467225"/>
              <a:ext cx="13970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7" name="Rectangle 1440"/>
            <p:cNvSpPr>
              <a:spLocks noChangeArrowheads="1"/>
            </p:cNvSpPr>
            <p:nvPr userDrawn="1"/>
          </p:nvSpPr>
          <p:spPr bwMode="auto">
            <a:xfrm>
              <a:off x="10375901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8" name="Rectangle 1441"/>
            <p:cNvSpPr>
              <a:spLocks noChangeArrowheads="1"/>
            </p:cNvSpPr>
            <p:nvPr userDrawn="1"/>
          </p:nvSpPr>
          <p:spPr bwMode="auto">
            <a:xfrm>
              <a:off x="10402888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9" name="Rectangle 1442"/>
            <p:cNvSpPr>
              <a:spLocks noChangeArrowheads="1"/>
            </p:cNvSpPr>
            <p:nvPr userDrawn="1"/>
          </p:nvSpPr>
          <p:spPr bwMode="auto">
            <a:xfrm>
              <a:off x="10402888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0" name="Rectangle 1443"/>
            <p:cNvSpPr>
              <a:spLocks noChangeArrowheads="1"/>
            </p:cNvSpPr>
            <p:nvPr userDrawn="1"/>
          </p:nvSpPr>
          <p:spPr bwMode="auto">
            <a:xfrm>
              <a:off x="9748838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1" name="Rectangle 1444"/>
            <p:cNvSpPr>
              <a:spLocks noChangeArrowheads="1"/>
            </p:cNvSpPr>
            <p:nvPr userDrawn="1"/>
          </p:nvSpPr>
          <p:spPr bwMode="auto">
            <a:xfrm>
              <a:off x="9764713" y="4760913"/>
              <a:ext cx="141288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2" name="Rectangle 1445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1784350" cy="6826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3" name="Rectangle 1446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17843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4" name="Rectangle 1447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560388" cy="6826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5" name="Freeform 1448"/>
            <p:cNvSpPr/>
            <p:nvPr userDrawn="1"/>
          </p:nvSpPr>
          <p:spPr bwMode="auto">
            <a:xfrm>
              <a:off x="9590088" y="4437063"/>
              <a:ext cx="1685925" cy="0"/>
            </a:xfrm>
            <a:custGeom>
              <a:avLst/>
              <a:gdLst>
                <a:gd name="T0" fmla="*/ 0 w 1062"/>
                <a:gd name="T1" fmla="*/ 1062 w 1062"/>
                <a:gd name="T2" fmla="*/ 0 w 10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2">
                  <a:moveTo>
                    <a:pt x="0" y="0"/>
                  </a:moveTo>
                  <a:lnTo>
                    <a:pt x="1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6" name="Freeform 1449"/>
            <p:cNvSpPr/>
            <p:nvPr userDrawn="1"/>
          </p:nvSpPr>
          <p:spPr bwMode="auto">
            <a:xfrm>
              <a:off x="9590088" y="4437063"/>
              <a:ext cx="1685925" cy="0"/>
            </a:xfrm>
            <a:custGeom>
              <a:avLst/>
              <a:gdLst>
                <a:gd name="T0" fmla="*/ 0 w 1062"/>
                <a:gd name="T1" fmla="*/ 1062 w 1062"/>
                <a:gd name="T2" fmla="*/ 0 w 10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2">
                  <a:moveTo>
                    <a:pt x="0" y="0"/>
                  </a:moveTo>
                  <a:lnTo>
                    <a:pt x="106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7" name="Freeform 1450"/>
            <p:cNvSpPr/>
            <p:nvPr userDrawn="1"/>
          </p:nvSpPr>
          <p:spPr bwMode="auto">
            <a:xfrm>
              <a:off x="960120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8" name="Rectangle 1451"/>
            <p:cNvSpPr>
              <a:spLocks noChangeArrowheads="1"/>
            </p:cNvSpPr>
            <p:nvPr userDrawn="1"/>
          </p:nvSpPr>
          <p:spPr bwMode="auto">
            <a:xfrm>
              <a:off x="96027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9" name="Freeform 1452"/>
            <p:cNvSpPr/>
            <p:nvPr userDrawn="1"/>
          </p:nvSpPr>
          <p:spPr bwMode="auto">
            <a:xfrm>
              <a:off x="96266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0" name="Rectangle 1453"/>
            <p:cNvSpPr>
              <a:spLocks noChangeArrowheads="1"/>
            </p:cNvSpPr>
            <p:nvPr userDrawn="1"/>
          </p:nvSpPr>
          <p:spPr bwMode="auto">
            <a:xfrm>
              <a:off x="96281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1" name="Freeform 1454"/>
            <p:cNvSpPr/>
            <p:nvPr userDrawn="1"/>
          </p:nvSpPr>
          <p:spPr bwMode="auto">
            <a:xfrm>
              <a:off x="96520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2" name="Rectangle 1455"/>
            <p:cNvSpPr>
              <a:spLocks noChangeArrowheads="1"/>
            </p:cNvSpPr>
            <p:nvPr userDrawn="1"/>
          </p:nvSpPr>
          <p:spPr bwMode="auto">
            <a:xfrm>
              <a:off x="96535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3" name="Rectangle 1456"/>
            <p:cNvSpPr>
              <a:spLocks noChangeArrowheads="1"/>
            </p:cNvSpPr>
            <p:nvPr userDrawn="1"/>
          </p:nvSpPr>
          <p:spPr bwMode="auto">
            <a:xfrm>
              <a:off x="95948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4" name="Freeform 1457"/>
            <p:cNvSpPr/>
            <p:nvPr userDrawn="1"/>
          </p:nvSpPr>
          <p:spPr bwMode="auto">
            <a:xfrm>
              <a:off x="95948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5" name="Freeform 1458"/>
            <p:cNvSpPr/>
            <p:nvPr userDrawn="1"/>
          </p:nvSpPr>
          <p:spPr bwMode="auto">
            <a:xfrm>
              <a:off x="96805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6" name="Rectangle 1459"/>
            <p:cNvSpPr>
              <a:spLocks noChangeArrowheads="1"/>
            </p:cNvSpPr>
            <p:nvPr userDrawn="1"/>
          </p:nvSpPr>
          <p:spPr bwMode="auto">
            <a:xfrm>
              <a:off x="96821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7" name="Freeform 1460"/>
            <p:cNvSpPr/>
            <p:nvPr userDrawn="1"/>
          </p:nvSpPr>
          <p:spPr bwMode="auto">
            <a:xfrm>
              <a:off x="97059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8" name="Rectangle 1461"/>
            <p:cNvSpPr>
              <a:spLocks noChangeArrowheads="1"/>
            </p:cNvSpPr>
            <p:nvPr userDrawn="1"/>
          </p:nvSpPr>
          <p:spPr bwMode="auto">
            <a:xfrm>
              <a:off x="97075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9" name="Freeform 1462"/>
            <p:cNvSpPr/>
            <p:nvPr userDrawn="1"/>
          </p:nvSpPr>
          <p:spPr bwMode="auto">
            <a:xfrm>
              <a:off x="97313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0" name="Rectangle 1463"/>
            <p:cNvSpPr>
              <a:spLocks noChangeArrowheads="1"/>
            </p:cNvSpPr>
            <p:nvPr userDrawn="1"/>
          </p:nvSpPr>
          <p:spPr bwMode="auto">
            <a:xfrm>
              <a:off x="97329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1" name="Rectangle 1464"/>
            <p:cNvSpPr>
              <a:spLocks noChangeArrowheads="1"/>
            </p:cNvSpPr>
            <p:nvPr userDrawn="1"/>
          </p:nvSpPr>
          <p:spPr bwMode="auto">
            <a:xfrm>
              <a:off x="9674226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2" name="Freeform 1465"/>
            <p:cNvSpPr/>
            <p:nvPr userDrawn="1"/>
          </p:nvSpPr>
          <p:spPr bwMode="auto">
            <a:xfrm>
              <a:off x="9674226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3" name="Freeform 1466"/>
            <p:cNvSpPr/>
            <p:nvPr userDrawn="1"/>
          </p:nvSpPr>
          <p:spPr bwMode="auto">
            <a:xfrm>
              <a:off x="976153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4" name="Rectangle 1467"/>
            <p:cNvSpPr>
              <a:spLocks noChangeArrowheads="1"/>
            </p:cNvSpPr>
            <p:nvPr userDrawn="1"/>
          </p:nvSpPr>
          <p:spPr bwMode="auto">
            <a:xfrm>
              <a:off x="976312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5" name="Freeform 1468"/>
            <p:cNvSpPr/>
            <p:nvPr userDrawn="1"/>
          </p:nvSpPr>
          <p:spPr bwMode="auto">
            <a:xfrm>
              <a:off x="978693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6" name="Rectangle 1469"/>
            <p:cNvSpPr>
              <a:spLocks noChangeArrowheads="1"/>
            </p:cNvSpPr>
            <p:nvPr userDrawn="1"/>
          </p:nvSpPr>
          <p:spPr bwMode="auto">
            <a:xfrm>
              <a:off x="97885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7" name="Freeform 1470"/>
            <p:cNvSpPr/>
            <p:nvPr userDrawn="1"/>
          </p:nvSpPr>
          <p:spPr bwMode="auto">
            <a:xfrm>
              <a:off x="98123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8" name="Rectangle 1471"/>
            <p:cNvSpPr>
              <a:spLocks noChangeArrowheads="1"/>
            </p:cNvSpPr>
            <p:nvPr userDrawn="1"/>
          </p:nvSpPr>
          <p:spPr bwMode="auto">
            <a:xfrm>
              <a:off x="98139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9" name="Rectangle 1472"/>
            <p:cNvSpPr>
              <a:spLocks noChangeArrowheads="1"/>
            </p:cNvSpPr>
            <p:nvPr userDrawn="1"/>
          </p:nvSpPr>
          <p:spPr bwMode="auto">
            <a:xfrm>
              <a:off x="9755188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0" name="Freeform 1473"/>
            <p:cNvSpPr/>
            <p:nvPr userDrawn="1"/>
          </p:nvSpPr>
          <p:spPr bwMode="auto">
            <a:xfrm>
              <a:off x="9755188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1" name="Freeform 1474"/>
            <p:cNvSpPr/>
            <p:nvPr userDrawn="1"/>
          </p:nvSpPr>
          <p:spPr bwMode="auto">
            <a:xfrm>
              <a:off x="98409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2" name="Rectangle 1475"/>
            <p:cNvSpPr>
              <a:spLocks noChangeArrowheads="1"/>
            </p:cNvSpPr>
            <p:nvPr userDrawn="1"/>
          </p:nvSpPr>
          <p:spPr bwMode="auto">
            <a:xfrm>
              <a:off x="98425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3" name="Freeform 1476"/>
            <p:cNvSpPr/>
            <p:nvPr userDrawn="1"/>
          </p:nvSpPr>
          <p:spPr bwMode="auto">
            <a:xfrm>
              <a:off x="98663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4" name="Rectangle 1477"/>
            <p:cNvSpPr>
              <a:spLocks noChangeArrowheads="1"/>
            </p:cNvSpPr>
            <p:nvPr userDrawn="1"/>
          </p:nvSpPr>
          <p:spPr bwMode="auto">
            <a:xfrm>
              <a:off x="98679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5" name="Freeform 1478"/>
            <p:cNvSpPr/>
            <p:nvPr userDrawn="1"/>
          </p:nvSpPr>
          <p:spPr bwMode="auto">
            <a:xfrm>
              <a:off x="98917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6" name="Rectangle 1479"/>
            <p:cNvSpPr>
              <a:spLocks noChangeArrowheads="1"/>
            </p:cNvSpPr>
            <p:nvPr userDrawn="1"/>
          </p:nvSpPr>
          <p:spPr bwMode="auto">
            <a:xfrm>
              <a:off x="98933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7" name="Rectangle 1480"/>
            <p:cNvSpPr>
              <a:spLocks noChangeArrowheads="1"/>
            </p:cNvSpPr>
            <p:nvPr userDrawn="1"/>
          </p:nvSpPr>
          <p:spPr bwMode="auto">
            <a:xfrm>
              <a:off x="983456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8" name="Freeform 1481"/>
            <p:cNvSpPr/>
            <p:nvPr userDrawn="1"/>
          </p:nvSpPr>
          <p:spPr bwMode="auto">
            <a:xfrm>
              <a:off x="983456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9" name="Freeform 1482"/>
            <p:cNvSpPr/>
            <p:nvPr userDrawn="1"/>
          </p:nvSpPr>
          <p:spPr bwMode="auto">
            <a:xfrm>
              <a:off x="99202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0" name="Rectangle 1483"/>
            <p:cNvSpPr>
              <a:spLocks noChangeArrowheads="1"/>
            </p:cNvSpPr>
            <p:nvPr userDrawn="1"/>
          </p:nvSpPr>
          <p:spPr bwMode="auto">
            <a:xfrm>
              <a:off x="99218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1" name="Freeform 1484"/>
            <p:cNvSpPr/>
            <p:nvPr userDrawn="1"/>
          </p:nvSpPr>
          <p:spPr bwMode="auto">
            <a:xfrm>
              <a:off x="99472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2" name="Rectangle 1485"/>
            <p:cNvSpPr>
              <a:spLocks noChangeArrowheads="1"/>
            </p:cNvSpPr>
            <p:nvPr userDrawn="1"/>
          </p:nvSpPr>
          <p:spPr bwMode="auto">
            <a:xfrm>
              <a:off x="994886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3" name="Freeform 1486"/>
            <p:cNvSpPr/>
            <p:nvPr userDrawn="1"/>
          </p:nvSpPr>
          <p:spPr bwMode="auto">
            <a:xfrm>
              <a:off x="99726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4" name="Rectangle 1487"/>
            <p:cNvSpPr>
              <a:spLocks noChangeArrowheads="1"/>
            </p:cNvSpPr>
            <p:nvPr userDrawn="1"/>
          </p:nvSpPr>
          <p:spPr bwMode="auto">
            <a:xfrm>
              <a:off x="99742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5" name="Rectangle 1488"/>
            <p:cNvSpPr>
              <a:spLocks noChangeArrowheads="1"/>
            </p:cNvSpPr>
            <p:nvPr userDrawn="1"/>
          </p:nvSpPr>
          <p:spPr bwMode="auto">
            <a:xfrm>
              <a:off x="991552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6" name="Freeform 1489"/>
            <p:cNvSpPr/>
            <p:nvPr userDrawn="1"/>
          </p:nvSpPr>
          <p:spPr bwMode="auto">
            <a:xfrm>
              <a:off x="9915526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7" name="Freeform 1490"/>
            <p:cNvSpPr/>
            <p:nvPr userDrawn="1"/>
          </p:nvSpPr>
          <p:spPr bwMode="auto">
            <a:xfrm>
              <a:off x="100012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8" name="Rectangle 1491"/>
            <p:cNvSpPr>
              <a:spLocks noChangeArrowheads="1"/>
            </p:cNvSpPr>
            <p:nvPr userDrawn="1"/>
          </p:nvSpPr>
          <p:spPr bwMode="auto">
            <a:xfrm>
              <a:off x="100028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9" name="Freeform 1492"/>
            <p:cNvSpPr/>
            <p:nvPr userDrawn="1"/>
          </p:nvSpPr>
          <p:spPr bwMode="auto">
            <a:xfrm>
              <a:off x="100266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0" name="Rectangle 1493"/>
            <p:cNvSpPr>
              <a:spLocks noChangeArrowheads="1"/>
            </p:cNvSpPr>
            <p:nvPr userDrawn="1"/>
          </p:nvSpPr>
          <p:spPr bwMode="auto">
            <a:xfrm>
              <a:off x="100282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1" name="Freeform 1494"/>
            <p:cNvSpPr/>
            <p:nvPr userDrawn="1"/>
          </p:nvSpPr>
          <p:spPr bwMode="auto">
            <a:xfrm>
              <a:off x="100520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2" name="Rectangle 1495"/>
            <p:cNvSpPr>
              <a:spLocks noChangeArrowheads="1"/>
            </p:cNvSpPr>
            <p:nvPr userDrawn="1"/>
          </p:nvSpPr>
          <p:spPr bwMode="auto">
            <a:xfrm>
              <a:off x="100536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3" name="Rectangle 1496"/>
            <p:cNvSpPr>
              <a:spLocks noChangeArrowheads="1"/>
            </p:cNvSpPr>
            <p:nvPr userDrawn="1"/>
          </p:nvSpPr>
          <p:spPr bwMode="auto">
            <a:xfrm>
              <a:off x="999490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4" name="Freeform 1497"/>
            <p:cNvSpPr/>
            <p:nvPr userDrawn="1"/>
          </p:nvSpPr>
          <p:spPr bwMode="auto">
            <a:xfrm>
              <a:off x="999490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5" name="Freeform 1498"/>
            <p:cNvSpPr/>
            <p:nvPr userDrawn="1"/>
          </p:nvSpPr>
          <p:spPr bwMode="auto">
            <a:xfrm>
              <a:off x="100806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6" name="Rectangle 1499"/>
            <p:cNvSpPr>
              <a:spLocks noChangeArrowheads="1"/>
            </p:cNvSpPr>
            <p:nvPr userDrawn="1"/>
          </p:nvSpPr>
          <p:spPr bwMode="auto">
            <a:xfrm>
              <a:off x="100822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7" name="Freeform 1500"/>
            <p:cNvSpPr/>
            <p:nvPr userDrawn="1"/>
          </p:nvSpPr>
          <p:spPr bwMode="auto">
            <a:xfrm>
              <a:off x="101060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8" name="Rectangle 1501"/>
            <p:cNvSpPr>
              <a:spLocks noChangeArrowheads="1"/>
            </p:cNvSpPr>
            <p:nvPr userDrawn="1"/>
          </p:nvSpPr>
          <p:spPr bwMode="auto">
            <a:xfrm>
              <a:off x="101076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9" name="Freeform 1502"/>
            <p:cNvSpPr/>
            <p:nvPr userDrawn="1"/>
          </p:nvSpPr>
          <p:spPr bwMode="auto">
            <a:xfrm>
              <a:off x="101330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0" name="Rectangle 1503"/>
            <p:cNvSpPr>
              <a:spLocks noChangeArrowheads="1"/>
            </p:cNvSpPr>
            <p:nvPr userDrawn="1"/>
          </p:nvSpPr>
          <p:spPr bwMode="auto">
            <a:xfrm>
              <a:off x="1013460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1" name="Rectangle 1504"/>
            <p:cNvSpPr>
              <a:spLocks noChangeArrowheads="1"/>
            </p:cNvSpPr>
            <p:nvPr userDrawn="1"/>
          </p:nvSpPr>
          <p:spPr bwMode="auto">
            <a:xfrm>
              <a:off x="1007586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2" name="Freeform 1505"/>
            <p:cNvSpPr/>
            <p:nvPr userDrawn="1"/>
          </p:nvSpPr>
          <p:spPr bwMode="auto">
            <a:xfrm>
              <a:off x="1007586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3" name="Freeform 1506"/>
            <p:cNvSpPr/>
            <p:nvPr userDrawn="1"/>
          </p:nvSpPr>
          <p:spPr bwMode="auto">
            <a:xfrm>
              <a:off x="1016158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4" name="Rectangle 1507"/>
            <p:cNvSpPr>
              <a:spLocks noChangeArrowheads="1"/>
            </p:cNvSpPr>
            <p:nvPr userDrawn="1"/>
          </p:nvSpPr>
          <p:spPr bwMode="auto">
            <a:xfrm>
              <a:off x="1016317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5" name="Freeform 1508"/>
            <p:cNvSpPr/>
            <p:nvPr userDrawn="1"/>
          </p:nvSpPr>
          <p:spPr bwMode="auto">
            <a:xfrm>
              <a:off x="101869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6" name="Rectangle 1509"/>
            <p:cNvSpPr>
              <a:spLocks noChangeArrowheads="1"/>
            </p:cNvSpPr>
            <p:nvPr userDrawn="1"/>
          </p:nvSpPr>
          <p:spPr bwMode="auto">
            <a:xfrm>
              <a:off x="101885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7" name="Freeform 1510"/>
            <p:cNvSpPr/>
            <p:nvPr userDrawn="1"/>
          </p:nvSpPr>
          <p:spPr bwMode="auto">
            <a:xfrm>
              <a:off x="102123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8" name="Rectangle 1511"/>
            <p:cNvSpPr>
              <a:spLocks noChangeArrowheads="1"/>
            </p:cNvSpPr>
            <p:nvPr userDrawn="1"/>
          </p:nvSpPr>
          <p:spPr bwMode="auto">
            <a:xfrm>
              <a:off x="102139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9" name="Rectangle 1512"/>
            <p:cNvSpPr>
              <a:spLocks noChangeArrowheads="1"/>
            </p:cNvSpPr>
            <p:nvPr userDrawn="1"/>
          </p:nvSpPr>
          <p:spPr bwMode="auto">
            <a:xfrm>
              <a:off x="1015523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0" name="Freeform 1513"/>
            <p:cNvSpPr/>
            <p:nvPr userDrawn="1"/>
          </p:nvSpPr>
          <p:spPr bwMode="auto">
            <a:xfrm>
              <a:off x="1015523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1" name="Freeform 1514"/>
            <p:cNvSpPr/>
            <p:nvPr userDrawn="1"/>
          </p:nvSpPr>
          <p:spPr bwMode="auto">
            <a:xfrm>
              <a:off x="102409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2" name="Rectangle 1515"/>
            <p:cNvSpPr>
              <a:spLocks noChangeArrowheads="1"/>
            </p:cNvSpPr>
            <p:nvPr userDrawn="1"/>
          </p:nvSpPr>
          <p:spPr bwMode="auto">
            <a:xfrm>
              <a:off x="102425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3" name="Freeform 1516"/>
            <p:cNvSpPr/>
            <p:nvPr userDrawn="1"/>
          </p:nvSpPr>
          <p:spPr bwMode="auto">
            <a:xfrm>
              <a:off x="102663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4" name="Rectangle 1517"/>
            <p:cNvSpPr>
              <a:spLocks noChangeArrowheads="1"/>
            </p:cNvSpPr>
            <p:nvPr userDrawn="1"/>
          </p:nvSpPr>
          <p:spPr bwMode="auto">
            <a:xfrm>
              <a:off x="102679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5" name="Freeform 1518"/>
            <p:cNvSpPr/>
            <p:nvPr userDrawn="1"/>
          </p:nvSpPr>
          <p:spPr bwMode="auto">
            <a:xfrm>
              <a:off x="102917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6" name="Rectangle 1519"/>
            <p:cNvSpPr>
              <a:spLocks noChangeArrowheads="1"/>
            </p:cNvSpPr>
            <p:nvPr userDrawn="1"/>
          </p:nvSpPr>
          <p:spPr bwMode="auto">
            <a:xfrm>
              <a:off x="102933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7" name="Rectangle 1520"/>
            <p:cNvSpPr>
              <a:spLocks noChangeArrowheads="1"/>
            </p:cNvSpPr>
            <p:nvPr userDrawn="1"/>
          </p:nvSpPr>
          <p:spPr bwMode="auto">
            <a:xfrm>
              <a:off x="1023461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8" name="Freeform 1521"/>
            <p:cNvSpPr/>
            <p:nvPr userDrawn="1"/>
          </p:nvSpPr>
          <p:spPr bwMode="auto">
            <a:xfrm>
              <a:off x="1023461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9" name="Freeform 1522"/>
            <p:cNvSpPr/>
            <p:nvPr userDrawn="1"/>
          </p:nvSpPr>
          <p:spPr bwMode="auto">
            <a:xfrm>
              <a:off x="103219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0" name="Rectangle 1523"/>
            <p:cNvSpPr>
              <a:spLocks noChangeArrowheads="1"/>
            </p:cNvSpPr>
            <p:nvPr userDrawn="1"/>
          </p:nvSpPr>
          <p:spPr bwMode="auto">
            <a:xfrm>
              <a:off x="103219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1" name="Freeform 1524"/>
            <p:cNvSpPr/>
            <p:nvPr userDrawn="1"/>
          </p:nvSpPr>
          <p:spPr bwMode="auto">
            <a:xfrm>
              <a:off x="103473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2" name="Rectangle 1525"/>
            <p:cNvSpPr>
              <a:spLocks noChangeArrowheads="1"/>
            </p:cNvSpPr>
            <p:nvPr userDrawn="1"/>
          </p:nvSpPr>
          <p:spPr bwMode="auto">
            <a:xfrm>
              <a:off x="1034891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3" name="Freeform 1526"/>
            <p:cNvSpPr/>
            <p:nvPr userDrawn="1"/>
          </p:nvSpPr>
          <p:spPr bwMode="auto">
            <a:xfrm>
              <a:off x="103727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4" name="Rectangle 1527"/>
            <p:cNvSpPr>
              <a:spLocks noChangeArrowheads="1"/>
            </p:cNvSpPr>
            <p:nvPr userDrawn="1"/>
          </p:nvSpPr>
          <p:spPr bwMode="auto">
            <a:xfrm>
              <a:off x="103743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5" name="Rectangle 1528"/>
            <p:cNvSpPr>
              <a:spLocks noChangeArrowheads="1"/>
            </p:cNvSpPr>
            <p:nvPr userDrawn="1"/>
          </p:nvSpPr>
          <p:spPr bwMode="auto">
            <a:xfrm>
              <a:off x="1031557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6" name="Freeform 1529"/>
            <p:cNvSpPr/>
            <p:nvPr userDrawn="1"/>
          </p:nvSpPr>
          <p:spPr bwMode="auto">
            <a:xfrm>
              <a:off x="10315576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7" name="Freeform 1530"/>
            <p:cNvSpPr/>
            <p:nvPr userDrawn="1"/>
          </p:nvSpPr>
          <p:spPr bwMode="auto">
            <a:xfrm>
              <a:off x="104013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8" name="Rectangle 1531"/>
            <p:cNvSpPr>
              <a:spLocks noChangeArrowheads="1"/>
            </p:cNvSpPr>
            <p:nvPr userDrawn="1"/>
          </p:nvSpPr>
          <p:spPr bwMode="auto">
            <a:xfrm>
              <a:off x="104028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9" name="Freeform 1532"/>
            <p:cNvSpPr/>
            <p:nvPr userDrawn="1"/>
          </p:nvSpPr>
          <p:spPr bwMode="auto">
            <a:xfrm>
              <a:off x="104267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0" name="Rectangle 1533"/>
            <p:cNvSpPr>
              <a:spLocks noChangeArrowheads="1"/>
            </p:cNvSpPr>
            <p:nvPr userDrawn="1"/>
          </p:nvSpPr>
          <p:spPr bwMode="auto">
            <a:xfrm>
              <a:off x="104282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1" name="Freeform 1534"/>
            <p:cNvSpPr/>
            <p:nvPr userDrawn="1"/>
          </p:nvSpPr>
          <p:spPr bwMode="auto">
            <a:xfrm>
              <a:off x="104521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2" name="Rectangle 1535"/>
            <p:cNvSpPr>
              <a:spLocks noChangeArrowheads="1"/>
            </p:cNvSpPr>
            <p:nvPr userDrawn="1"/>
          </p:nvSpPr>
          <p:spPr bwMode="auto">
            <a:xfrm>
              <a:off x="104536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3" name="Rectangle 1536"/>
            <p:cNvSpPr>
              <a:spLocks noChangeArrowheads="1"/>
            </p:cNvSpPr>
            <p:nvPr userDrawn="1"/>
          </p:nvSpPr>
          <p:spPr bwMode="auto">
            <a:xfrm>
              <a:off x="103949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4" name="Freeform 1537"/>
            <p:cNvSpPr/>
            <p:nvPr userDrawn="1"/>
          </p:nvSpPr>
          <p:spPr bwMode="auto">
            <a:xfrm>
              <a:off x="103949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5" name="Freeform 1538"/>
            <p:cNvSpPr/>
            <p:nvPr userDrawn="1"/>
          </p:nvSpPr>
          <p:spPr bwMode="auto">
            <a:xfrm>
              <a:off x="104806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6" name="Rectangle 1539"/>
            <p:cNvSpPr>
              <a:spLocks noChangeArrowheads="1"/>
            </p:cNvSpPr>
            <p:nvPr userDrawn="1"/>
          </p:nvSpPr>
          <p:spPr bwMode="auto">
            <a:xfrm>
              <a:off x="104822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7" name="Freeform 1540"/>
            <p:cNvSpPr/>
            <p:nvPr userDrawn="1"/>
          </p:nvSpPr>
          <p:spPr bwMode="auto">
            <a:xfrm>
              <a:off x="1050766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8" name="Rectangle 1541"/>
            <p:cNvSpPr>
              <a:spLocks noChangeArrowheads="1"/>
            </p:cNvSpPr>
            <p:nvPr userDrawn="1"/>
          </p:nvSpPr>
          <p:spPr bwMode="auto">
            <a:xfrm>
              <a:off x="1050925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9" name="Freeform 1542"/>
            <p:cNvSpPr/>
            <p:nvPr userDrawn="1"/>
          </p:nvSpPr>
          <p:spPr bwMode="auto">
            <a:xfrm>
              <a:off x="1053306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0" name="Rectangle 1543"/>
            <p:cNvSpPr>
              <a:spLocks noChangeArrowheads="1"/>
            </p:cNvSpPr>
            <p:nvPr userDrawn="1"/>
          </p:nvSpPr>
          <p:spPr bwMode="auto">
            <a:xfrm>
              <a:off x="105346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1" name="Rectangle 1544"/>
            <p:cNvSpPr>
              <a:spLocks noChangeArrowheads="1"/>
            </p:cNvSpPr>
            <p:nvPr userDrawn="1"/>
          </p:nvSpPr>
          <p:spPr bwMode="auto">
            <a:xfrm>
              <a:off x="1047591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2" name="Freeform 1545"/>
            <p:cNvSpPr/>
            <p:nvPr userDrawn="1"/>
          </p:nvSpPr>
          <p:spPr bwMode="auto">
            <a:xfrm>
              <a:off x="1047591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3" name="Freeform 1546"/>
            <p:cNvSpPr/>
            <p:nvPr userDrawn="1"/>
          </p:nvSpPr>
          <p:spPr bwMode="auto">
            <a:xfrm>
              <a:off x="105616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4" name="Rectangle 1547"/>
            <p:cNvSpPr>
              <a:spLocks noChangeArrowheads="1"/>
            </p:cNvSpPr>
            <p:nvPr userDrawn="1"/>
          </p:nvSpPr>
          <p:spPr bwMode="auto">
            <a:xfrm>
              <a:off x="105632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5" name="Freeform 1548"/>
            <p:cNvSpPr/>
            <p:nvPr userDrawn="1"/>
          </p:nvSpPr>
          <p:spPr bwMode="auto">
            <a:xfrm>
              <a:off x="105870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6" name="Rectangle 1549"/>
            <p:cNvSpPr>
              <a:spLocks noChangeArrowheads="1"/>
            </p:cNvSpPr>
            <p:nvPr userDrawn="1"/>
          </p:nvSpPr>
          <p:spPr bwMode="auto">
            <a:xfrm>
              <a:off x="105886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7" name="Freeform 1550"/>
            <p:cNvSpPr/>
            <p:nvPr userDrawn="1"/>
          </p:nvSpPr>
          <p:spPr bwMode="auto">
            <a:xfrm>
              <a:off x="106124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8" name="Rectangle 1551"/>
            <p:cNvSpPr>
              <a:spLocks noChangeArrowheads="1"/>
            </p:cNvSpPr>
            <p:nvPr userDrawn="1"/>
          </p:nvSpPr>
          <p:spPr bwMode="auto">
            <a:xfrm>
              <a:off x="106140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9" name="Rectangle 1552"/>
            <p:cNvSpPr>
              <a:spLocks noChangeArrowheads="1"/>
            </p:cNvSpPr>
            <p:nvPr userDrawn="1"/>
          </p:nvSpPr>
          <p:spPr bwMode="auto">
            <a:xfrm>
              <a:off x="1055528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0" name="Freeform 1553"/>
            <p:cNvSpPr/>
            <p:nvPr userDrawn="1"/>
          </p:nvSpPr>
          <p:spPr bwMode="auto">
            <a:xfrm>
              <a:off x="1055528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1" name="Freeform 1554"/>
            <p:cNvSpPr/>
            <p:nvPr userDrawn="1"/>
          </p:nvSpPr>
          <p:spPr bwMode="auto">
            <a:xfrm>
              <a:off x="106410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2" name="Rectangle 1556"/>
            <p:cNvSpPr>
              <a:spLocks noChangeArrowheads="1"/>
            </p:cNvSpPr>
            <p:nvPr userDrawn="1"/>
          </p:nvSpPr>
          <p:spPr bwMode="auto">
            <a:xfrm>
              <a:off x="106426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3" name="Freeform 1557"/>
            <p:cNvSpPr/>
            <p:nvPr userDrawn="1"/>
          </p:nvSpPr>
          <p:spPr bwMode="auto">
            <a:xfrm>
              <a:off x="106664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4" name="Rectangle 1558"/>
            <p:cNvSpPr>
              <a:spLocks noChangeArrowheads="1"/>
            </p:cNvSpPr>
            <p:nvPr userDrawn="1"/>
          </p:nvSpPr>
          <p:spPr bwMode="auto">
            <a:xfrm>
              <a:off x="106680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5" name="Freeform 1559"/>
            <p:cNvSpPr/>
            <p:nvPr userDrawn="1"/>
          </p:nvSpPr>
          <p:spPr bwMode="auto">
            <a:xfrm>
              <a:off x="1069340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6" name="Rectangle 1560"/>
            <p:cNvSpPr>
              <a:spLocks noChangeArrowheads="1"/>
            </p:cNvSpPr>
            <p:nvPr userDrawn="1"/>
          </p:nvSpPr>
          <p:spPr bwMode="auto">
            <a:xfrm>
              <a:off x="10694988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7" name="Rectangle 1561"/>
            <p:cNvSpPr>
              <a:spLocks noChangeArrowheads="1"/>
            </p:cNvSpPr>
            <p:nvPr userDrawn="1"/>
          </p:nvSpPr>
          <p:spPr bwMode="auto">
            <a:xfrm>
              <a:off x="1063466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8" name="Freeform 1562"/>
            <p:cNvSpPr/>
            <p:nvPr userDrawn="1"/>
          </p:nvSpPr>
          <p:spPr bwMode="auto">
            <a:xfrm>
              <a:off x="1063466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9" name="Freeform 1563"/>
            <p:cNvSpPr/>
            <p:nvPr userDrawn="1"/>
          </p:nvSpPr>
          <p:spPr bwMode="auto">
            <a:xfrm>
              <a:off x="107219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0" name="Rectangle 1564"/>
            <p:cNvSpPr>
              <a:spLocks noChangeArrowheads="1"/>
            </p:cNvSpPr>
            <p:nvPr userDrawn="1"/>
          </p:nvSpPr>
          <p:spPr bwMode="auto">
            <a:xfrm>
              <a:off x="1072356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1" name="Freeform 1565"/>
            <p:cNvSpPr/>
            <p:nvPr userDrawn="1"/>
          </p:nvSpPr>
          <p:spPr bwMode="auto">
            <a:xfrm>
              <a:off x="107473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2" name="Rectangle 1566"/>
            <p:cNvSpPr>
              <a:spLocks noChangeArrowheads="1"/>
            </p:cNvSpPr>
            <p:nvPr userDrawn="1"/>
          </p:nvSpPr>
          <p:spPr bwMode="auto">
            <a:xfrm>
              <a:off x="107489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3" name="Freeform 1567"/>
            <p:cNvSpPr/>
            <p:nvPr userDrawn="1"/>
          </p:nvSpPr>
          <p:spPr bwMode="auto">
            <a:xfrm>
              <a:off x="107727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4" name="Rectangle 1568"/>
            <p:cNvSpPr>
              <a:spLocks noChangeArrowheads="1"/>
            </p:cNvSpPr>
            <p:nvPr userDrawn="1"/>
          </p:nvSpPr>
          <p:spPr bwMode="auto">
            <a:xfrm>
              <a:off x="107743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5" name="Rectangle 1569"/>
            <p:cNvSpPr>
              <a:spLocks noChangeArrowheads="1"/>
            </p:cNvSpPr>
            <p:nvPr userDrawn="1"/>
          </p:nvSpPr>
          <p:spPr bwMode="auto">
            <a:xfrm>
              <a:off x="10774363" y="4424363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6" name="Rectangle 1570"/>
            <p:cNvSpPr>
              <a:spLocks noChangeArrowheads="1"/>
            </p:cNvSpPr>
            <p:nvPr userDrawn="1"/>
          </p:nvSpPr>
          <p:spPr bwMode="auto">
            <a:xfrm>
              <a:off x="1071562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7" name="Rectangle 1571"/>
            <p:cNvSpPr>
              <a:spLocks noChangeArrowheads="1"/>
            </p:cNvSpPr>
            <p:nvPr userDrawn="1"/>
          </p:nvSpPr>
          <p:spPr bwMode="auto">
            <a:xfrm>
              <a:off x="10715626" y="4424363"/>
              <a:ext cx="746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8" name="Freeform 1572"/>
            <p:cNvSpPr/>
            <p:nvPr userDrawn="1"/>
          </p:nvSpPr>
          <p:spPr bwMode="auto">
            <a:xfrm>
              <a:off x="108013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9" name="Rectangle 1573"/>
            <p:cNvSpPr>
              <a:spLocks noChangeArrowheads="1"/>
            </p:cNvSpPr>
            <p:nvPr userDrawn="1"/>
          </p:nvSpPr>
          <p:spPr bwMode="auto">
            <a:xfrm>
              <a:off x="108029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0" name="Freeform 1574"/>
            <p:cNvSpPr/>
            <p:nvPr userDrawn="1"/>
          </p:nvSpPr>
          <p:spPr bwMode="auto">
            <a:xfrm>
              <a:off x="108267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1" name="Rectangle 1575"/>
            <p:cNvSpPr>
              <a:spLocks noChangeArrowheads="1"/>
            </p:cNvSpPr>
            <p:nvPr userDrawn="1"/>
          </p:nvSpPr>
          <p:spPr bwMode="auto">
            <a:xfrm>
              <a:off x="108283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2" name="Freeform 1576"/>
            <p:cNvSpPr/>
            <p:nvPr userDrawn="1"/>
          </p:nvSpPr>
          <p:spPr bwMode="auto">
            <a:xfrm>
              <a:off x="108521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3" name="Rectangle 1577"/>
            <p:cNvSpPr>
              <a:spLocks noChangeArrowheads="1"/>
            </p:cNvSpPr>
            <p:nvPr userDrawn="1"/>
          </p:nvSpPr>
          <p:spPr bwMode="auto">
            <a:xfrm>
              <a:off x="108537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4" name="Rectangle 1578"/>
            <p:cNvSpPr>
              <a:spLocks noChangeArrowheads="1"/>
            </p:cNvSpPr>
            <p:nvPr userDrawn="1"/>
          </p:nvSpPr>
          <p:spPr bwMode="auto">
            <a:xfrm>
              <a:off x="1079500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5" name="Freeform 1579"/>
            <p:cNvSpPr/>
            <p:nvPr userDrawn="1"/>
          </p:nvSpPr>
          <p:spPr bwMode="auto">
            <a:xfrm>
              <a:off x="1079500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6" name="Freeform 1580"/>
            <p:cNvSpPr/>
            <p:nvPr userDrawn="1"/>
          </p:nvSpPr>
          <p:spPr bwMode="auto">
            <a:xfrm>
              <a:off x="108823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7" name="Rectangle 1581"/>
            <p:cNvSpPr>
              <a:spLocks noChangeArrowheads="1"/>
            </p:cNvSpPr>
            <p:nvPr userDrawn="1"/>
          </p:nvSpPr>
          <p:spPr bwMode="auto">
            <a:xfrm>
              <a:off x="108823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8" name="Freeform 1582"/>
            <p:cNvSpPr/>
            <p:nvPr userDrawn="1"/>
          </p:nvSpPr>
          <p:spPr bwMode="auto">
            <a:xfrm>
              <a:off x="109077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9" name="Rectangle 1583"/>
            <p:cNvSpPr>
              <a:spLocks noChangeArrowheads="1"/>
            </p:cNvSpPr>
            <p:nvPr userDrawn="1"/>
          </p:nvSpPr>
          <p:spPr bwMode="auto">
            <a:xfrm>
              <a:off x="1090930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0" name="Freeform 1584"/>
            <p:cNvSpPr/>
            <p:nvPr userDrawn="1"/>
          </p:nvSpPr>
          <p:spPr bwMode="auto">
            <a:xfrm>
              <a:off x="109331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1" name="Rectangle 1585"/>
            <p:cNvSpPr>
              <a:spLocks noChangeArrowheads="1"/>
            </p:cNvSpPr>
            <p:nvPr userDrawn="1"/>
          </p:nvSpPr>
          <p:spPr bwMode="auto">
            <a:xfrm>
              <a:off x="109347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2" name="Rectangle 1586"/>
            <p:cNvSpPr>
              <a:spLocks noChangeArrowheads="1"/>
            </p:cNvSpPr>
            <p:nvPr userDrawn="1"/>
          </p:nvSpPr>
          <p:spPr bwMode="auto">
            <a:xfrm>
              <a:off x="1087596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3" name="Freeform 1587"/>
            <p:cNvSpPr/>
            <p:nvPr userDrawn="1"/>
          </p:nvSpPr>
          <p:spPr bwMode="auto">
            <a:xfrm>
              <a:off x="1087596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4" name="Freeform 1588"/>
            <p:cNvSpPr/>
            <p:nvPr userDrawn="1"/>
          </p:nvSpPr>
          <p:spPr bwMode="auto">
            <a:xfrm>
              <a:off x="109616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5" name="Rectangle 1589"/>
            <p:cNvSpPr>
              <a:spLocks noChangeArrowheads="1"/>
            </p:cNvSpPr>
            <p:nvPr userDrawn="1"/>
          </p:nvSpPr>
          <p:spPr bwMode="auto">
            <a:xfrm>
              <a:off x="109632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6" name="Freeform 1590"/>
            <p:cNvSpPr/>
            <p:nvPr userDrawn="1"/>
          </p:nvSpPr>
          <p:spPr bwMode="auto">
            <a:xfrm>
              <a:off x="109870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7" name="Rectangle 1591"/>
            <p:cNvSpPr>
              <a:spLocks noChangeArrowheads="1"/>
            </p:cNvSpPr>
            <p:nvPr userDrawn="1"/>
          </p:nvSpPr>
          <p:spPr bwMode="auto">
            <a:xfrm>
              <a:off x="109886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8" name="Freeform 1592"/>
            <p:cNvSpPr/>
            <p:nvPr userDrawn="1"/>
          </p:nvSpPr>
          <p:spPr bwMode="auto">
            <a:xfrm>
              <a:off x="110124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9" name="Rectangle 1593"/>
            <p:cNvSpPr>
              <a:spLocks noChangeArrowheads="1"/>
            </p:cNvSpPr>
            <p:nvPr userDrawn="1"/>
          </p:nvSpPr>
          <p:spPr bwMode="auto">
            <a:xfrm>
              <a:off x="110140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0" name="Rectangle 1594"/>
            <p:cNvSpPr>
              <a:spLocks noChangeArrowheads="1"/>
            </p:cNvSpPr>
            <p:nvPr userDrawn="1"/>
          </p:nvSpPr>
          <p:spPr bwMode="auto">
            <a:xfrm>
              <a:off x="1095533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1" name="Freeform 1595"/>
            <p:cNvSpPr/>
            <p:nvPr userDrawn="1"/>
          </p:nvSpPr>
          <p:spPr bwMode="auto">
            <a:xfrm>
              <a:off x="1095533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2" name="Freeform 1596"/>
            <p:cNvSpPr/>
            <p:nvPr userDrawn="1"/>
          </p:nvSpPr>
          <p:spPr bwMode="auto">
            <a:xfrm>
              <a:off x="110410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3" name="Rectangle 1597"/>
            <p:cNvSpPr>
              <a:spLocks noChangeArrowheads="1"/>
            </p:cNvSpPr>
            <p:nvPr userDrawn="1"/>
          </p:nvSpPr>
          <p:spPr bwMode="auto">
            <a:xfrm>
              <a:off x="110426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4" name="Freeform 1598"/>
            <p:cNvSpPr/>
            <p:nvPr userDrawn="1"/>
          </p:nvSpPr>
          <p:spPr bwMode="auto">
            <a:xfrm>
              <a:off x="1106805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5" name="Rectangle 1599"/>
            <p:cNvSpPr>
              <a:spLocks noChangeArrowheads="1"/>
            </p:cNvSpPr>
            <p:nvPr userDrawn="1"/>
          </p:nvSpPr>
          <p:spPr bwMode="auto">
            <a:xfrm>
              <a:off x="110680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6" name="Freeform 1600"/>
            <p:cNvSpPr/>
            <p:nvPr userDrawn="1"/>
          </p:nvSpPr>
          <p:spPr bwMode="auto">
            <a:xfrm>
              <a:off x="1109345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7" name="Rectangle 1601"/>
            <p:cNvSpPr>
              <a:spLocks noChangeArrowheads="1"/>
            </p:cNvSpPr>
            <p:nvPr userDrawn="1"/>
          </p:nvSpPr>
          <p:spPr bwMode="auto">
            <a:xfrm>
              <a:off x="11095038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8" name="Rectangle 1602"/>
            <p:cNvSpPr>
              <a:spLocks noChangeArrowheads="1"/>
            </p:cNvSpPr>
            <p:nvPr userDrawn="1"/>
          </p:nvSpPr>
          <p:spPr bwMode="auto">
            <a:xfrm>
              <a:off x="11036301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9" name="Freeform 1603"/>
            <p:cNvSpPr/>
            <p:nvPr userDrawn="1"/>
          </p:nvSpPr>
          <p:spPr bwMode="auto">
            <a:xfrm>
              <a:off x="11036301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0" name="Freeform 1604"/>
            <p:cNvSpPr/>
            <p:nvPr userDrawn="1"/>
          </p:nvSpPr>
          <p:spPr bwMode="auto">
            <a:xfrm>
              <a:off x="111220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1" name="Rectangle 1605"/>
            <p:cNvSpPr>
              <a:spLocks noChangeArrowheads="1"/>
            </p:cNvSpPr>
            <p:nvPr userDrawn="1"/>
          </p:nvSpPr>
          <p:spPr bwMode="auto">
            <a:xfrm>
              <a:off x="111236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2" name="Freeform 1606"/>
            <p:cNvSpPr/>
            <p:nvPr userDrawn="1"/>
          </p:nvSpPr>
          <p:spPr bwMode="auto">
            <a:xfrm>
              <a:off x="111474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3" name="Rectangle 1607"/>
            <p:cNvSpPr>
              <a:spLocks noChangeArrowheads="1"/>
            </p:cNvSpPr>
            <p:nvPr userDrawn="1"/>
          </p:nvSpPr>
          <p:spPr bwMode="auto">
            <a:xfrm>
              <a:off x="111490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4" name="Freeform 1608"/>
            <p:cNvSpPr/>
            <p:nvPr userDrawn="1"/>
          </p:nvSpPr>
          <p:spPr bwMode="auto">
            <a:xfrm>
              <a:off x="111728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5" name="Rectangle 1609"/>
            <p:cNvSpPr>
              <a:spLocks noChangeArrowheads="1"/>
            </p:cNvSpPr>
            <p:nvPr userDrawn="1"/>
          </p:nvSpPr>
          <p:spPr bwMode="auto">
            <a:xfrm>
              <a:off x="111744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6" name="Rectangle 1610"/>
            <p:cNvSpPr>
              <a:spLocks noChangeArrowheads="1"/>
            </p:cNvSpPr>
            <p:nvPr userDrawn="1"/>
          </p:nvSpPr>
          <p:spPr bwMode="auto">
            <a:xfrm>
              <a:off x="11115676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7" name="Freeform 1611"/>
            <p:cNvSpPr/>
            <p:nvPr userDrawn="1"/>
          </p:nvSpPr>
          <p:spPr bwMode="auto">
            <a:xfrm>
              <a:off x="11115676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8" name="Freeform 1612"/>
            <p:cNvSpPr/>
            <p:nvPr userDrawn="1"/>
          </p:nvSpPr>
          <p:spPr bwMode="auto">
            <a:xfrm>
              <a:off x="112014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9" name="Rectangle 1613"/>
            <p:cNvSpPr>
              <a:spLocks noChangeArrowheads="1"/>
            </p:cNvSpPr>
            <p:nvPr userDrawn="1"/>
          </p:nvSpPr>
          <p:spPr bwMode="auto">
            <a:xfrm>
              <a:off x="112029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0" name="Freeform 1614"/>
            <p:cNvSpPr/>
            <p:nvPr userDrawn="1"/>
          </p:nvSpPr>
          <p:spPr bwMode="auto">
            <a:xfrm>
              <a:off x="112268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1" name="Rectangle 1615"/>
            <p:cNvSpPr>
              <a:spLocks noChangeArrowheads="1"/>
            </p:cNvSpPr>
            <p:nvPr userDrawn="1"/>
          </p:nvSpPr>
          <p:spPr bwMode="auto">
            <a:xfrm>
              <a:off x="112283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2" name="Freeform 1616"/>
            <p:cNvSpPr/>
            <p:nvPr userDrawn="1"/>
          </p:nvSpPr>
          <p:spPr bwMode="auto">
            <a:xfrm>
              <a:off x="1125378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3" name="Rectangle 1617"/>
            <p:cNvSpPr>
              <a:spLocks noChangeArrowheads="1"/>
            </p:cNvSpPr>
            <p:nvPr userDrawn="1"/>
          </p:nvSpPr>
          <p:spPr bwMode="auto">
            <a:xfrm>
              <a:off x="1125537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4" name="Rectangle 1618"/>
            <p:cNvSpPr>
              <a:spLocks noChangeArrowheads="1"/>
            </p:cNvSpPr>
            <p:nvPr userDrawn="1"/>
          </p:nvSpPr>
          <p:spPr bwMode="auto">
            <a:xfrm>
              <a:off x="111950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5" name="Freeform 1619"/>
            <p:cNvSpPr/>
            <p:nvPr userDrawn="1"/>
          </p:nvSpPr>
          <p:spPr bwMode="auto">
            <a:xfrm>
              <a:off x="111950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6" name="Freeform 1620"/>
            <p:cNvSpPr/>
            <p:nvPr userDrawn="1"/>
          </p:nvSpPr>
          <p:spPr bwMode="auto">
            <a:xfrm>
              <a:off x="5837238" y="4305300"/>
              <a:ext cx="711200" cy="515938"/>
            </a:xfrm>
            <a:custGeom>
              <a:avLst/>
              <a:gdLst>
                <a:gd name="T0" fmla="*/ 448 w 448"/>
                <a:gd name="T1" fmla="*/ 325 h 325"/>
                <a:gd name="T2" fmla="*/ 0 w 448"/>
                <a:gd name="T3" fmla="*/ 325 h 325"/>
                <a:gd name="T4" fmla="*/ 132 w 448"/>
                <a:gd name="T5" fmla="*/ 134 h 325"/>
                <a:gd name="T6" fmla="*/ 224 w 448"/>
                <a:gd name="T7" fmla="*/ 0 h 325"/>
                <a:gd name="T8" fmla="*/ 317 w 448"/>
                <a:gd name="T9" fmla="*/ 134 h 325"/>
                <a:gd name="T10" fmla="*/ 448 w 44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325">
                  <a:moveTo>
                    <a:pt x="448" y="325"/>
                  </a:moveTo>
                  <a:lnTo>
                    <a:pt x="0" y="325"/>
                  </a:lnTo>
                  <a:lnTo>
                    <a:pt x="132" y="134"/>
                  </a:lnTo>
                  <a:lnTo>
                    <a:pt x="224" y="0"/>
                  </a:lnTo>
                  <a:lnTo>
                    <a:pt x="317" y="134"/>
                  </a:lnTo>
                  <a:lnTo>
                    <a:pt x="448" y="325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7" name="Freeform 1621"/>
            <p:cNvSpPr/>
            <p:nvPr userDrawn="1"/>
          </p:nvSpPr>
          <p:spPr bwMode="auto">
            <a:xfrm>
              <a:off x="5837238" y="4305300"/>
              <a:ext cx="711200" cy="515938"/>
            </a:xfrm>
            <a:custGeom>
              <a:avLst/>
              <a:gdLst>
                <a:gd name="T0" fmla="*/ 448 w 448"/>
                <a:gd name="T1" fmla="*/ 325 h 325"/>
                <a:gd name="T2" fmla="*/ 0 w 448"/>
                <a:gd name="T3" fmla="*/ 325 h 325"/>
                <a:gd name="T4" fmla="*/ 132 w 448"/>
                <a:gd name="T5" fmla="*/ 134 h 325"/>
                <a:gd name="T6" fmla="*/ 224 w 448"/>
                <a:gd name="T7" fmla="*/ 0 h 325"/>
                <a:gd name="T8" fmla="*/ 317 w 448"/>
                <a:gd name="T9" fmla="*/ 134 h 325"/>
                <a:gd name="T10" fmla="*/ 448 w 44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325">
                  <a:moveTo>
                    <a:pt x="448" y="325"/>
                  </a:moveTo>
                  <a:lnTo>
                    <a:pt x="0" y="325"/>
                  </a:lnTo>
                  <a:lnTo>
                    <a:pt x="132" y="134"/>
                  </a:lnTo>
                  <a:lnTo>
                    <a:pt x="224" y="0"/>
                  </a:lnTo>
                  <a:lnTo>
                    <a:pt x="317" y="134"/>
                  </a:lnTo>
                  <a:lnTo>
                    <a:pt x="448" y="3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8" name="Freeform 1622"/>
            <p:cNvSpPr/>
            <p:nvPr userDrawn="1"/>
          </p:nvSpPr>
          <p:spPr bwMode="auto">
            <a:xfrm>
              <a:off x="5900738" y="4094163"/>
              <a:ext cx="585788" cy="423863"/>
            </a:xfrm>
            <a:custGeom>
              <a:avLst/>
              <a:gdLst>
                <a:gd name="T0" fmla="*/ 369 w 369"/>
                <a:gd name="T1" fmla="*/ 267 h 267"/>
                <a:gd name="T2" fmla="*/ 0 w 369"/>
                <a:gd name="T3" fmla="*/ 267 h 267"/>
                <a:gd name="T4" fmla="*/ 111 w 369"/>
                <a:gd name="T5" fmla="*/ 106 h 267"/>
                <a:gd name="T6" fmla="*/ 184 w 369"/>
                <a:gd name="T7" fmla="*/ 0 h 267"/>
                <a:gd name="T8" fmla="*/ 257 w 369"/>
                <a:gd name="T9" fmla="*/ 106 h 267"/>
                <a:gd name="T10" fmla="*/ 369 w 369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267">
                  <a:moveTo>
                    <a:pt x="369" y="267"/>
                  </a:moveTo>
                  <a:lnTo>
                    <a:pt x="0" y="267"/>
                  </a:lnTo>
                  <a:lnTo>
                    <a:pt x="111" y="106"/>
                  </a:lnTo>
                  <a:lnTo>
                    <a:pt x="184" y="0"/>
                  </a:lnTo>
                  <a:lnTo>
                    <a:pt x="257" y="106"/>
                  </a:lnTo>
                  <a:lnTo>
                    <a:pt x="369" y="267"/>
                  </a:lnTo>
                  <a:close/>
                </a:path>
              </a:pathLst>
            </a:custGeom>
            <a:solidFill>
              <a:srgbClr val="E6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9" name="Freeform 1623"/>
            <p:cNvSpPr/>
            <p:nvPr userDrawn="1"/>
          </p:nvSpPr>
          <p:spPr bwMode="auto">
            <a:xfrm>
              <a:off x="5900738" y="4094163"/>
              <a:ext cx="585788" cy="423863"/>
            </a:xfrm>
            <a:custGeom>
              <a:avLst/>
              <a:gdLst>
                <a:gd name="T0" fmla="*/ 369 w 369"/>
                <a:gd name="T1" fmla="*/ 267 h 267"/>
                <a:gd name="T2" fmla="*/ 0 w 369"/>
                <a:gd name="T3" fmla="*/ 267 h 267"/>
                <a:gd name="T4" fmla="*/ 111 w 369"/>
                <a:gd name="T5" fmla="*/ 106 h 267"/>
                <a:gd name="T6" fmla="*/ 184 w 369"/>
                <a:gd name="T7" fmla="*/ 0 h 267"/>
                <a:gd name="T8" fmla="*/ 257 w 369"/>
                <a:gd name="T9" fmla="*/ 106 h 267"/>
                <a:gd name="T10" fmla="*/ 369 w 369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267">
                  <a:moveTo>
                    <a:pt x="369" y="267"/>
                  </a:moveTo>
                  <a:lnTo>
                    <a:pt x="0" y="267"/>
                  </a:lnTo>
                  <a:lnTo>
                    <a:pt x="111" y="106"/>
                  </a:lnTo>
                  <a:lnTo>
                    <a:pt x="184" y="0"/>
                  </a:lnTo>
                  <a:lnTo>
                    <a:pt x="257" y="106"/>
                  </a:lnTo>
                  <a:lnTo>
                    <a:pt x="369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0" name="Freeform 1624"/>
            <p:cNvSpPr/>
            <p:nvPr userDrawn="1"/>
          </p:nvSpPr>
          <p:spPr bwMode="auto">
            <a:xfrm>
              <a:off x="5961063" y="3925888"/>
              <a:ext cx="465138" cy="336550"/>
            </a:xfrm>
            <a:custGeom>
              <a:avLst/>
              <a:gdLst>
                <a:gd name="T0" fmla="*/ 293 w 293"/>
                <a:gd name="T1" fmla="*/ 212 h 212"/>
                <a:gd name="T2" fmla="*/ 0 w 293"/>
                <a:gd name="T3" fmla="*/ 212 h 212"/>
                <a:gd name="T4" fmla="*/ 146 w 293"/>
                <a:gd name="T5" fmla="*/ 0 h 212"/>
                <a:gd name="T6" fmla="*/ 293 w 293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12">
                  <a:moveTo>
                    <a:pt x="293" y="212"/>
                  </a:moveTo>
                  <a:lnTo>
                    <a:pt x="0" y="212"/>
                  </a:lnTo>
                  <a:lnTo>
                    <a:pt x="146" y="0"/>
                  </a:lnTo>
                  <a:lnTo>
                    <a:pt x="293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1" name="Freeform 1625"/>
            <p:cNvSpPr/>
            <p:nvPr userDrawn="1"/>
          </p:nvSpPr>
          <p:spPr bwMode="auto">
            <a:xfrm>
              <a:off x="5961063" y="3925888"/>
              <a:ext cx="465138" cy="336550"/>
            </a:xfrm>
            <a:custGeom>
              <a:avLst/>
              <a:gdLst>
                <a:gd name="T0" fmla="*/ 293 w 293"/>
                <a:gd name="T1" fmla="*/ 212 h 212"/>
                <a:gd name="T2" fmla="*/ 0 w 293"/>
                <a:gd name="T3" fmla="*/ 212 h 212"/>
                <a:gd name="T4" fmla="*/ 146 w 293"/>
                <a:gd name="T5" fmla="*/ 0 h 212"/>
                <a:gd name="T6" fmla="*/ 293 w 293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12">
                  <a:moveTo>
                    <a:pt x="293" y="212"/>
                  </a:moveTo>
                  <a:lnTo>
                    <a:pt x="0" y="212"/>
                  </a:lnTo>
                  <a:lnTo>
                    <a:pt x="146" y="0"/>
                  </a:lnTo>
                  <a:lnTo>
                    <a:pt x="293" y="2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2" name="Rectangle 1626"/>
            <p:cNvSpPr>
              <a:spLocks noChangeArrowheads="1"/>
            </p:cNvSpPr>
            <p:nvPr userDrawn="1"/>
          </p:nvSpPr>
          <p:spPr bwMode="auto">
            <a:xfrm>
              <a:off x="6108701" y="4821238"/>
              <a:ext cx="168275" cy="244475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3" name="Rectangle 1627"/>
            <p:cNvSpPr>
              <a:spLocks noChangeArrowheads="1"/>
            </p:cNvSpPr>
            <p:nvPr userDrawn="1"/>
          </p:nvSpPr>
          <p:spPr bwMode="auto">
            <a:xfrm>
              <a:off x="6108701" y="4821238"/>
              <a:ext cx="168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4" name="Freeform 1628"/>
            <p:cNvSpPr/>
            <p:nvPr userDrawn="1"/>
          </p:nvSpPr>
          <p:spPr bwMode="auto">
            <a:xfrm>
              <a:off x="6192838" y="4518025"/>
              <a:ext cx="355600" cy="303213"/>
            </a:xfrm>
            <a:custGeom>
              <a:avLst/>
              <a:gdLst>
                <a:gd name="T0" fmla="*/ 93 w 224"/>
                <a:gd name="T1" fmla="*/ 0 h 191"/>
                <a:gd name="T2" fmla="*/ 0 w 224"/>
                <a:gd name="T3" fmla="*/ 0 h 191"/>
                <a:gd name="T4" fmla="*/ 0 w 224"/>
                <a:gd name="T5" fmla="*/ 191 h 191"/>
                <a:gd name="T6" fmla="*/ 53 w 224"/>
                <a:gd name="T7" fmla="*/ 191 h 191"/>
                <a:gd name="T8" fmla="*/ 224 w 224"/>
                <a:gd name="T9" fmla="*/ 191 h 191"/>
                <a:gd name="T10" fmla="*/ 104 w 224"/>
                <a:gd name="T11" fmla="*/ 17 h 191"/>
                <a:gd name="T12" fmla="*/ 100 w 224"/>
                <a:gd name="T13" fmla="*/ 11 h 191"/>
                <a:gd name="T14" fmla="*/ 93 w 224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1">
                  <a:moveTo>
                    <a:pt x="9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224" y="191"/>
                  </a:lnTo>
                  <a:lnTo>
                    <a:pt x="104" y="17"/>
                  </a:lnTo>
                  <a:lnTo>
                    <a:pt x="100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6A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5" name="Freeform 1629"/>
            <p:cNvSpPr/>
            <p:nvPr userDrawn="1"/>
          </p:nvSpPr>
          <p:spPr bwMode="auto">
            <a:xfrm>
              <a:off x="6192838" y="4518025"/>
              <a:ext cx="355600" cy="303213"/>
            </a:xfrm>
            <a:custGeom>
              <a:avLst/>
              <a:gdLst>
                <a:gd name="T0" fmla="*/ 93 w 224"/>
                <a:gd name="T1" fmla="*/ 0 h 191"/>
                <a:gd name="T2" fmla="*/ 0 w 224"/>
                <a:gd name="T3" fmla="*/ 0 h 191"/>
                <a:gd name="T4" fmla="*/ 0 w 224"/>
                <a:gd name="T5" fmla="*/ 191 h 191"/>
                <a:gd name="T6" fmla="*/ 53 w 224"/>
                <a:gd name="T7" fmla="*/ 191 h 191"/>
                <a:gd name="T8" fmla="*/ 224 w 224"/>
                <a:gd name="T9" fmla="*/ 191 h 191"/>
                <a:gd name="T10" fmla="*/ 104 w 224"/>
                <a:gd name="T11" fmla="*/ 17 h 191"/>
                <a:gd name="T12" fmla="*/ 100 w 224"/>
                <a:gd name="T13" fmla="*/ 11 h 191"/>
                <a:gd name="T14" fmla="*/ 93 w 224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1">
                  <a:moveTo>
                    <a:pt x="9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224" y="191"/>
                  </a:lnTo>
                  <a:lnTo>
                    <a:pt x="104" y="17"/>
                  </a:lnTo>
                  <a:lnTo>
                    <a:pt x="100" y="11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6" name="Freeform 1630"/>
            <p:cNvSpPr/>
            <p:nvPr userDrawn="1"/>
          </p:nvSpPr>
          <p:spPr bwMode="auto">
            <a:xfrm>
              <a:off x="6192838" y="4262438"/>
              <a:ext cx="293688" cy="255588"/>
            </a:xfrm>
            <a:custGeom>
              <a:avLst/>
              <a:gdLst>
                <a:gd name="T0" fmla="*/ 73 w 185"/>
                <a:gd name="T1" fmla="*/ 0 h 161"/>
                <a:gd name="T2" fmla="*/ 0 w 185"/>
                <a:gd name="T3" fmla="*/ 0 h 161"/>
                <a:gd name="T4" fmla="*/ 0 w 185"/>
                <a:gd name="T5" fmla="*/ 161 h 161"/>
                <a:gd name="T6" fmla="*/ 93 w 185"/>
                <a:gd name="T7" fmla="*/ 161 h 161"/>
                <a:gd name="T8" fmla="*/ 185 w 185"/>
                <a:gd name="T9" fmla="*/ 161 h 161"/>
                <a:gd name="T10" fmla="*/ 73 w 185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61">
                  <a:moveTo>
                    <a:pt x="73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161"/>
                  </a:lnTo>
                  <a:lnTo>
                    <a:pt x="185" y="16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8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7" name="Freeform 1631"/>
            <p:cNvSpPr/>
            <p:nvPr userDrawn="1"/>
          </p:nvSpPr>
          <p:spPr bwMode="auto">
            <a:xfrm>
              <a:off x="6192838" y="4262438"/>
              <a:ext cx="293688" cy="255588"/>
            </a:xfrm>
            <a:custGeom>
              <a:avLst/>
              <a:gdLst>
                <a:gd name="T0" fmla="*/ 73 w 185"/>
                <a:gd name="T1" fmla="*/ 0 h 161"/>
                <a:gd name="T2" fmla="*/ 0 w 185"/>
                <a:gd name="T3" fmla="*/ 0 h 161"/>
                <a:gd name="T4" fmla="*/ 0 w 185"/>
                <a:gd name="T5" fmla="*/ 161 h 161"/>
                <a:gd name="T6" fmla="*/ 93 w 185"/>
                <a:gd name="T7" fmla="*/ 161 h 161"/>
                <a:gd name="T8" fmla="*/ 185 w 185"/>
                <a:gd name="T9" fmla="*/ 161 h 161"/>
                <a:gd name="T10" fmla="*/ 73 w 185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61">
                  <a:moveTo>
                    <a:pt x="73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161"/>
                  </a:lnTo>
                  <a:lnTo>
                    <a:pt x="185" y="161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8" name="Freeform 1632"/>
            <p:cNvSpPr/>
            <p:nvPr userDrawn="1"/>
          </p:nvSpPr>
          <p:spPr bwMode="auto">
            <a:xfrm>
              <a:off x="6192838" y="3925888"/>
              <a:ext cx="233363" cy="336550"/>
            </a:xfrm>
            <a:custGeom>
              <a:avLst/>
              <a:gdLst>
                <a:gd name="T0" fmla="*/ 0 w 147"/>
                <a:gd name="T1" fmla="*/ 0 h 212"/>
                <a:gd name="T2" fmla="*/ 0 w 147"/>
                <a:gd name="T3" fmla="*/ 212 h 212"/>
                <a:gd name="T4" fmla="*/ 73 w 147"/>
                <a:gd name="T5" fmla="*/ 212 h 212"/>
                <a:gd name="T6" fmla="*/ 147 w 147"/>
                <a:gd name="T7" fmla="*/ 212 h 212"/>
                <a:gd name="T8" fmla="*/ 79 w 147"/>
                <a:gd name="T9" fmla="*/ 114 h 212"/>
                <a:gd name="T10" fmla="*/ 64 w 147"/>
                <a:gd name="T11" fmla="*/ 93 h 212"/>
                <a:gd name="T12" fmla="*/ 0 w 147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0"/>
                  </a:moveTo>
                  <a:lnTo>
                    <a:pt x="0" y="212"/>
                  </a:lnTo>
                  <a:lnTo>
                    <a:pt x="73" y="212"/>
                  </a:lnTo>
                  <a:lnTo>
                    <a:pt x="147" y="212"/>
                  </a:lnTo>
                  <a:lnTo>
                    <a:pt x="79" y="114"/>
                  </a:lnTo>
                  <a:lnTo>
                    <a:pt x="64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9" name="Freeform 1633"/>
            <p:cNvSpPr/>
            <p:nvPr userDrawn="1"/>
          </p:nvSpPr>
          <p:spPr bwMode="auto">
            <a:xfrm>
              <a:off x="6192838" y="3925888"/>
              <a:ext cx="233363" cy="336550"/>
            </a:xfrm>
            <a:custGeom>
              <a:avLst/>
              <a:gdLst>
                <a:gd name="T0" fmla="*/ 0 w 147"/>
                <a:gd name="T1" fmla="*/ 0 h 212"/>
                <a:gd name="T2" fmla="*/ 0 w 147"/>
                <a:gd name="T3" fmla="*/ 212 h 212"/>
                <a:gd name="T4" fmla="*/ 73 w 147"/>
                <a:gd name="T5" fmla="*/ 212 h 212"/>
                <a:gd name="T6" fmla="*/ 147 w 147"/>
                <a:gd name="T7" fmla="*/ 212 h 212"/>
                <a:gd name="T8" fmla="*/ 79 w 147"/>
                <a:gd name="T9" fmla="*/ 114 h 212"/>
                <a:gd name="T10" fmla="*/ 64 w 147"/>
                <a:gd name="T11" fmla="*/ 93 h 212"/>
                <a:gd name="T12" fmla="*/ 0 w 147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0"/>
                  </a:moveTo>
                  <a:lnTo>
                    <a:pt x="0" y="212"/>
                  </a:lnTo>
                  <a:lnTo>
                    <a:pt x="73" y="212"/>
                  </a:lnTo>
                  <a:lnTo>
                    <a:pt x="147" y="212"/>
                  </a:lnTo>
                  <a:lnTo>
                    <a:pt x="79" y="114"/>
                  </a:lnTo>
                  <a:lnTo>
                    <a:pt x="64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0" name="Freeform 1634"/>
            <p:cNvSpPr/>
            <p:nvPr userDrawn="1"/>
          </p:nvSpPr>
          <p:spPr bwMode="auto">
            <a:xfrm>
              <a:off x="6192838" y="4821238"/>
              <a:ext cx="84138" cy="244475"/>
            </a:xfrm>
            <a:custGeom>
              <a:avLst/>
              <a:gdLst>
                <a:gd name="T0" fmla="*/ 53 w 53"/>
                <a:gd name="T1" fmla="*/ 0 h 154"/>
                <a:gd name="T2" fmla="*/ 0 w 53"/>
                <a:gd name="T3" fmla="*/ 0 h 154"/>
                <a:gd name="T4" fmla="*/ 0 w 53"/>
                <a:gd name="T5" fmla="*/ 154 h 154"/>
                <a:gd name="T6" fmla="*/ 53 w 53"/>
                <a:gd name="T7" fmla="*/ 154 h 154"/>
                <a:gd name="T8" fmla="*/ 53 w 53"/>
                <a:gd name="T9" fmla="*/ 154 h 154"/>
                <a:gd name="T10" fmla="*/ 53 w 53"/>
                <a:gd name="T11" fmla="*/ 148 h 154"/>
                <a:gd name="T12" fmla="*/ 53 w 53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4">
                  <a:moveTo>
                    <a:pt x="53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4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1" name="Freeform 1635"/>
            <p:cNvSpPr/>
            <p:nvPr userDrawn="1"/>
          </p:nvSpPr>
          <p:spPr bwMode="auto">
            <a:xfrm>
              <a:off x="6192838" y="4821238"/>
              <a:ext cx="84138" cy="244475"/>
            </a:xfrm>
            <a:custGeom>
              <a:avLst/>
              <a:gdLst>
                <a:gd name="T0" fmla="*/ 53 w 53"/>
                <a:gd name="T1" fmla="*/ 0 h 154"/>
                <a:gd name="T2" fmla="*/ 0 w 53"/>
                <a:gd name="T3" fmla="*/ 0 h 154"/>
                <a:gd name="T4" fmla="*/ 0 w 53"/>
                <a:gd name="T5" fmla="*/ 154 h 154"/>
                <a:gd name="T6" fmla="*/ 53 w 53"/>
                <a:gd name="T7" fmla="*/ 154 h 154"/>
                <a:gd name="T8" fmla="*/ 53 w 53"/>
                <a:gd name="T9" fmla="*/ 154 h 154"/>
                <a:gd name="T10" fmla="*/ 53 w 53"/>
                <a:gd name="T11" fmla="*/ 148 h 154"/>
                <a:gd name="T12" fmla="*/ 53 w 53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4">
                  <a:moveTo>
                    <a:pt x="53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4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2" name="Freeform 1636"/>
            <p:cNvSpPr/>
            <p:nvPr userDrawn="1"/>
          </p:nvSpPr>
          <p:spPr bwMode="auto">
            <a:xfrm>
              <a:off x="6996113" y="4467225"/>
              <a:ext cx="558800" cy="406400"/>
            </a:xfrm>
            <a:custGeom>
              <a:avLst/>
              <a:gdLst>
                <a:gd name="T0" fmla="*/ 352 w 352"/>
                <a:gd name="T1" fmla="*/ 256 h 256"/>
                <a:gd name="T2" fmla="*/ 0 w 352"/>
                <a:gd name="T3" fmla="*/ 256 h 256"/>
                <a:gd name="T4" fmla="*/ 104 w 352"/>
                <a:gd name="T5" fmla="*/ 105 h 256"/>
                <a:gd name="T6" fmla="*/ 176 w 352"/>
                <a:gd name="T7" fmla="*/ 0 h 256"/>
                <a:gd name="T8" fmla="*/ 249 w 352"/>
                <a:gd name="T9" fmla="*/ 105 h 256"/>
                <a:gd name="T10" fmla="*/ 352 w 352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56">
                  <a:moveTo>
                    <a:pt x="352" y="256"/>
                  </a:moveTo>
                  <a:lnTo>
                    <a:pt x="0" y="256"/>
                  </a:lnTo>
                  <a:lnTo>
                    <a:pt x="104" y="105"/>
                  </a:lnTo>
                  <a:lnTo>
                    <a:pt x="176" y="0"/>
                  </a:lnTo>
                  <a:lnTo>
                    <a:pt x="249" y="105"/>
                  </a:lnTo>
                  <a:lnTo>
                    <a:pt x="352" y="256"/>
                  </a:lnTo>
                  <a:close/>
                </a:path>
              </a:pathLst>
            </a:custGeom>
            <a:solidFill>
              <a:srgbClr val="00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3" name="Freeform 1637"/>
            <p:cNvSpPr/>
            <p:nvPr userDrawn="1"/>
          </p:nvSpPr>
          <p:spPr bwMode="auto">
            <a:xfrm>
              <a:off x="6996113" y="4467225"/>
              <a:ext cx="558800" cy="406400"/>
            </a:xfrm>
            <a:custGeom>
              <a:avLst/>
              <a:gdLst>
                <a:gd name="T0" fmla="*/ 352 w 352"/>
                <a:gd name="T1" fmla="*/ 256 h 256"/>
                <a:gd name="T2" fmla="*/ 0 w 352"/>
                <a:gd name="T3" fmla="*/ 256 h 256"/>
                <a:gd name="T4" fmla="*/ 104 w 352"/>
                <a:gd name="T5" fmla="*/ 105 h 256"/>
                <a:gd name="T6" fmla="*/ 176 w 352"/>
                <a:gd name="T7" fmla="*/ 0 h 256"/>
                <a:gd name="T8" fmla="*/ 249 w 352"/>
                <a:gd name="T9" fmla="*/ 105 h 256"/>
                <a:gd name="T10" fmla="*/ 352 w 352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56">
                  <a:moveTo>
                    <a:pt x="352" y="256"/>
                  </a:moveTo>
                  <a:lnTo>
                    <a:pt x="0" y="256"/>
                  </a:lnTo>
                  <a:lnTo>
                    <a:pt x="104" y="105"/>
                  </a:lnTo>
                  <a:lnTo>
                    <a:pt x="176" y="0"/>
                  </a:lnTo>
                  <a:lnTo>
                    <a:pt x="249" y="105"/>
                  </a:lnTo>
                  <a:lnTo>
                    <a:pt x="352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4" name="Freeform 1638"/>
            <p:cNvSpPr/>
            <p:nvPr userDrawn="1"/>
          </p:nvSpPr>
          <p:spPr bwMode="auto">
            <a:xfrm>
              <a:off x="7045326" y="4300538"/>
              <a:ext cx="460375" cy="333375"/>
            </a:xfrm>
            <a:custGeom>
              <a:avLst/>
              <a:gdLst>
                <a:gd name="T0" fmla="*/ 290 w 290"/>
                <a:gd name="T1" fmla="*/ 210 h 210"/>
                <a:gd name="T2" fmla="*/ 0 w 290"/>
                <a:gd name="T3" fmla="*/ 210 h 210"/>
                <a:gd name="T4" fmla="*/ 87 w 290"/>
                <a:gd name="T5" fmla="*/ 83 h 210"/>
                <a:gd name="T6" fmla="*/ 145 w 290"/>
                <a:gd name="T7" fmla="*/ 0 h 210"/>
                <a:gd name="T8" fmla="*/ 203 w 290"/>
                <a:gd name="T9" fmla="*/ 83 h 210"/>
                <a:gd name="T10" fmla="*/ 290 w 290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10">
                  <a:moveTo>
                    <a:pt x="290" y="210"/>
                  </a:moveTo>
                  <a:lnTo>
                    <a:pt x="0" y="210"/>
                  </a:lnTo>
                  <a:lnTo>
                    <a:pt x="87" y="83"/>
                  </a:lnTo>
                  <a:lnTo>
                    <a:pt x="145" y="0"/>
                  </a:lnTo>
                  <a:lnTo>
                    <a:pt x="203" y="83"/>
                  </a:lnTo>
                  <a:lnTo>
                    <a:pt x="290" y="210"/>
                  </a:lnTo>
                  <a:close/>
                </a:path>
              </a:pathLst>
            </a:custGeom>
            <a:solidFill>
              <a:srgbClr val="00A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5" name="Freeform 1639"/>
            <p:cNvSpPr/>
            <p:nvPr userDrawn="1"/>
          </p:nvSpPr>
          <p:spPr bwMode="auto">
            <a:xfrm>
              <a:off x="7045326" y="4300538"/>
              <a:ext cx="460375" cy="333375"/>
            </a:xfrm>
            <a:custGeom>
              <a:avLst/>
              <a:gdLst>
                <a:gd name="T0" fmla="*/ 290 w 290"/>
                <a:gd name="T1" fmla="*/ 210 h 210"/>
                <a:gd name="T2" fmla="*/ 0 w 290"/>
                <a:gd name="T3" fmla="*/ 210 h 210"/>
                <a:gd name="T4" fmla="*/ 87 w 290"/>
                <a:gd name="T5" fmla="*/ 83 h 210"/>
                <a:gd name="T6" fmla="*/ 145 w 290"/>
                <a:gd name="T7" fmla="*/ 0 h 210"/>
                <a:gd name="T8" fmla="*/ 203 w 290"/>
                <a:gd name="T9" fmla="*/ 83 h 210"/>
                <a:gd name="T10" fmla="*/ 290 w 290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10">
                  <a:moveTo>
                    <a:pt x="290" y="210"/>
                  </a:moveTo>
                  <a:lnTo>
                    <a:pt x="0" y="210"/>
                  </a:lnTo>
                  <a:lnTo>
                    <a:pt x="87" y="83"/>
                  </a:lnTo>
                  <a:lnTo>
                    <a:pt x="145" y="0"/>
                  </a:lnTo>
                  <a:lnTo>
                    <a:pt x="203" y="83"/>
                  </a:lnTo>
                  <a:lnTo>
                    <a:pt x="29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6" name="Freeform 1640"/>
            <p:cNvSpPr/>
            <p:nvPr userDrawn="1"/>
          </p:nvSpPr>
          <p:spPr bwMode="auto">
            <a:xfrm>
              <a:off x="7092951" y="4167188"/>
              <a:ext cx="365125" cy="265113"/>
            </a:xfrm>
            <a:custGeom>
              <a:avLst/>
              <a:gdLst>
                <a:gd name="T0" fmla="*/ 230 w 230"/>
                <a:gd name="T1" fmla="*/ 167 h 167"/>
                <a:gd name="T2" fmla="*/ 0 w 230"/>
                <a:gd name="T3" fmla="*/ 167 h 167"/>
                <a:gd name="T4" fmla="*/ 115 w 230"/>
                <a:gd name="T5" fmla="*/ 0 h 167"/>
                <a:gd name="T6" fmla="*/ 230 w 230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67">
                  <a:moveTo>
                    <a:pt x="230" y="167"/>
                  </a:moveTo>
                  <a:lnTo>
                    <a:pt x="0" y="167"/>
                  </a:lnTo>
                  <a:lnTo>
                    <a:pt x="115" y="0"/>
                  </a:lnTo>
                  <a:lnTo>
                    <a:pt x="230" y="16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7" name="Freeform 1641"/>
            <p:cNvSpPr/>
            <p:nvPr userDrawn="1"/>
          </p:nvSpPr>
          <p:spPr bwMode="auto">
            <a:xfrm>
              <a:off x="7092951" y="4167188"/>
              <a:ext cx="365125" cy="265113"/>
            </a:xfrm>
            <a:custGeom>
              <a:avLst/>
              <a:gdLst>
                <a:gd name="T0" fmla="*/ 230 w 230"/>
                <a:gd name="T1" fmla="*/ 167 h 167"/>
                <a:gd name="T2" fmla="*/ 0 w 230"/>
                <a:gd name="T3" fmla="*/ 167 h 167"/>
                <a:gd name="T4" fmla="*/ 115 w 230"/>
                <a:gd name="T5" fmla="*/ 0 h 167"/>
                <a:gd name="T6" fmla="*/ 230 w 230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67">
                  <a:moveTo>
                    <a:pt x="230" y="167"/>
                  </a:moveTo>
                  <a:lnTo>
                    <a:pt x="0" y="167"/>
                  </a:lnTo>
                  <a:lnTo>
                    <a:pt x="115" y="0"/>
                  </a:lnTo>
                  <a:lnTo>
                    <a:pt x="230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8" name="Rectangle 1642"/>
            <p:cNvSpPr>
              <a:spLocks noChangeArrowheads="1"/>
            </p:cNvSpPr>
            <p:nvPr userDrawn="1"/>
          </p:nvSpPr>
          <p:spPr bwMode="auto">
            <a:xfrm>
              <a:off x="7208838" y="4873625"/>
              <a:ext cx="133350" cy="192088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9" name="Rectangle 1643"/>
            <p:cNvSpPr>
              <a:spLocks noChangeArrowheads="1"/>
            </p:cNvSpPr>
            <p:nvPr userDrawn="1"/>
          </p:nvSpPr>
          <p:spPr bwMode="auto">
            <a:xfrm>
              <a:off x="7208838" y="4873625"/>
              <a:ext cx="13335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0" name="Freeform 1644"/>
            <p:cNvSpPr/>
            <p:nvPr userDrawn="1"/>
          </p:nvSpPr>
          <p:spPr bwMode="auto">
            <a:xfrm>
              <a:off x="7275513" y="4633913"/>
              <a:ext cx="279400" cy="239713"/>
            </a:xfrm>
            <a:custGeom>
              <a:avLst/>
              <a:gdLst>
                <a:gd name="T0" fmla="*/ 73 w 176"/>
                <a:gd name="T1" fmla="*/ 0 h 151"/>
                <a:gd name="T2" fmla="*/ 0 w 176"/>
                <a:gd name="T3" fmla="*/ 0 h 151"/>
                <a:gd name="T4" fmla="*/ 0 w 176"/>
                <a:gd name="T5" fmla="*/ 151 h 151"/>
                <a:gd name="T6" fmla="*/ 42 w 176"/>
                <a:gd name="T7" fmla="*/ 151 h 151"/>
                <a:gd name="T8" fmla="*/ 176 w 176"/>
                <a:gd name="T9" fmla="*/ 151 h 151"/>
                <a:gd name="T10" fmla="*/ 73 w 176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51">
                  <a:moveTo>
                    <a:pt x="73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2" y="151"/>
                  </a:lnTo>
                  <a:lnTo>
                    <a:pt x="176" y="15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1" name="Freeform 1645"/>
            <p:cNvSpPr/>
            <p:nvPr userDrawn="1"/>
          </p:nvSpPr>
          <p:spPr bwMode="auto">
            <a:xfrm>
              <a:off x="7275513" y="4633913"/>
              <a:ext cx="279400" cy="239713"/>
            </a:xfrm>
            <a:custGeom>
              <a:avLst/>
              <a:gdLst>
                <a:gd name="T0" fmla="*/ 73 w 176"/>
                <a:gd name="T1" fmla="*/ 0 h 151"/>
                <a:gd name="T2" fmla="*/ 0 w 176"/>
                <a:gd name="T3" fmla="*/ 0 h 151"/>
                <a:gd name="T4" fmla="*/ 0 w 176"/>
                <a:gd name="T5" fmla="*/ 151 h 151"/>
                <a:gd name="T6" fmla="*/ 42 w 176"/>
                <a:gd name="T7" fmla="*/ 151 h 151"/>
                <a:gd name="T8" fmla="*/ 176 w 176"/>
                <a:gd name="T9" fmla="*/ 151 h 151"/>
                <a:gd name="T10" fmla="*/ 73 w 176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51">
                  <a:moveTo>
                    <a:pt x="73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2" y="151"/>
                  </a:lnTo>
                  <a:lnTo>
                    <a:pt x="176" y="151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2" name="Freeform 1646"/>
            <p:cNvSpPr/>
            <p:nvPr userDrawn="1"/>
          </p:nvSpPr>
          <p:spPr bwMode="auto">
            <a:xfrm>
              <a:off x="7275513" y="4432300"/>
              <a:ext cx="230188" cy="201613"/>
            </a:xfrm>
            <a:custGeom>
              <a:avLst/>
              <a:gdLst>
                <a:gd name="T0" fmla="*/ 58 w 145"/>
                <a:gd name="T1" fmla="*/ 0 h 127"/>
                <a:gd name="T2" fmla="*/ 0 w 145"/>
                <a:gd name="T3" fmla="*/ 0 h 127"/>
                <a:gd name="T4" fmla="*/ 0 w 145"/>
                <a:gd name="T5" fmla="*/ 127 h 127"/>
                <a:gd name="T6" fmla="*/ 73 w 145"/>
                <a:gd name="T7" fmla="*/ 127 h 127"/>
                <a:gd name="T8" fmla="*/ 145 w 145"/>
                <a:gd name="T9" fmla="*/ 127 h 127"/>
                <a:gd name="T10" fmla="*/ 58 w 14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7">
                  <a:moveTo>
                    <a:pt x="58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73" y="127"/>
                  </a:lnTo>
                  <a:lnTo>
                    <a:pt x="145" y="1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3" name="Freeform 1647"/>
            <p:cNvSpPr/>
            <p:nvPr userDrawn="1"/>
          </p:nvSpPr>
          <p:spPr bwMode="auto">
            <a:xfrm>
              <a:off x="7275513" y="4432300"/>
              <a:ext cx="230188" cy="201613"/>
            </a:xfrm>
            <a:custGeom>
              <a:avLst/>
              <a:gdLst>
                <a:gd name="T0" fmla="*/ 58 w 145"/>
                <a:gd name="T1" fmla="*/ 0 h 127"/>
                <a:gd name="T2" fmla="*/ 0 w 145"/>
                <a:gd name="T3" fmla="*/ 0 h 127"/>
                <a:gd name="T4" fmla="*/ 0 w 145"/>
                <a:gd name="T5" fmla="*/ 127 h 127"/>
                <a:gd name="T6" fmla="*/ 73 w 145"/>
                <a:gd name="T7" fmla="*/ 127 h 127"/>
                <a:gd name="T8" fmla="*/ 145 w 145"/>
                <a:gd name="T9" fmla="*/ 127 h 127"/>
                <a:gd name="T10" fmla="*/ 58 w 14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7">
                  <a:moveTo>
                    <a:pt x="58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73" y="127"/>
                  </a:lnTo>
                  <a:lnTo>
                    <a:pt x="145" y="127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4" name="Freeform 1648"/>
            <p:cNvSpPr/>
            <p:nvPr userDrawn="1"/>
          </p:nvSpPr>
          <p:spPr bwMode="auto">
            <a:xfrm>
              <a:off x="7275513" y="4167188"/>
              <a:ext cx="182563" cy="265113"/>
            </a:xfrm>
            <a:custGeom>
              <a:avLst/>
              <a:gdLst>
                <a:gd name="T0" fmla="*/ 0 w 115"/>
                <a:gd name="T1" fmla="*/ 0 h 167"/>
                <a:gd name="T2" fmla="*/ 0 w 115"/>
                <a:gd name="T3" fmla="*/ 167 h 167"/>
                <a:gd name="T4" fmla="*/ 58 w 115"/>
                <a:gd name="T5" fmla="*/ 167 h 167"/>
                <a:gd name="T6" fmla="*/ 115 w 115"/>
                <a:gd name="T7" fmla="*/ 167 h 167"/>
                <a:gd name="T8" fmla="*/ 0 w 1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7">
                  <a:moveTo>
                    <a:pt x="0" y="0"/>
                  </a:moveTo>
                  <a:lnTo>
                    <a:pt x="0" y="167"/>
                  </a:lnTo>
                  <a:lnTo>
                    <a:pt x="58" y="167"/>
                  </a:lnTo>
                  <a:lnTo>
                    <a:pt x="115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5" name="Freeform 1649"/>
            <p:cNvSpPr/>
            <p:nvPr userDrawn="1"/>
          </p:nvSpPr>
          <p:spPr bwMode="auto">
            <a:xfrm>
              <a:off x="7275513" y="4167188"/>
              <a:ext cx="182563" cy="265113"/>
            </a:xfrm>
            <a:custGeom>
              <a:avLst/>
              <a:gdLst>
                <a:gd name="T0" fmla="*/ 0 w 115"/>
                <a:gd name="T1" fmla="*/ 0 h 167"/>
                <a:gd name="T2" fmla="*/ 0 w 115"/>
                <a:gd name="T3" fmla="*/ 167 h 167"/>
                <a:gd name="T4" fmla="*/ 58 w 115"/>
                <a:gd name="T5" fmla="*/ 167 h 167"/>
                <a:gd name="T6" fmla="*/ 115 w 115"/>
                <a:gd name="T7" fmla="*/ 167 h 167"/>
                <a:gd name="T8" fmla="*/ 0 w 1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7">
                  <a:moveTo>
                    <a:pt x="0" y="0"/>
                  </a:moveTo>
                  <a:lnTo>
                    <a:pt x="0" y="167"/>
                  </a:lnTo>
                  <a:lnTo>
                    <a:pt x="58" y="167"/>
                  </a:lnTo>
                  <a:lnTo>
                    <a:pt x="115" y="1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6" name="Rectangle 1650"/>
            <p:cNvSpPr>
              <a:spLocks noChangeArrowheads="1"/>
            </p:cNvSpPr>
            <p:nvPr userDrawn="1"/>
          </p:nvSpPr>
          <p:spPr bwMode="auto">
            <a:xfrm>
              <a:off x="7275513" y="4873625"/>
              <a:ext cx="66675" cy="192088"/>
            </a:xfrm>
            <a:prstGeom prst="rect">
              <a:avLst/>
            </a:pr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7" name="Rectangle 1651"/>
            <p:cNvSpPr>
              <a:spLocks noChangeArrowheads="1"/>
            </p:cNvSpPr>
            <p:nvPr userDrawn="1"/>
          </p:nvSpPr>
          <p:spPr bwMode="auto">
            <a:xfrm>
              <a:off x="7275513" y="4873625"/>
              <a:ext cx="66675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8" name="Freeform 1652"/>
            <p:cNvSpPr/>
            <p:nvPr userDrawn="1"/>
          </p:nvSpPr>
          <p:spPr bwMode="auto">
            <a:xfrm>
              <a:off x="7208838" y="4070350"/>
              <a:ext cx="131763" cy="123825"/>
            </a:xfrm>
            <a:custGeom>
              <a:avLst/>
              <a:gdLst>
                <a:gd name="T0" fmla="*/ 42 w 83"/>
                <a:gd name="T1" fmla="*/ 0 h 78"/>
                <a:gd name="T2" fmla="*/ 54 w 83"/>
                <a:gd name="T3" fmla="*/ 25 h 78"/>
                <a:gd name="T4" fmla="*/ 83 w 83"/>
                <a:gd name="T5" fmla="*/ 29 h 78"/>
                <a:gd name="T6" fmla="*/ 62 w 83"/>
                <a:gd name="T7" fmla="*/ 50 h 78"/>
                <a:gd name="T8" fmla="*/ 67 w 83"/>
                <a:gd name="T9" fmla="*/ 78 h 78"/>
                <a:gd name="T10" fmla="*/ 42 w 83"/>
                <a:gd name="T11" fmla="*/ 64 h 78"/>
                <a:gd name="T12" fmla="*/ 16 w 83"/>
                <a:gd name="T13" fmla="*/ 78 h 78"/>
                <a:gd name="T14" fmla="*/ 21 w 83"/>
                <a:gd name="T15" fmla="*/ 50 h 78"/>
                <a:gd name="T16" fmla="*/ 0 w 83"/>
                <a:gd name="T17" fmla="*/ 29 h 78"/>
                <a:gd name="T18" fmla="*/ 29 w 83"/>
                <a:gd name="T19" fmla="*/ 25 h 78"/>
                <a:gd name="T20" fmla="*/ 42 w 83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8">
                  <a:moveTo>
                    <a:pt x="42" y="0"/>
                  </a:moveTo>
                  <a:lnTo>
                    <a:pt x="54" y="25"/>
                  </a:lnTo>
                  <a:lnTo>
                    <a:pt x="83" y="29"/>
                  </a:lnTo>
                  <a:lnTo>
                    <a:pt x="62" y="50"/>
                  </a:lnTo>
                  <a:lnTo>
                    <a:pt x="67" y="78"/>
                  </a:lnTo>
                  <a:lnTo>
                    <a:pt x="42" y="64"/>
                  </a:lnTo>
                  <a:lnTo>
                    <a:pt x="16" y="78"/>
                  </a:lnTo>
                  <a:lnTo>
                    <a:pt x="21" y="50"/>
                  </a:lnTo>
                  <a:lnTo>
                    <a:pt x="0" y="29"/>
                  </a:lnTo>
                  <a:lnTo>
                    <a:pt x="29" y="2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9" name="Freeform 1653"/>
            <p:cNvSpPr/>
            <p:nvPr userDrawn="1"/>
          </p:nvSpPr>
          <p:spPr bwMode="auto">
            <a:xfrm>
              <a:off x="10995026" y="4437063"/>
              <a:ext cx="587375" cy="427038"/>
            </a:xfrm>
            <a:custGeom>
              <a:avLst/>
              <a:gdLst>
                <a:gd name="T0" fmla="*/ 370 w 370"/>
                <a:gd name="T1" fmla="*/ 269 h 269"/>
                <a:gd name="T2" fmla="*/ 0 w 370"/>
                <a:gd name="T3" fmla="*/ 269 h 269"/>
                <a:gd name="T4" fmla="*/ 109 w 370"/>
                <a:gd name="T5" fmla="*/ 111 h 269"/>
                <a:gd name="T6" fmla="*/ 185 w 370"/>
                <a:gd name="T7" fmla="*/ 0 h 269"/>
                <a:gd name="T8" fmla="*/ 261 w 370"/>
                <a:gd name="T9" fmla="*/ 111 h 269"/>
                <a:gd name="T10" fmla="*/ 370 w 37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269">
                  <a:moveTo>
                    <a:pt x="370" y="269"/>
                  </a:moveTo>
                  <a:lnTo>
                    <a:pt x="0" y="269"/>
                  </a:lnTo>
                  <a:lnTo>
                    <a:pt x="109" y="111"/>
                  </a:lnTo>
                  <a:lnTo>
                    <a:pt x="185" y="0"/>
                  </a:lnTo>
                  <a:lnTo>
                    <a:pt x="261" y="111"/>
                  </a:lnTo>
                  <a:lnTo>
                    <a:pt x="370" y="269"/>
                  </a:lnTo>
                  <a:close/>
                </a:path>
              </a:pathLst>
            </a:custGeom>
            <a:solidFill>
              <a:srgbClr val="00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0" name="Freeform 1654"/>
            <p:cNvSpPr/>
            <p:nvPr userDrawn="1"/>
          </p:nvSpPr>
          <p:spPr bwMode="auto">
            <a:xfrm>
              <a:off x="10995026" y="4437063"/>
              <a:ext cx="587375" cy="427038"/>
            </a:xfrm>
            <a:custGeom>
              <a:avLst/>
              <a:gdLst>
                <a:gd name="T0" fmla="*/ 370 w 370"/>
                <a:gd name="T1" fmla="*/ 269 h 269"/>
                <a:gd name="T2" fmla="*/ 0 w 370"/>
                <a:gd name="T3" fmla="*/ 269 h 269"/>
                <a:gd name="T4" fmla="*/ 109 w 370"/>
                <a:gd name="T5" fmla="*/ 111 h 269"/>
                <a:gd name="T6" fmla="*/ 185 w 370"/>
                <a:gd name="T7" fmla="*/ 0 h 269"/>
                <a:gd name="T8" fmla="*/ 261 w 370"/>
                <a:gd name="T9" fmla="*/ 111 h 269"/>
                <a:gd name="T10" fmla="*/ 370 w 37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269">
                  <a:moveTo>
                    <a:pt x="370" y="269"/>
                  </a:moveTo>
                  <a:lnTo>
                    <a:pt x="0" y="269"/>
                  </a:lnTo>
                  <a:lnTo>
                    <a:pt x="109" y="111"/>
                  </a:lnTo>
                  <a:lnTo>
                    <a:pt x="185" y="0"/>
                  </a:lnTo>
                  <a:lnTo>
                    <a:pt x="261" y="111"/>
                  </a:lnTo>
                  <a:lnTo>
                    <a:pt x="370" y="2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1" name="Freeform 1655"/>
            <p:cNvSpPr/>
            <p:nvPr userDrawn="1"/>
          </p:nvSpPr>
          <p:spPr bwMode="auto">
            <a:xfrm>
              <a:off x="11045826" y="4262438"/>
              <a:ext cx="484188" cy="350838"/>
            </a:xfrm>
            <a:custGeom>
              <a:avLst/>
              <a:gdLst>
                <a:gd name="T0" fmla="*/ 305 w 305"/>
                <a:gd name="T1" fmla="*/ 221 h 221"/>
                <a:gd name="T2" fmla="*/ 0 w 305"/>
                <a:gd name="T3" fmla="*/ 221 h 221"/>
                <a:gd name="T4" fmla="*/ 92 w 305"/>
                <a:gd name="T5" fmla="*/ 87 h 221"/>
                <a:gd name="T6" fmla="*/ 153 w 305"/>
                <a:gd name="T7" fmla="*/ 0 h 221"/>
                <a:gd name="T8" fmla="*/ 213 w 305"/>
                <a:gd name="T9" fmla="*/ 87 h 221"/>
                <a:gd name="T10" fmla="*/ 305 w 305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221">
                  <a:moveTo>
                    <a:pt x="305" y="221"/>
                  </a:moveTo>
                  <a:lnTo>
                    <a:pt x="0" y="221"/>
                  </a:lnTo>
                  <a:lnTo>
                    <a:pt x="92" y="87"/>
                  </a:lnTo>
                  <a:lnTo>
                    <a:pt x="153" y="0"/>
                  </a:lnTo>
                  <a:lnTo>
                    <a:pt x="213" y="87"/>
                  </a:lnTo>
                  <a:lnTo>
                    <a:pt x="305" y="221"/>
                  </a:lnTo>
                  <a:close/>
                </a:path>
              </a:pathLst>
            </a:custGeom>
            <a:solidFill>
              <a:srgbClr val="00A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2" name="Freeform 1656"/>
            <p:cNvSpPr/>
            <p:nvPr userDrawn="1"/>
          </p:nvSpPr>
          <p:spPr bwMode="auto">
            <a:xfrm>
              <a:off x="11045826" y="4262438"/>
              <a:ext cx="484188" cy="350838"/>
            </a:xfrm>
            <a:custGeom>
              <a:avLst/>
              <a:gdLst>
                <a:gd name="T0" fmla="*/ 305 w 305"/>
                <a:gd name="T1" fmla="*/ 221 h 221"/>
                <a:gd name="T2" fmla="*/ 0 w 305"/>
                <a:gd name="T3" fmla="*/ 221 h 221"/>
                <a:gd name="T4" fmla="*/ 92 w 305"/>
                <a:gd name="T5" fmla="*/ 87 h 221"/>
                <a:gd name="T6" fmla="*/ 153 w 305"/>
                <a:gd name="T7" fmla="*/ 0 h 221"/>
                <a:gd name="T8" fmla="*/ 213 w 305"/>
                <a:gd name="T9" fmla="*/ 87 h 221"/>
                <a:gd name="T10" fmla="*/ 305 w 305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221">
                  <a:moveTo>
                    <a:pt x="305" y="221"/>
                  </a:moveTo>
                  <a:lnTo>
                    <a:pt x="0" y="221"/>
                  </a:lnTo>
                  <a:lnTo>
                    <a:pt x="92" y="87"/>
                  </a:lnTo>
                  <a:lnTo>
                    <a:pt x="153" y="0"/>
                  </a:lnTo>
                  <a:lnTo>
                    <a:pt x="213" y="87"/>
                  </a:lnTo>
                  <a:lnTo>
                    <a:pt x="305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3" name="Freeform 1657"/>
            <p:cNvSpPr/>
            <p:nvPr userDrawn="1"/>
          </p:nvSpPr>
          <p:spPr bwMode="auto">
            <a:xfrm>
              <a:off x="11096626" y="4122738"/>
              <a:ext cx="384175" cy="277813"/>
            </a:xfrm>
            <a:custGeom>
              <a:avLst/>
              <a:gdLst>
                <a:gd name="T0" fmla="*/ 242 w 242"/>
                <a:gd name="T1" fmla="*/ 175 h 175"/>
                <a:gd name="T2" fmla="*/ 0 w 242"/>
                <a:gd name="T3" fmla="*/ 175 h 175"/>
                <a:gd name="T4" fmla="*/ 121 w 242"/>
                <a:gd name="T5" fmla="*/ 0 h 175"/>
                <a:gd name="T6" fmla="*/ 242 w 242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75">
                  <a:moveTo>
                    <a:pt x="242" y="175"/>
                  </a:moveTo>
                  <a:lnTo>
                    <a:pt x="0" y="175"/>
                  </a:lnTo>
                  <a:lnTo>
                    <a:pt x="121" y="0"/>
                  </a:lnTo>
                  <a:lnTo>
                    <a:pt x="242" y="17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4" name="Freeform 1658"/>
            <p:cNvSpPr/>
            <p:nvPr userDrawn="1"/>
          </p:nvSpPr>
          <p:spPr bwMode="auto">
            <a:xfrm>
              <a:off x="11096626" y="4122738"/>
              <a:ext cx="384175" cy="277813"/>
            </a:xfrm>
            <a:custGeom>
              <a:avLst/>
              <a:gdLst>
                <a:gd name="T0" fmla="*/ 242 w 242"/>
                <a:gd name="T1" fmla="*/ 175 h 175"/>
                <a:gd name="T2" fmla="*/ 0 w 242"/>
                <a:gd name="T3" fmla="*/ 175 h 175"/>
                <a:gd name="T4" fmla="*/ 121 w 242"/>
                <a:gd name="T5" fmla="*/ 0 h 175"/>
                <a:gd name="T6" fmla="*/ 242 w 242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75">
                  <a:moveTo>
                    <a:pt x="242" y="175"/>
                  </a:moveTo>
                  <a:lnTo>
                    <a:pt x="0" y="175"/>
                  </a:lnTo>
                  <a:lnTo>
                    <a:pt x="121" y="0"/>
                  </a:lnTo>
                  <a:lnTo>
                    <a:pt x="242" y="1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5" name="Rectangle 1659"/>
            <p:cNvSpPr>
              <a:spLocks noChangeArrowheads="1"/>
            </p:cNvSpPr>
            <p:nvPr userDrawn="1"/>
          </p:nvSpPr>
          <p:spPr bwMode="auto">
            <a:xfrm>
              <a:off x="11218863" y="4864100"/>
              <a:ext cx="139700" cy="201613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6" name="Rectangle 1660"/>
            <p:cNvSpPr>
              <a:spLocks noChangeArrowheads="1"/>
            </p:cNvSpPr>
            <p:nvPr userDrawn="1"/>
          </p:nvSpPr>
          <p:spPr bwMode="auto">
            <a:xfrm>
              <a:off x="11218863" y="4864100"/>
              <a:ext cx="1397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7" name="Freeform 1661"/>
            <p:cNvSpPr/>
            <p:nvPr userDrawn="1"/>
          </p:nvSpPr>
          <p:spPr bwMode="auto">
            <a:xfrm>
              <a:off x="11288713" y="4613275"/>
              <a:ext cx="293688" cy="250825"/>
            </a:xfrm>
            <a:custGeom>
              <a:avLst/>
              <a:gdLst>
                <a:gd name="T0" fmla="*/ 76 w 185"/>
                <a:gd name="T1" fmla="*/ 0 h 158"/>
                <a:gd name="T2" fmla="*/ 0 w 185"/>
                <a:gd name="T3" fmla="*/ 0 h 158"/>
                <a:gd name="T4" fmla="*/ 0 w 185"/>
                <a:gd name="T5" fmla="*/ 158 h 158"/>
                <a:gd name="T6" fmla="*/ 44 w 185"/>
                <a:gd name="T7" fmla="*/ 158 h 158"/>
                <a:gd name="T8" fmla="*/ 185 w 185"/>
                <a:gd name="T9" fmla="*/ 158 h 158"/>
                <a:gd name="T10" fmla="*/ 76 w 185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8">
                  <a:moveTo>
                    <a:pt x="7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44" y="158"/>
                  </a:lnTo>
                  <a:lnTo>
                    <a:pt x="185" y="15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8" name="Freeform 1662"/>
            <p:cNvSpPr/>
            <p:nvPr userDrawn="1"/>
          </p:nvSpPr>
          <p:spPr bwMode="auto">
            <a:xfrm>
              <a:off x="11288713" y="4613275"/>
              <a:ext cx="293688" cy="250825"/>
            </a:xfrm>
            <a:custGeom>
              <a:avLst/>
              <a:gdLst>
                <a:gd name="T0" fmla="*/ 76 w 185"/>
                <a:gd name="T1" fmla="*/ 0 h 158"/>
                <a:gd name="T2" fmla="*/ 0 w 185"/>
                <a:gd name="T3" fmla="*/ 0 h 158"/>
                <a:gd name="T4" fmla="*/ 0 w 185"/>
                <a:gd name="T5" fmla="*/ 158 h 158"/>
                <a:gd name="T6" fmla="*/ 44 w 185"/>
                <a:gd name="T7" fmla="*/ 158 h 158"/>
                <a:gd name="T8" fmla="*/ 185 w 185"/>
                <a:gd name="T9" fmla="*/ 158 h 158"/>
                <a:gd name="T10" fmla="*/ 76 w 185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8">
                  <a:moveTo>
                    <a:pt x="7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44" y="158"/>
                  </a:lnTo>
                  <a:lnTo>
                    <a:pt x="185" y="15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9" name="Freeform 1663"/>
            <p:cNvSpPr/>
            <p:nvPr userDrawn="1"/>
          </p:nvSpPr>
          <p:spPr bwMode="auto">
            <a:xfrm>
              <a:off x="11288713" y="4400550"/>
              <a:ext cx="241300" cy="212725"/>
            </a:xfrm>
            <a:custGeom>
              <a:avLst/>
              <a:gdLst>
                <a:gd name="T0" fmla="*/ 60 w 152"/>
                <a:gd name="T1" fmla="*/ 0 h 134"/>
                <a:gd name="T2" fmla="*/ 0 w 152"/>
                <a:gd name="T3" fmla="*/ 0 h 134"/>
                <a:gd name="T4" fmla="*/ 0 w 152"/>
                <a:gd name="T5" fmla="*/ 134 h 134"/>
                <a:gd name="T6" fmla="*/ 76 w 152"/>
                <a:gd name="T7" fmla="*/ 134 h 134"/>
                <a:gd name="T8" fmla="*/ 152 w 152"/>
                <a:gd name="T9" fmla="*/ 134 h 134"/>
                <a:gd name="T10" fmla="*/ 60 w 152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34">
                  <a:moveTo>
                    <a:pt x="6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76" y="134"/>
                  </a:lnTo>
                  <a:lnTo>
                    <a:pt x="152" y="13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0" name="Freeform 1664"/>
            <p:cNvSpPr/>
            <p:nvPr userDrawn="1"/>
          </p:nvSpPr>
          <p:spPr bwMode="auto">
            <a:xfrm>
              <a:off x="11288713" y="4400550"/>
              <a:ext cx="241300" cy="212725"/>
            </a:xfrm>
            <a:custGeom>
              <a:avLst/>
              <a:gdLst>
                <a:gd name="T0" fmla="*/ 60 w 152"/>
                <a:gd name="T1" fmla="*/ 0 h 134"/>
                <a:gd name="T2" fmla="*/ 0 w 152"/>
                <a:gd name="T3" fmla="*/ 0 h 134"/>
                <a:gd name="T4" fmla="*/ 0 w 152"/>
                <a:gd name="T5" fmla="*/ 134 h 134"/>
                <a:gd name="T6" fmla="*/ 76 w 152"/>
                <a:gd name="T7" fmla="*/ 134 h 134"/>
                <a:gd name="T8" fmla="*/ 152 w 152"/>
                <a:gd name="T9" fmla="*/ 134 h 134"/>
                <a:gd name="T10" fmla="*/ 60 w 152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34">
                  <a:moveTo>
                    <a:pt x="6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76" y="134"/>
                  </a:lnTo>
                  <a:lnTo>
                    <a:pt x="152" y="134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1" name="Freeform 1665"/>
            <p:cNvSpPr/>
            <p:nvPr userDrawn="1"/>
          </p:nvSpPr>
          <p:spPr bwMode="auto">
            <a:xfrm>
              <a:off x="11288713" y="4122738"/>
              <a:ext cx="192088" cy="277813"/>
            </a:xfrm>
            <a:custGeom>
              <a:avLst/>
              <a:gdLst>
                <a:gd name="T0" fmla="*/ 0 w 121"/>
                <a:gd name="T1" fmla="*/ 0 h 175"/>
                <a:gd name="T2" fmla="*/ 0 w 121"/>
                <a:gd name="T3" fmla="*/ 175 h 175"/>
                <a:gd name="T4" fmla="*/ 60 w 121"/>
                <a:gd name="T5" fmla="*/ 175 h 175"/>
                <a:gd name="T6" fmla="*/ 121 w 121"/>
                <a:gd name="T7" fmla="*/ 175 h 175"/>
                <a:gd name="T8" fmla="*/ 0 w 12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5">
                  <a:moveTo>
                    <a:pt x="0" y="0"/>
                  </a:moveTo>
                  <a:lnTo>
                    <a:pt x="0" y="175"/>
                  </a:lnTo>
                  <a:lnTo>
                    <a:pt x="60" y="175"/>
                  </a:lnTo>
                  <a:lnTo>
                    <a:pt x="121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2" name="Freeform 1666"/>
            <p:cNvSpPr/>
            <p:nvPr userDrawn="1"/>
          </p:nvSpPr>
          <p:spPr bwMode="auto">
            <a:xfrm>
              <a:off x="11288713" y="4122738"/>
              <a:ext cx="192088" cy="277813"/>
            </a:xfrm>
            <a:custGeom>
              <a:avLst/>
              <a:gdLst>
                <a:gd name="T0" fmla="*/ 0 w 121"/>
                <a:gd name="T1" fmla="*/ 0 h 175"/>
                <a:gd name="T2" fmla="*/ 0 w 121"/>
                <a:gd name="T3" fmla="*/ 175 h 175"/>
                <a:gd name="T4" fmla="*/ 60 w 121"/>
                <a:gd name="T5" fmla="*/ 175 h 175"/>
                <a:gd name="T6" fmla="*/ 121 w 121"/>
                <a:gd name="T7" fmla="*/ 175 h 175"/>
                <a:gd name="T8" fmla="*/ 0 w 12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5">
                  <a:moveTo>
                    <a:pt x="0" y="0"/>
                  </a:moveTo>
                  <a:lnTo>
                    <a:pt x="0" y="175"/>
                  </a:lnTo>
                  <a:lnTo>
                    <a:pt x="60" y="175"/>
                  </a:lnTo>
                  <a:lnTo>
                    <a:pt x="121" y="1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3" name="Freeform 1667"/>
            <p:cNvSpPr/>
            <p:nvPr userDrawn="1"/>
          </p:nvSpPr>
          <p:spPr bwMode="auto">
            <a:xfrm>
              <a:off x="11288713" y="4864100"/>
              <a:ext cx="69850" cy="201613"/>
            </a:xfrm>
            <a:custGeom>
              <a:avLst/>
              <a:gdLst>
                <a:gd name="T0" fmla="*/ 44 w 44"/>
                <a:gd name="T1" fmla="*/ 0 h 127"/>
                <a:gd name="T2" fmla="*/ 0 w 44"/>
                <a:gd name="T3" fmla="*/ 0 h 127"/>
                <a:gd name="T4" fmla="*/ 0 w 44"/>
                <a:gd name="T5" fmla="*/ 127 h 127"/>
                <a:gd name="T6" fmla="*/ 44 w 44"/>
                <a:gd name="T7" fmla="*/ 127 h 127"/>
                <a:gd name="T8" fmla="*/ 44 w 44"/>
                <a:gd name="T9" fmla="*/ 127 h 127"/>
                <a:gd name="T10" fmla="*/ 44 w 4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7">
                  <a:moveTo>
                    <a:pt x="44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4" name="Freeform 1668"/>
            <p:cNvSpPr/>
            <p:nvPr userDrawn="1"/>
          </p:nvSpPr>
          <p:spPr bwMode="auto">
            <a:xfrm>
              <a:off x="11288713" y="4864100"/>
              <a:ext cx="69850" cy="201613"/>
            </a:xfrm>
            <a:custGeom>
              <a:avLst/>
              <a:gdLst>
                <a:gd name="T0" fmla="*/ 44 w 44"/>
                <a:gd name="T1" fmla="*/ 0 h 127"/>
                <a:gd name="T2" fmla="*/ 0 w 44"/>
                <a:gd name="T3" fmla="*/ 0 h 127"/>
                <a:gd name="T4" fmla="*/ 0 w 44"/>
                <a:gd name="T5" fmla="*/ 127 h 127"/>
                <a:gd name="T6" fmla="*/ 44 w 44"/>
                <a:gd name="T7" fmla="*/ 127 h 127"/>
                <a:gd name="T8" fmla="*/ 44 w 44"/>
                <a:gd name="T9" fmla="*/ 127 h 127"/>
                <a:gd name="T10" fmla="*/ 44 w 4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7">
                  <a:moveTo>
                    <a:pt x="44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5" name="Freeform 1669"/>
            <p:cNvSpPr/>
            <p:nvPr userDrawn="1"/>
          </p:nvSpPr>
          <p:spPr bwMode="auto">
            <a:xfrm>
              <a:off x="6313488" y="679450"/>
              <a:ext cx="952500" cy="1303338"/>
            </a:xfrm>
            <a:custGeom>
              <a:avLst/>
              <a:gdLst>
                <a:gd name="T0" fmla="*/ 600 w 600"/>
                <a:gd name="T1" fmla="*/ 82 h 821"/>
                <a:gd name="T2" fmla="*/ 378 w 600"/>
                <a:gd name="T3" fmla="*/ 178 h 821"/>
                <a:gd name="T4" fmla="*/ 378 w 600"/>
                <a:gd name="T5" fmla="*/ 643 h 821"/>
                <a:gd name="T6" fmla="*/ 600 w 600"/>
                <a:gd name="T7" fmla="*/ 740 h 821"/>
                <a:gd name="T8" fmla="*/ 147 w 600"/>
                <a:gd name="T9" fmla="*/ 678 h 821"/>
                <a:gd name="T10" fmla="*/ 147 w 600"/>
                <a:gd name="T11" fmla="*/ 144 h 821"/>
                <a:gd name="T12" fmla="*/ 600 w 600"/>
                <a:gd name="T13" fmla="*/ 8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821">
                  <a:moveTo>
                    <a:pt x="600" y="82"/>
                  </a:moveTo>
                  <a:cubicBezTo>
                    <a:pt x="520" y="84"/>
                    <a:pt x="440" y="117"/>
                    <a:pt x="378" y="178"/>
                  </a:cubicBezTo>
                  <a:cubicBezTo>
                    <a:pt x="250" y="307"/>
                    <a:pt x="250" y="515"/>
                    <a:pt x="378" y="643"/>
                  </a:cubicBezTo>
                  <a:cubicBezTo>
                    <a:pt x="440" y="705"/>
                    <a:pt x="520" y="737"/>
                    <a:pt x="600" y="740"/>
                  </a:cubicBezTo>
                  <a:cubicBezTo>
                    <a:pt x="456" y="821"/>
                    <a:pt x="270" y="801"/>
                    <a:pt x="147" y="678"/>
                  </a:cubicBezTo>
                  <a:cubicBezTo>
                    <a:pt x="0" y="530"/>
                    <a:pt x="0" y="291"/>
                    <a:pt x="147" y="144"/>
                  </a:cubicBezTo>
                  <a:cubicBezTo>
                    <a:pt x="270" y="21"/>
                    <a:pt x="456" y="0"/>
                    <a:pt x="600" y="82"/>
                  </a:cubicBezTo>
                  <a:close/>
                </a:path>
              </a:pathLst>
            </a:custGeom>
            <a:solidFill>
              <a:srgbClr val="F6D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6" name="Freeform 1670"/>
            <p:cNvSpPr/>
            <p:nvPr userDrawn="1"/>
          </p:nvSpPr>
          <p:spPr bwMode="auto">
            <a:xfrm>
              <a:off x="6121401" y="2278063"/>
              <a:ext cx="249238" cy="249238"/>
            </a:xfrm>
            <a:custGeom>
              <a:avLst/>
              <a:gdLst>
                <a:gd name="T0" fmla="*/ 79 w 157"/>
                <a:gd name="T1" fmla="*/ 0 h 157"/>
                <a:gd name="T2" fmla="*/ 0 w 157"/>
                <a:gd name="T3" fmla="*/ 79 h 157"/>
                <a:gd name="T4" fmla="*/ 79 w 157"/>
                <a:gd name="T5" fmla="*/ 157 h 157"/>
                <a:gd name="T6" fmla="*/ 157 w 157"/>
                <a:gd name="T7" fmla="*/ 79 h 157"/>
                <a:gd name="T8" fmla="*/ 79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9" y="0"/>
                  </a:moveTo>
                  <a:cubicBezTo>
                    <a:pt x="79" y="60"/>
                    <a:pt x="60" y="79"/>
                    <a:pt x="0" y="79"/>
                  </a:cubicBezTo>
                  <a:cubicBezTo>
                    <a:pt x="60" y="79"/>
                    <a:pt x="79" y="97"/>
                    <a:pt x="79" y="157"/>
                  </a:cubicBezTo>
                  <a:cubicBezTo>
                    <a:pt x="79" y="97"/>
                    <a:pt x="97" y="79"/>
                    <a:pt x="157" y="79"/>
                  </a:cubicBezTo>
                  <a:cubicBezTo>
                    <a:pt x="97" y="79"/>
                    <a:pt x="79" y="60"/>
                    <a:pt x="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7" name="Freeform 1671"/>
            <p:cNvSpPr/>
            <p:nvPr userDrawn="1"/>
          </p:nvSpPr>
          <p:spPr bwMode="auto">
            <a:xfrm>
              <a:off x="7842251" y="1455738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8" name="Freeform 1672"/>
            <p:cNvSpPr/>
            <p:nvPr userDrawn="1"/>
          </p:nvSpPr>
          <p:spPr bwMode="auto">
            <a:xfrm>
              <a:off x="9863138" y="2278063"/>
              <a:ext cx="249238" cy="249238"/>
            </a:xfrm>
            <a:custGeom>
              <a:avLst/>
              <a:gdLst>
                <a:gd name="T0" fmla="*/ 79 w 157"/>
                <a:gd name="T1" fmla="*/ 0 h 157"/>
                <a:gd name="T2" fmla="*/ 0 w 157"/>
                <a:gd name="T3" fmla="*/ 79 h 157"/>
                <a:gd name="T4" fmla="*/ 79 w 157"/>
                <a:gd name="T5" fmla="*/ 157 h 157"/>
                <a:gd name="T6" fmla="*/ 157 w 157"/>
                <a:gd name="T7" fmla="*/ 79 h 157"/>
                <a:gd name="T8" fmla="*/ 79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9" y="0"/>
                  </a:moveTo>
                  <a:cubicBezTo>
                    <a:pt x="79" y="60"/>
                    <a:pt x="61" y="79"/>
                    <a:pt x="0" y="79"/>
                  </a:cubicBezTo>
                  <a:cubicBezTo>
                    <a:pt x="61" y="79"/>
                    <a:pt x="79" y="97"/>
                    <a:pt x="79" y="157"/>
                  </a:cubicBezTo>
                  <a:cubicBezTo>
                    <a:pt x="79" y="97"/>
                    <a:pt x="97" y="79"/>
                    <a:pt x="157" y="79"/>
                  </a:cubicBezTo>
                  <a:cubicBezTo>
                    <a:pt x="97" y="79"/>
                    <a:pt x="79" y="60"/>
                    <a:pt x="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9" name="Freeform 1673"/>
            <p:cNvSpPr/>
            <p:nvPr userDrawn="1"/>
          </p:nvSpPr>
          <p:spPr bwMode="auto">
            <a:xfrm>
              <a:off x="10623551" y="1814513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0" name="Freeform 1674"/>
            <p:cNvSpPr/>
            <p:nvPr userDrawn="1"/>
          </p:nvSpPr>
          <p:spPr bwMode="auto">
            <a:xfrm>
              <a:off x="9759951" y="1206500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1" name="Freeform 1675"/>
            <p:cNvSpPr/>
            <p:nvPr userDrawn="1"/>
          </p:nvSpPr>
          <p:spPr bwMode="auto">
            <a:xfrm>
              <a:off x="11095038" y="2646363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6" y="79"/>
                    <a:pt x="157" y="79"/>
                  </a:cubicBezTo>
                  <a:cubicBezTo>
                    <a:pt x="96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2" name="Freeform 1676"/>
            <p:cNvSpPr/>
            <p:nvPr userDrawn="1"/>
          </p:nvSpPr>
          <p:spPr bwMode="auto">
            <a:xfrm>
              <a:off x="7356476" y="2403475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8 h 157"/>
                <a:gd name="T4" fmla="*/ 78 w 157"/>
                <a:gd name="T5" fmla="*/ 157 h 157"/>
                <a:gd name="T6" fmla="*/ 157 w 157"/>
                <a:gd name="T7" fmla="*/ 78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8"/>
                    <a:pt x="0" y="78"/>
                  </a:cubicBezTo>
                  <a:cubicBezTo>
                    <a:pt x="60" y="78"/>
                    <a:pt x="78" y="97"/>
                    <a:pt x="78" y="157"/>
                  </a:cubicBezTo>
                  <a:cubicBezTo>
                    <a:pt x="78" y="97"/>
                    <a:pt x="97" y="78"/>
                    <a:pt x="157" y="78"/>
                  </a:cubicBezTo>
                  <a:cubicBezTo>
                    <a:pt x="97" y="78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3" name="Rectangle 1677"/>
            <p:cNvSpPr>
              <a:spLocks noChangeArrowheads="1"/>
            </p:cNvSpPr>
            <p:nvPr userDrawn="1"/>
          </p:nvSpPr>
          <p:spPr bwMode="auto">
            <a:xfrm>
              <a:off x="8094663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4" name="Oval 1678"/>
            <p:cNvSpPr>
              <a:spLocks noChangeArrowheads="1"/>
            </p:cNvSpPr>
            <p:nvPr userDrawn="1"/>
          </p:nvSpPr>
          <p:spPr bwMode="auto">
            <a:xfrm>
              <a:off x="8047038" y="4070350"/>
              <a:ext cx="109538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5" name="Rectangle 1679"/>
            <p:cNvSpPr>
              <a:spLocks noChangeArrowheads="1"/>
            </p:cNvSpPr>
            <p:nvPr userDrawn="1"/>
          </p:nvSpPr>
          <p:spPr bwMode="auto">
            <a:xfrm>
              <a:off x="7820026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6" name="Oval 1680"/>
            <p:cNvSpPr>
              <a:spLocks noChangeArrowheads="1"/>
            </p:cNvSpPr>
            <p:nvPr userDrawn="1"/>
          </p:nvSpPr>
          <p:spPr bwMode="auto">
            <a:xfrm>
              <a:off x="7772401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7" name="Freeform 1681"/>
            <p:cNvSpPr/>
            <p:nvPr userDrawn="1"/>
          </p:nvSpPr>
          <p:spPr bwMode="auto">
            <a:xfrm>
              <a:off x="7826376" y="4056063"/>
              <a:ext cx="276225" cy="1009650"/>
            </a:xfrm>
            <a:custGeom>
              <a:avLst/>
              <a:gdLst>
                <a:gd name="T0" fmla="*/ 174 w 174"/>
                <a:gd name="T1" fmla="*/ 103 h 636"/>
                <a:gd name="T2" fmla="*/ 174 w 174"/>
                <a:gd name="T3" fmla="*/ 89 h 636"/>
                <a:gd name="T4" fmla="*/ 95 w 174"/>
                <a:gd name="T5" fmla="*/ 89 h 636"/>
                <a:gd name="T6" fmla="*/ 95 w 174"/>
                <a:gd name="T7" fmla="*/ 47 h 636"/>
                <a:gd name="T8" fmla="*/ 101 w 174"/>
                <a:gd name="T9" fmla="*/ 47 h 636"/>
                <a:gd name="T10" fmla="*/ 108 w 174"/>
                <a:gd name="T11" fmla="*/ 19 h 636"/>
                <a:gd name="T12" fmla="*/ 111 w 174"/>
                <a:gd name="T13" fmla="*/ 19 h 636"/>
                <a:gd name="T14" fmla="*/ 111 w 174"/>
                <a:gd name="T15" fmla="*/ 0 h 636"/>
                <a:gd name="T16" fmla="*/ 62 w 174"/>
                <a:gd name="T17" fmla="*/ 0 h 636"/>
                <a:gd name="T18" fmla="*/ 62 w 174"/>
                <a:gd name="T19" fmla="*/ 19 h 636"/>
                <a:gd name="T20" fmla="*/ 65 w 174"/>
                <a:gd name="T21" fmla="*/ 19 h 636"/>
                <a:gd name="T22" fmla="*/ 73 w 174"/>
                <a:gd name="T23" fmla="*/ 47 h 636"/>
                <a:gd name="T24" fmla="*/ 78 w 174"/>
                <a:gd name="T25" fmla="*/ 47 h 636"/>
                <a:gd name="T26" fmla="*/ 78 w 174"/>
                <a:gd name="T27" fmla="*/ 89 h 636"/>
                <a:gd name="T28" fmla="*/ 0 w 174"/>
                <a:gd name="T29" fmla="*/ 89 h 636"/>
                <a:gd name="T30" fmla="*/ 0 w 174"/>
                <a:gd name="T31" fmla="*/ 103 h 636"/>
                <a:gd name="T32" fmla="*/ 78 w 174"/>
                <a:gd name="T33" fmla="*/ 103 h 636"/>
                <a:gd name="T34" fmla="*/ 78 w 174"/>
                <a:gd name="T35" fmla="*/ 561 h 636"/>
                <a:gd name="T36" fmla="*/ 58 w 174"/>
                <a:gd name="T37" fmla="*/ 561 h 636"/>
                <a:gd name="T38" fmla="*/ 44 w 174"/>
                <a:gd name="T39" fmla="*/ 617 h 636"/>
                <a:gd name="T40" fmla="*/ 38 w 174"/>
                <a:gd name="T41" fmla="*/ 617 h 636"/>
                <a:gd name="T42" fmla="*/ 38 w 174"/>
                <a:gd name="T43" fmla="*/ 636 h 636"/>
                <a:gd name="T44" fmla="*/ 136 w 174"/>
                <a:gd name="T45" fmla="*/ 636 h 636"/>
                <a:gd name="T46" fmla="*/ 136 w 174"/>
                <a:gd name="T47" fmla="*/ 617 h 636"/>
                <a:gd name="T48" fmla="*/ 130 w 174"/>
                <a:gd name="T49" fmla="*/ 617 h 636"/>
                <a:gd name="T50" fmla="*/ 116 w 174"/>
                <a:gd name="T51" fmla="*/ 561 h 636"/>
                <a:gd name="T52" fmla="*/ 95 w 174"/>
                <a:gd name="T53" fmla="*/ 561 h 636"/>
                <a:gd name="T54" fmla="*/ 95 w 174"/>
                <a:gd name="T55" fmla="*/ 103 h 636"/>
                <a:gd name="T56" fmla="*/ 174 w 174"/>
                <a:gd name="T57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636">
                  <a:moveTo>
                    <a:pt x="174" y="103"/>
                  </a:moveTo>
                  <a:lnTo>
                    <a:pt x="174" y="89"/>
                  </a:lnTo>
                  <a:lnTo>
                    <a:pt x="95" y="89"/>
                  </a:lnTo>
                  <a:lnTo>
                    <a:pt x="95" y="47"/>
                  </a:lnTo>
                  <a:lnTo>
                    <a:pt x="101" y="47"/>
                  </a:lnTo>
                  <a:lnTo>
                    <a:pt x="108" y="19"/>
                  </a:lnTo>
                  <a:lnTo>
                    <a:pt x="111" y="19"/>
                  </a:lnTo>
                  <a:lnTo>
                    <a:pt x="111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73" y="47"/>
                  </a:lnTo>
                  <a:lnTo>
                    <a:pt x="78" y="47"/>
                  </a:lnTo>
                  <a:lnTo>
                    <a:pt x="78" y="89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78" y="103"/>
                  </a:lnTo>
                  <a:lnTo>
                    <a:pt x="78" y="561"/>
                  </a:lnTo>
                  <a:lnTo>
                    <a:pt x="58" y="561"/>
                  </a:lnTo>
                  <a:lnTo>
                    <a:pt x="44" y="617"/>
                  </a:lnTo>
                  <a:lnTo>
                    <a:pt x="38" y="617"/>
                  </a:lnTo>
                  <a:lnTo>
                    <a:pt x="38" y="636"/>
                  </a:lnTo>
                  <a:lnTo>
                    <a:pt x="136" y="636"/>
                  </a:lnTo>
                  <a:lnTo>
                    <a:pt x="136" y="617"/>
                  </a:lnTo>
                  <a:lnTo>
                    <a:pt x="130" y="617"/>
                  </a:lnTo>
                  <a:lnTo>
                    <a:pt x="116" y="561"/>
                  </a:lnTo>
                  <a:lnTo>
                    <a:pt x="95" y="561"/>
                  </a:lnTo>
                  <a:lnTo>
                    <a:pt x="95" y="103"/>
                  </a:lnTo>
                  <a:lnTo>
                    <a:pt x="174" y="103"/>
                  </a:lnTo>
                  <a:close/>
                </a:path>
              </a:pathLst>
            </a:cu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8" name="Rectangle 1682"/>
            <p:cNvSpPr>
              <a:spLocks noChangeArrowheads="1"/>
            </p:cNvSpPr>
            <p:nvPr userDrawn="1"/>
          </p:nvSpPr>
          <p:spPr bwMode="auto">
            <a:xfrm>
              <a:off x="9779001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9" name="Oval 1683"/>
            <p:cNvSpPr>
              <a:spLocks noChangeArrowheads="1"/>
            </p:cNvSpPr>
            <p:nvPr userDrawn="1"/>
          </p:nvSpPr>
          <p:spPr bwMode="auto">
            <a:xfrm>
              <a:off x="9731376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0" name="Rectangle 1684"/>
            <p:cNvSpPr>
              <a:spLocks noChangeArrowheads="1"/>
            </p:cNvSpPr>
            <p:nvPr userDrawn="1"/>
          </p:nvSpPr>
          <p:spPr bwMode="auto">
            <a:xfrm>
              <a:off x="9504363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1" name="Oval 1685"/>
            <p:cNvSpPr>
              <a:spLocks noChangeArrowheads="1"/>
            </p:cNvSpPr>
            <p:nvPr userDrawn="1"/>
          </p:nvSpPr>
          <p:spPr bwMode="auto">
            <a:xfrm>
              <a:off x="9456738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2" name="Freeform 1686"/>
            <p:cNvSpPr/>
            <p:nvPr userDrawn="1"/>
          </p:nvSpPr>
          <p:spPr bwMode="auto">
            <a:xfrm>
              <a:off x="9509126" y="4056063"/>
              <a:ext cx="277813" cy="1009650"/>
            </a:xfrm>
            <a:custGeom>
              <a:avLst/>
              <a:gdLst>
                <a:gd name="T0" fmla="*/ 175 w 175"/>
                <a:gd name="T1" fmla="*/ 103 h 636"/>
                <a:gd name="T2" fmla="*/ 175 w 175"/>
                <a:gd name="T3" fmla="*/ 89 h 636"/>
                <a:gd name="T4" fmla="*/ 96 w 175"/>
                <a:gd name="T5" fmla="*/ 89 h 636"/>
                <a:gd name="T6" fmla="*/ 96 w 175"/>
                <a:gd name="T7" fmla="*/ 47 h 636"/>
                <a:gd name="T8" fmla="*/ 102 w 175"/>
                <a:gd name="T9" fmla="*/ 47 h 636"/>
                <a:gd name="T10" fmla="*/ 109 w 175"/>
                <a:gd name="T11" fmla="*/ 19 h 636"/>
                <a:gd name="T12" fmla="*/ 112 w 175"/>
                <a:gd name="T13" fmla="*/ 19 h 636"/>
                <a:gd name="T14" fmla="*/ 112 w 175"/>
                <a:gd name="T15" fmla="*/ 0 h 636"/>
                <a:gd name="T16" fmla="*/ 63 w 175"/>
                <a:gd name="T17" fmla="*/ 0 h 636"/>
                <a:gd name="T18" fmla="*/ 63 w 175"/>
                <a:gd name="T19" fmla="*/ 19 h 636"/>
                <a:gd name="T20" fmla="*/ 66 w 175"/>
                <a:gd name="T21" fmla="*/ 19 h 636"/>
                <a:gd name="T22" fmla="*/ 73 w 175"/>
                <a:gd name="T23" fmla="*/ 47 h 636"/>
                <a:gd name="T24" fmla="*/ 79 w 175"/>
                <a:gd name="T25" fmla="*/ 47 h 636"/>
                <a:gd name="T26" fmla="*/ 79 w 175"/>
                <a:gd name="T27" fmla="*/ 89 h 636"/>
                <a:gd name="T28" fmla="*/ 0 w 175"/>
                <a:gd name="T29" fmla="*/ 89 h 636"/>
                <a:gd name="T30" fmla="*/ 0 w 175"/>
                <a:gd name="T31" fmla="*/ 103 h 636"/>
                <a:gd name="T32" fmla="*/ 79 w 175"/>
                <a:gd name="T33" fmla="*/ 103 h 636"/>
                <a:gd name="T34" fmla="*/ 79 w 175"/>
                <a:gd name="T35" fmla="*/ 561 h 636"/>
                <a:gd name="T36" fmla="*/ 59 w 175"/>
                <a:gd name="T37" fmla="*/ 561 h 636"/>
                <a:gd name="T38" fmla="*/ 45 w 175"/>
                <a:gd name="T39" fmla="*/ 617 h 636"/>
                <a:gd name="T40" fmla="*/ 38 w 175"/>
                <a:gd name="T41" fmla="*/ 617 h 636"/>
                <a:gd name="T42" fmla="*/ 38 w 175"/>
                <a:gd name="T43" fmla="*/ 636 h 636"/>
                <a:gd name="T44" fmla="*/ 137 w 175"/>
                <a:gd name="T45" fmla="*/ 636 h 636"/>
                <a:gd name="T46" fmla="*/ 137 w 175"/>
                <a:gd name="T47" fmla="*/ 617 h 636"/>
                <a:gd name="T48" fmla="*/ 130 w 175"/>
                <a:gd name="T49" fmla="*/ 617 h 636"/>
                <a:gd name="T50" fmla="*/ 117 w 175"/>
                <a:gd name="T51" fmla="*/ 561 h 636"/>
                <a:gd name="T52" fmla="*/ 96 w 175"/>
                <a:gd name="T53" fmla="*/ 561 h 636"/>
                <a:gd name="T54" fmla="*/ 96 w 175"/>
                <a:gd name="T55" fmla="*/ 103 h 636"/>
                <a:gd name="T56" fmla="*/ 175 w 175"/>
                <a:gd name="T57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636">
                  <a:moveTo>
                    <a:pt x="175" y="103"/>
                  </a:moveTo>
                  <a:lnTo>
                    <a:pt x="175" y="89"/>
                  </a:lnTo>
                  <a:lnTo>
                    <a:pt x="96" y="89"/>
                  </a:lnTo>
                  <a:lnTo>
                    <a:pt x="96" y="47"/>
                  </a:lnTo>
                  <a:lnTo>
                    <a:pt x="102" y="47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63" y="19"/>
                  </a:lnTo>
                  <a:lnTo>
                    <a:pt x="66" y="19"/>
                  </a:lnTo>
                  <a:lnTo>
                    <a:pt x="73" y="47"/>
                  </a:lnTo>
                  <a:lnTo>
                    <a:pt x="79" y="47"/>
                  </a:lnTo>
                  <a:lnTo>
                    <a:pt x="79" y="89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79" y="103"/>
                  </a:lnTo>
                  <a:lnTo>
                    <a:pt x="79" y="561"/>
                  </a:lnTo>
                  <a:lnTo>
                    <a:pt x="59" y="561"/>
                  </a:lnTo>
                  <a:lnTo>
                    <a:pt x="45" y="617"/>
                  </a:lnTo>
                  <a:lnTo>
                    <a:pt x="38" y="617"/>
                  </a:lnTo>
                  <a:lnTo>
                    <a:pt x="38" y="636"/>
                  </a:lnTo>
                  <a:lnTo>
                    <a:pt x="137" y="636"/>
                  </a:lnTo>
                  <a:lnTo>
                    <a:pt x="137" y="617"/>
                  </a:lnTo>
                  <a:lnTo>
                    <a:pt x="130" y="617"/>
                  </a:lnTo>
                  <a:lnTo>
                    <a:pt x="117" y="561"/>
                  </a:lnTo>
                  <a:lnTo>
                    <a:pt x="96" y="561"/>
                  </a:lnTo>
                  <a:lnTo>
                    <a:pt x="96" y="103"/>
                  </a:lnTo>
                  <a:lnTo>
                    <a:pt x="175" y="103"/>
                  </a:lnTo>
                  <a:close/>
                </a:path>
              </a:pathLst>
            </a:cu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3" name="Freeform 1687"/>
            <p:cNvSpPr/>
            <p:nvPr userDrawn="1"/>
          </p:nvSpPr>
          <p:spPr bwMode="auto">
            <a:xfrm>
              <a:off x="7956551" y="4219575"/>
              <a:ext cx="15875" cy="19050"/>
            </a:xfrm>
            <a:custGeom>
              <a:avLst/>
              <a:gdLst>
                <a:gd name="T0" fmla="*/ 8 w 10"/>
                <a:gd name="T1" fmla="*/ 9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10" y="5"/>
                    <a:pt x="8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4" name="Freeform 1688"/>
            <p:cNvSpPr/>
            <p:nvPr userDrawn="1"/>
          </p:nvSpPr>
          <p:spPr bwMode="auto">
            <a:xfrm>
              <a:off x="7962901" y="42132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5" name="Freeform 1689"/>
            <p:cNvSpPr/>
            <p:nvPr userDrawn="1"/>
          </p:nvSpPr>
          <p:spPr bwMode="auto">
            <a:xfrm>
              <a:off x="7978776" y="4230688"/>
              <a:ext cx="15875" cy="20638"/>
            </a:xfrm>
            <a:custGeom>
              <a:avLst/>
              <a:gdLst>
                <a:gd name="T0" fmla="*/ 9 w 10"/>
                <a:gd name="T1" fmla="*/ 9 h 13"/>
                <a:gd name="T2" fmla="*/ 2 w 10"/>
                <a:gd name="T3" fmla="*/ 13 h 13"/>
                <a:gd name="T4" fmla="*/ 2 w 10"/>
                <a:gd name="T5" fmla="*/ 5 h 13"/>
                <a:gd name="T6" fmla="*/ 8 w 10"/>
                <a:gd name="T7" fmla="*/ 1 h 13"/>
                <a:gd name="T8" fmla="*/ 9 w 1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9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9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6" name="Freeform 1690"/>
            <p:cNvSpPr/>
            <p:nvPr userDrawn="1"/>
          </p:nvSpPr>
          <p:spPr bwMode="auto">
            <a:xfrm>
              <a:off x="7986713" y="4224338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5 h 8"/>
                <a:gd name="T4" fmla="*/ 2 w 7"/>
                <a:gd name="T5" fmla="*/ 0 h 8"/>
                <a:gd name="T6" fmla="*/ 7 w 7"/>
                <a:gd name="T7" fmla="*/ 3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7" name="Freeform 1691"/>
            <p:cNvSpPr/>
            <p:nvPr userDrawn="1"/>
          </p:nvSpPr>
          <p:spPr bwMode="auto">
            <a:xfrm>
              <a:off x="8002588" y="4241800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8" name="Freeform 1692"/>
            <p:cNvSpPr/>
            <p:nvPr userDrawn="1"/>
          </p:nvSpPr>
          <p:spPr bwMode="auto">
            <a:xfrm>
              <a:off x="8008938" y="4235450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9" name="Freeform 1693"/>
            <p:cNvSpPr/>
            <p:nvPr userDrawn="1"/>
          </p:nvSpPr>
          <p:spPr bwMode="auto">
            <a:xfrm>
              <a:off x="7961313" y="4210050"/>
              <a:ext cx="66675" cy="33338"/>
            </a:xfrm>
            <a:custGeom>
              <a:avLst/>
              <a:gdLst>
                <a:gd name="T0" fmla="*/ 0 w 42"/>
                <a:gd name="T1" fmla="*/ 0 h 21"/>
                <a:gd name="T2" fmla="*/ 42 w 42"/>
                <a:gd name="T3" fmla="*/ 21 h 21"/>
                <a:gd name="T4" fmla="*/ 42 w 42"/>
                <a:gd name="T5" fmla="*/ 20 h 21"/>
                <a:gd name="T6" fmla="*/ 0 w 42"/>
                <a:gd name="T7" fmla="*/ 0 h 21"/>
                <a:gd name="T8" fmla="*/ 0 w 4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1">
                  <a:moveTo>
                    <a:pt x="0" y="0"/>
                  </a:moveTo>
                  <a:cubicBezTo>
                    <a:pt x="13" y="7"/>
                    <a:pt x="28" y="14"/>
                    <a:pt x="42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28" y="14"/>
                    <a:pt x="14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0" name="Freeform 1694"/>
            <p:cNvSpPr/>
            <p:nvPr userDrawn="1"/>
          </p:nvSpPr>
          <p:spPr bwMode="auto">
            <a:xfrm>
              <a:off x="8027988" y="425450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1" name="Freeform 1695"/>
            <p:cNvSpPr/>
            <p:nvPr userDrawn="1"/>
          </p:nvSpPr>
          <p:spPr bwMode="auto">
            <a:xfrm>
              <a:off x="8035926" y="4246563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3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2" name="Freeform 1696"/>
            <p:cNvSpPr/>
            <p:nvPr userDrawn="1"/>
          </p:nvSpPr>
          <p:spPr bwMode="auto">
            <a:xfrm>
              <a:off x="8051801" y="4264025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3" name="Freeform 1697"/>
            <p:cNvSpPr/>
            <p:nvPr userDrawn="1"/>
          </p:nvSpPr>
          <p:spPr bwMode="auto">
            <a:xfrm>
              <a:off x="8058151" y="4257675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4" name="Freeform 1698"/>
            <p:cNvSpPr/>
            <p:nvPr userDrawn="1"/>
          </p:nvSpPr>
          <p:spPr bwMode="auto">
            <a:xfrm>
              <a:off x="8075613" y="427355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5" name="Freeform 1699"/>
            <p:cNvSpPr/>
            <p:nvPr userDrawn="1"/>
          </p:nvSpPr>
          <p:spPr bwMode="auto">
            <a:xfrm>
              <a:off x="8081963" y="4267200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6" name="Freeform 1700"/>
            <p:cNvSpPr/>
            <p:nvPr userDrawn="1"/>
          </p:nvSpPr>
          <p:spPr bwMode="auto">
            <a:xfrm>
              <a:off x="8031163" y="4243388"/>
              <a:ext cx="69850" cy="30163"/>
            </a:xfrm>
            <a:custGeom>
              <a:avLst/>
              <a:gdLst>
                <a:gd name="T0" fmla="*/ 0 w 44"/>
                <a:gd name="T1" fmla="*/ 1 h 19"/>
                <a:gd name="T2" fmla="*/ 44 w 44"/>
                <a:gd name="T3" fmla="*/ 19 h 19"/>
                <a:gd name="T4" fmla="*/ 44 w 44"/>
                <a:gd name="T5" fmla="*/ 18 h 19"/>
                <a:gd name="T6" fmla="*/ 1 w 44"/>
                <a:gd name="T7" fmla="*/ 0 h 19"/>
                <a:gd name="T8" fmla="*/ 0 w 44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0" y="1"/>
                  </a:moveTo>
                  <a:cubicBezTo>
                    <a:pt x="15" y="7"/>
                    <a:pt x="29" y="13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0" y="13"/>
                    <a:pt x="15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7" name="Freeform 1701"/>
            <p:cNvSpPr/>
            <p:nvPr userDrawn="1"/>
          </p:nvSpPr>
          <p:spPr bwMode="auto">
            <a:xfrm>
              <a:off x="8102601" y="4284663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8" name="Freeform 1702"/>
            <p:cNvSpPr/>
            <p:nvPr userDrawn="1"/>
          </p:nvSpPr>
          <p:spPr bwMode="auto">
            <a:xfrm>
              <a:off x="8108951" y="4278313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9" name="Freeform 1703"/>
            <p:cNvSpPr/>
            <p:nvPr userDrawn="1"/>
          </p:nvSpPr>
          <p:spPr bwMode="auto">
            <a:xfrm>
              <a:off x="8126413" y="4294188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0" name="Freeform 1704"/>
            <p:cNvSpPr/>
            <p:nvPr userDrawn="1"/>
          </p:nvSpPr>
          <p:spPr bwMode="auto">
            <a:xfrm>
              <a:off x="8132763" y="4286250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1" name="Freeform 1705"/>
            <p:cNvSpPr/>
            <p:nvPr userDrawn="1"/>
          </p:nvSpPr>
          <p:spPr bwMode="auto">
            <a:xfrm>
              <a:off x="8150226" y="430212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2" name="Freeform 1706"/>
            <p:cNvSpPr/>
            <p:nvPr userDrawn="1"/>
          </p:nvSpPr>
          <p:spPr bwMode="auto">
            <a:xfrm>
              <a:off x="8156576" y="429577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3" name="Freeform 1707"/>
            <p:cNvSpPr/>
            <p:nvPr userDrawn="1"/>
          </p:nvSpPr>
          <p:spPr bwMode="auto">
            <a:xfrm>
              <a:off x="8104188" y="4273550"/>
              <a:ext cx="71438" cy="28575"/>
            </a:xfrm>
            <a:custGeom>
              <a:avLst/>
              <a:gdLst>
                <a:gd name="T0" fmla="*/ 0 w 45"/>
                <a:gd name="T1" fmla="*/ 1 h 18"/>
                <a:gd name="T2" fmla="*/ 22 w 45"/>
                <a:gd name="T3" fmla="*/ 10 h 18"/>
                <a:gd name="T4" fmla="*/ 44 w 45"/>
                <a:gd name="T5" fmla="*/ 18 h 18"/>
                <a:gd name="T6" fmla="*/ 45 w 45"/>
                <a:gd name="T7" fmla="*/ 17 h 18"/>
                <a:gd name="T8" fmla="*/ 23 w 45"/>
                <a:gd name="T9" fmla="*/ 9 h 18"/>
                <a:gd name="T10" fmla="*/ 1 w 45"/>
                <a:gd name="T11" fmla="*/ 0 h 18"/>
                <a:gd name="T12" fmla="*/ 0 w 45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0" y="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30" y="12"/>
                    <a:pt x="37" y="15"/>
                    <a:pt x="44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37" y="14"/>
                    <a:pt x="30" y="12"/>
                    <a:pt x="23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4" name="Freeform 1708"/>
            <p:cNvSpPr/>
            <p:nvPr userDrawn="1"/>
          </p:nvSpPr>
          <p:spPr bwMode="auto">
            <a:xfrm>
              <a:off x="8177213" y="43116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5" name="Freeform 1709"/>
            <p:cNvSpPr/>
            <p:nvPr userDrawn="1"/>
          </p:nvSpPr>
          <p:spPr bwMode="auto">
            <a:xfrm>
              <a:off x="8183563" y="430530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6" name="Freeform 1710"/>
            <p:cNvSpPr/>
            <p:nvPr userDrawn="1"/>
          </p:nvSpPr>
          <p:spPr bwMode="auto">
            <a:xfrm>
              <a:off x="8201026" y="4321175"/>
              <a:ext cx="15875" cy="19050"/>
            </a:xfrm>
            <a:custGeom>
              <a:avLst/>
              <a:gdLst>
                <a:gd name="T0" fmla="*/ 9 w 10"/>
                <a:gd name="T1" fmla="*/ 7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0 h 12"/>
                <a:gd name="T8" fmla="*/ 9 w 10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7" name="Freeform 1711"/>
            <p:cNvSpPr/>
            <p:nvPr userDrawn="1"/>
          </p:nvSpPr>
          <p:spPr bwMode="auto">
            <a:xfrm>
              <a:off x="8207376" y="43132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8" name="Freeform 1712"/>
            <p:cNvSpPr/>
            <p:nvPr userDrawn="1"/>
          </p:nvSpPr>
          <p:spPr bwMode="auto">
            <a:xfrm>
              <a:off x="8226426" y="4329113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9" name="Freeform 1713"/>
            <p:cNvSpPr/>
            <p:nvPr userDrawn="1"/>
          </p:nvSpPr>
          <p:spPr bwMode="auto">
            <a:xfrm>
              <a:off x="8231188" y="4321175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6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0" name="Freeform 1714"/>
            <p:cNvSpPr/>
            <p:nvPr userDrawn="1"/>
          </p:nvSpPr>
          <p:spPr bwMode="auto">
            <a:xfrm>
              <a:off x="8178801" y="4302125"/>
              <a:ext cx="71438" cy="25400"/>
            </a:xfrm>
            <a:custGeom>
              <a:avLst/>
              <a:gdLst>
                <a:gd name="T0" fmla="*/ 0 w 45"/>
                <a:gd name="T1" fmla="*/ 1 h 16"/>
                <a:gd name="T2" fmla="*/ 22 w 45"/>
                <a:gd name="T3" fmla="*/ 8 h 16"/>
                <a:gd name="T4" fmla="*/ 45 w 45"/>
                <a:gd name="T5" fmla="*/ 16 h 16"/>
                <a:gd name="T6" fmla="*/ 45 w 45"/>
                <a:gd name="T7" fmla="*/ 15 h 16"/>
                <a:gd name="T8" fmla="*/ 23 w 45"/>
                <a:gd name="T9" fmla="*/ 8 h 16"/>
                <a:gd name="T10" fmla="*/ 0 w 45"/>
                <a:gd name="T11" fmla="*/ 0 h 16"/>
                <a:gd name="T12" fmla="*/ 0 w 45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6">
                  <a:moveTo>
                    <a:pt x="0" y="1"/>
                  </a:moveTo>
                  <a:cubicBezTo>
                    <a:pt x="8" y="3"/>
                    <a:pt x="15" y="6"/>
                    <a:pt x="22" y="8"/>
                  </a:cubicBezTo>
                  <a:cubicBezTo>
                    <a:pt x="30" y="11"/>
                    <a:pt x="37" y="13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13"/>
                    <a:pt x="30" y="10"/>
                    <a:pt x="23" y="8"/>
                  </a:cubicBezTo>
                  <a:cubicBezTo>
                    <a:pt x="15" y="5"/>
                    <a:pt x="8" y="3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1" name="Freeform 1715"/>
            <p:cNvSpPr/>
            <p:nvPr userDrawn="1"/>
          </p:nvSpPr>
          <p:spPr bwMode="auto">
            <a:xfrm>
              <a:off x="8253413" y="4337050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3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2" name="Freeform 1716"/>
            <p:cNvSpPr/>
            <p:nvPr userDrawn="1"/>
          </p:nvSpPr>
          <p:spPr bwMode="auto">
            <a:xfrm>
              <a:off x="8258176" y="433070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3" name="Freeform 1717"/>
            <p:cNvSpPr/>
            <p:nvPr userDrawn="1"/>
          </p:nvSpPr>
          <p:spPr bwMode="auto">
            <a:xfrm>
              <a:off x="8278813" y="434498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2 w 9"/>
                <a:gd name="T3" fmla="*/ 12 h 12"/>
                <a:gd name="T4" fmla="*/ 0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0" y="5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4" name="Freeform 1718"/>
            <p:cNvSpPr/>
            <p:nvPr userDrawn="1"/>
          </p:nvSpPr>
          <p:spPr bwMode="auto">
            <a:xfrm>
              <a:off x="8283576" y="433705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5" name="Freeform 1719"/>
            <p:cNvSpPr/>
            <p:nvPr userDrawn="1"/>
          </p:nvSpPr>
          <p:spPr bwMode="auto">
            <a:xfrm>
              <a:off x="8302626" y="43513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6" name="Freeform 1720"/>
            <p:cNvSpPr/>
            <p:nvPr userDrawn="1"/>
          </p:nvSpPr>
          <p:spPr bwMode="auto">
            <a:xfrm>
              <a:off x="8307388" y="43449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7" name="Freeform 1721"/>
            <p:cNvSpPr/>
            <p:nvPr userDrawn="1"/>
          </p:nvSpPr>
          <p:spPr bwMode="auto">
            <a:xfrm>
              <a:off x="8255001" y="4327525"/>
              <a:ext cx="71438" cy="22225"/>
            </a:xfrm>
            <a:custGeom>
              <a:avLst/>
              <a:gdLst>
                <a:gd name="T0" fmla="*/ 0 w 45"/>
                <a:gd name="T1" fmla="*/ 1 h 14"/>
                <a:gd name="T2" fmla="*/ 45 w 45"/>
                <a:gd name="T3" fmla="*/ 14 h 14"/>
                <a:gd name="T4" fmla="*/ 45 w 45"/>
                <a:gd name="T5" fmla="*/ 13 h 14"/>
                <a:gd name="T6" fmla="*/ 0 w 45"/>
                <a:gd name="T7" fmla="*/ 0 h 14"/>
                <a:gd name="T8" fmla="*/ 0 w 45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4">
                  <a:moveTo>
                    <a:pt x="0" y="1"/>
                  </a:moveTo>
                  <a:cubicBezTo>
                    <a:pt x="14" y="5"/>
                    <a:pt x="30" y="10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0" y="9"/>
                    <a:pt x="15" y="5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8" name="Freeform 1722"/>
            <p:cNvSpPr/>
            <p:nvPr userDrawn="1"/>
          </p:nvSpPr>
          <p:spPr bwMode="auto">
            <a:xfrm>
              <a:off x="8329613" y="4359275"/>
              <a:ext cx="15875" cy="19050"/>
            </a:xfrm>
            <a:custGeom>
              <a:avLst/>
              <a:gdLst>
                <a:gd name="T0" fmla="*/ 9 w 10"/>
                <a:gd name="T1" fmla="*/ 7 h 12"/>
                <a:gd name="T2" fmla="*/ 3 w 10"/>
                <a:gd name="T3" fmla="*/ 12 h 12"/>
                <a:gd name="T4" fmla="*/ 1 w 10"/>
                <a:gd name="T5" fmla="*/ 6 h 12"/>
                <a:gd name="T6" fmla="*/ 7 w 10"/>
                <a:gd name="T7" fmla="*/ 0 h 12"/>
                <a:gd name="T8" fmla="*/ 9 w 10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9" name="Freeform 1723"/>
            <p:cNvSpPr/>
            <p:nvPr userDrawn="1"/>
          </p:nvSpPr>
          <p:spPr bwMode="auto">
            <a:xfrm>
              <a:off x="8335963" y="435292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0" name="Freeform 1724"/>
            <p:cNvSpPr/>
            <p:nvPr userDrawn="1"/>
          </p:nvSpPr>
          <p:spPr bwMode="auto">
            <a:xfrm>
              <a:off x="8355013" y="4365625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1" name="Freeform 1725"/>
            <p:cNvSpPr/>
            <p:nvPr userDrawn="1"/>
          </p:nvSpPr>
          <p:spPr bwMode="auto">
            <a:xfrm>
              <a:off x="8359776" y="43592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2" name="Freeform 1726"/>
            <p:cNvSpPr/>
            <p:nvPr userDrawn="1"/>
          </p:nvSpPr>
          <p:spPr bwMode="auto">
            <a:xfrm>
              <a:off x="8380413" y="437197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3" name="Freeform 1727"/>
            <p:cNvSpPr/>
            <p:nvPr userDrawn="1"/>
          </p:nvSpPr>
          <p:spPr bwMode="auto">
            <a:xfrm>
              <a:off x="8385176" y="4365625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0 w 7"/>
                <a:gd name="T3" fmla="*/ 5 h 6"/>
                <a:gd name="T4" fmla="*/ 1 w 7"/>
                <a:gd name="T5" fmla="*/ 0 h 6"/>
                <a:gd name="T6" fmla="*/ 7 w 7"/>
                <a:gd name="T7" fmla="*/ 1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4" name="Freeform 1728"/>
            <p:cNvSpPr/>
            <p:nvPr userDrawn="1"/>
          </p:nvSpPr>
          <p:spPr bwMode="auto">
            <a:xfrm>
              <a:off x="8329613" y="4349750"/>
              <a:ext cx="73025" cy="19050"/>
            </a:xfrm>
            <a:custGeom>
              <a:avLst/>
              <a:gdLst>
                <a:gd name="T0" fmla="*/ 0 w 46"/>
                <a:gd name="T1" fmla="*/ 1 h 12"/>
                <a:gd name="T2" fmla="*/ 46 w 46"/>
                <a:gd name="T3" fmla="*/ 12 h 12"/>
                <a:gd name="T4" fmla="*/ 46 w 46"/>
                <a:gd name="T5" fmla="*/ 12 h 12"/>
                <a:gd name="T6" fmla="*/ 1 w 46"/>
                <a:gd name="T7" fmla="*/ 0 h 12"/>
                <a:gd name="T8" fmla="*/ 0 w 46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0" y="1"/>
                  </a:moveTo>
                  <a:cubicBezTo>
                    <a:pt x="16" y="5"/>
                    <a:pt x="31" y="9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8"/>
                    <a:pt x="16" y="4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5" name="Freeform 1729"/>
            <p:cNvSpPr/>
            <p:nvPr userDrawn="1"/>
          </p:nvSpPr>
          <p:spPr bwMode="auto">
            <a:xfrm>
              <a:off x="8407401" y="4378325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6" name="Freeform 1730"/>
            <p:cNvSpPr/>
            <p:nvPr userDrawn="1"/>
          </p:nvSpPr>
          <p:spPr bwMode="auto">
            <a:xfrm>
              <a:off x="8412163" y="43719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7" name="Freeform 1731"/>
            <p:cNvSpPr/>
            <p:nvPr userDrawn="1"/>
          </p:nvSpPr>
          <p:spPr bwMode="auto">
            <a:xfrm>
              <a:off x="8432801" y="4384675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8" name="Freeform 1732"/>
            <p:cNvSpPr/>
            <p:nvPr userDrawn="1"/>
          </p:nvSpPr>
          <p:spPr bwMode="auto">
            <a:xfrm>
              <a:off x="8437563" y="43767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9" name="Freeform 1733"/>
            <p:cNvSpPr/>
            <p:nvPr userDrawn="1"/>
          </p:nvSpPr>
          <p:spPr bwMode="auto">
            <a:xfrm>
              <a:off x="8458201" y="438943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0" name="Freeform 1734"/>
            <p:cNvSpPr/>
            <p:nvPr userDrawn="1"/>
          </p:nvSpPr>
          <p:spPr bwMode="auto">
            <a:xfrm>
              <a:off x="8462963" y="438150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1 w 6"/>
                <a:gd name="T5" fmla="*/ 0 h 7"/>
                <a:gd name="T6" fmla="*/ 6 w 6"/>
                <a:gd name="T7" fmla="*/ 2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1" name="Freeform 1735"/>
            <p:cNvSpPr/>
            <p:nvPr userDrawn="1"/>
          </p:nvSpPr>
          <p:spPr bwMode="auto">
            <a:xfrm>
              <a:off x="8407401" y="4368800"/>
              <a:ext cx="73025" cy="17463"/>
            </a:xfrm>
            <a:custGeom>
              <a:avLst/>
              <a:gdLst>
                <a:gd name="T0" fmla="*/ 0 w 46"/>
                <a:gd name="T1" fmla="*/ 1 h 11"/>
                <a:gd name="T2" fmla="*/ 23 w 46"/>
                <a:gd name="T3" fmla="*/ 6 h 11"/>
                <a:gd name="T4" fmla="*/ 46 w 46"/>
                <a:gd name="T5" fmla="*/ 11 h 11"/>
                <a:gd name="T6" fmla="*/ 46 w 46"/>
                <a:gd name="T7" fmla="*/ 10 h 11"/>
                <a:gd name="T8" fmla="*/ 23 w 46"/>
                <a:gd name="T9" fmla="*/ 5 h 11"/>
                <a:gd name="T10" fmla="*/ 0 w 46"/>
                <a:gd name="T11" fmla="*/ 0 h 11"/>
                <a:gd name="T12" fmla="*/ 0 w 4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0" y="1"/>
                  </a:moveTo>
                  <a:cubicBezTo>
                    <a:pt x="7" y="3"/>
                    <a:pt x="15" y="5"/>
                    <a:pt x="23" y="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5" y="4"/>
                    <a:pt x="8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2" name="Freeform 1736"/>
            <p:cNvSpPr/>
            <p:nvPr userDrawn="1"/>
          </p:nvSpPr>
          <p:spPr bwMode="auto">
            <a:xfrm>
              <a:off x="8486776" y="4394200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7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3" name="Freeform 1737"/>
            <p:cNvSpPr/>
            <p:nvPr userDrawn="1"/>
          </p:nvSpPr>
          <p:spPr bwMode="auto">
            <a:xfrm>
              <a:off x="8489951" y="43878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5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4" name="Freeform 1738"/>
            <p:cNvSpPr/>
            <p:nvPr userDrawn="1"/>
          </p:nvSpPr>
          <p:spPr bwMode="auto">
            <a:xfrm>
              <a:off x="8512176" y="439896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5" name="Freeform 1739"/>
            <p:cNvSpPr/>
            <p:nvPr userDrawn="1"/>
          </p:nvSpPr>
          <p:spPr bwMode="auto">
            <a:xfrm>
              <a:off x="8515351" y="43926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6" name="Freeform 1740"/>
            <p:cNvSpPr/>
            <p:nvPr userDrawn="1"/>
          </p:nvSpPr>
          <p:spPr bwMode="auto">
            <a:xfrm>
              <a:off x="8537576" y="440372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7" name="Freeform 1741"/>
            <p:cNvSpPr/>
            <p:nvPr userDrawn="1"/>
          </p:nvSpPr>
          <p:spPr bwMode="auto">
            <a:xfrm>
              <a:off x="8540751" y="43973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5 h 6"/>
                <a:gd name="T4" fmla="*/ 1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8" name="Freeform 1742"/>
            <p:cNvSpPr/>
            <p:nvPr userDrawn="1"/>
          </p:nvSpPr>
          <p:spPr bwMode="auto">
            <a:xfrm>
              <a:off x="8485188" y="4386263"/>
              <a:ext cx="73025" cy="14288"/>
            </a:xfrm>
            <a:custGeom>
              <a:avLst/>
              <a:gdLst>
                <a:gd name="T0" fmla="*/ 0 w 46"/>
                <a:gd name="T1" fmla="*/ 0 h 9"/>
                <a:gd name="T2" fmla="*/ 46 w 46"/>
                <a:gd name="T3" fmla="*/ 9 h 9"/>
                <a:gd name="T4" fmla="*/ 46 w 46"/>
                <a:gd name="T5" fmla="*/ 8 h 9"/>
                <a:gd name="T6" fmla="*/ 0 w 46"/>
                <a:gd name="T7" fmla="*/ 0 h 9"/>
                <a:gd name="T8" fmla="*/ 0 w 4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cubicBezTo>
                    <a:pt x="15" y="4"/>
                    <a:pt x="31" y="6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1" y="5"/>
                    <a:pt x="1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9" name="Freeform 1743"/>
            <p:cNvSpPr/>
            <p:nvPr userDrawn="1"/>
          </p:nvSpPr>
          <p:spPr bwMode="auto">
            <a:xfrm>
              <a:off x="8564563" y="4408488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4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0" name="Freeform 1744"/>
            <p:cNvSpPr/>
            <p:nvPr userDrawn="1"/>
          </p:nvSpPr>
          <p:spPr bwMode="auto">
            <a:xfrm>
              <a:off x="8569326" y="44005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1" name="Freeform 1745"/>
            <p:cNvSpPr/>
            <p:nvPr userDrawn="1"/>
          </p:nvSpPr>
          <p:spPr bwMode="auto">
            <a:xfrm>
              <a:off x="8589963" y="441166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2" name="Freeform 1746"/>
            <p:cNvSpPr/>
            <p:nvPr userDrawn="1"/>
          </p:nvSpPr>
          <p:spPr bwMode="auto">
            <a:xfrm>
              <a:off x="8594726" y="4405313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5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3" name="Freeform 1747"/>
            <p:cNvSpPr/>
            <p:nvPr userDrawn="1"/>
          </p:nvSpPr>
          <p:spPr bwMode="auto">
            <a:xfrm>
              <a:off x="8615363" y="4414838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4" name="Freeform 1748"/>
            <p:cNvSpPr/>
            <p:nvPr userDrawn="1"/>
          </p:nvSpPr>
          <p:spPr bwMode="auto">
            <a:xfrm>
              <a:off x="8618538" y="4408488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5" name="Freeform 1749"/>
            <p:cNvSpPr/>
            <p:nvPr userDrawn="1"/>
          </p:nvSpPr>
          <p:spPr bwMode="auto">
            <a:xfrm>
              <a:off x="8562976" y="4398963"/>
              <a:ext cx="74613" cy="11113"/>
            </a:xfrm>
            <a:custGeom>
              <a:avLst/>
              <a:gdLst>
                <a:gd name="T0" fmla="*/ 0 w 47"/>
                <a:gd name="T1" fmla="*/ 1 h 7"/>
                <a:gd name="T2" fmla="*/ 23 w 47"/>
                <a:gd name="T3" fmla="*/ 4 h 7"/>
                <a:gd name="T4" fmla="*/ 46 w 47"/>
                <a:gd name="T5" fmla="*/ 7 h 7"/>
                <a:gd name="T6" fmla="*/ 47 w 47"/>
                <a:gd name="T7" fmla="*/ 7 h 7"/>
                <a:gd name="T8" fmla="*/ 23 w 47"/>
                <a:gd name="T9" fmla="*/ 4 h 7"/>
                <a:gd name="T10" fmla="*/ 0 w 47"/>
                <a:gd name="T11" fmla="*/ 0 h 7"/>
                <a:gd name="T12" fmla="*/ 0 w 4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">
                  <a:moveTo>
                    <a:pt x="0" y="1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31" y="6"/>
                    <a:pt x="39" y="7"/>
                    <a:pt x="46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9" y="6"/>
                    <a:pt x="31" y="5"/>
                    <a:pt x="2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6" name="Freeform 1750"/>
            <p:cNvSpPr/>
            <p:nvPr userDrawn="1"/>
          </p:nvSpPr>
          <p:spPr bwMode="auto">
            <a:xfrm>
              <a:off x="8643938" y="441801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7" name="Freeform 1751"/>
            <p:cNvSpPr/>
            <p:nvPr userDrawn="1"/>
          </p:nvSpPr>
          <p:spPr bwMode="auto">
            <a:xfrm>
              <a:off x="8647113" y="4411663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8" name="Freeform 1752"/>
            <p:cNvSpPr/>
            <p:nvPr userDrawn="1"/>
          </p:nvSpPr>
          <p:spPr bwMode="auto">
            <a:xfrm>
              <a:off x="8670926" y="4421188"/>
              <a:ext cx="12700" cy="19050"/>
            </a:xfrm>
            <a:custGeom>
              <a:avLst/>
              <a:gdLst>
                <a:gd name="T0" fmla="*/ 8 w 8"/>
                <a:gd name="T1" fmla="*/ 7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7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9" name="Freeform 1753"/>
            <p:cNvSpPr/>
            <p:nvPr userDrawn="1"/>
          </p:nvSpPr>
          <p:spPr bwMode="auto">
            <a:xfrm>
              <a:off x="8672513" y="44132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0" name="Freeform 1754"/>
            <p:cNvSpPr/>
            <p:nvPr userDrawn="1"/>
          </p:nvSpPr>
          <p:spPr bwMode="auto">
            <a:xfrm>
              <a:off x="8696326" y="442277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1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1" name="Freeform 1755"/>
            <p:cNvSpPr/>
            <p:nvPr userDrawn="1"/>
          </p:nvSpPr>
          <p:spPr bwMode="auto">
            <a:xfrm>
              <a:off x="8697913" y="4416425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1" name="Freeform 1757"/>
            <p:cNvSpPr/>
            <p:nvPr userDrawn="1"/>
          </p:nvSpPr>
          <p:spPr bwMode="auto">
            <a:xfrm>
              <a:off x="8640763" y="4410075"/>
              <a:ext cx="74613" cy="7938"/>
            </a:xfrm>
            <a:custGeom>
              <a:avLst/>
              <a:gdLst>
                <a:gd name="T0" fmla="*/ 0 w 47"/>
                <a:gd name="T1" fmla="*/ 1 h 5"/>
                <a:gd name="T2" fmla="*/ 24 w 47"/>
                <a:gd name="T3" fmla="*/ 3 h 5"/>
                <a:gd name="T4" fmla="*/ 47 w 47"/>
                <a:gd name="T5" fmla="*/ 5 h 5"/>
                <a:gd name="T6" fmla="*/ 47 w 47"/>
                <a:gd name="T7" fmla="*/ 4 h 5"/>
                <a:gd name="T8" fmla="*/ 24 w 47"/>
                <a:gd name="T9" fmla="*/ 2 h 5"/>
                <a:gd name="T10" fmla="*/ 0 w 47"/>
                <a:gd name="T11" fmla="*/ 0 h 5"/>
                <a:gd name="T12" fmla="*/ 0 w 4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">
                  <a:moveTo>
                    <a:pt x="0" y="1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31" y="4"/>
                    <a:pt x="39" y="4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39" y="4"/>
                    <a:pt x="32" y="3"/>
                    <a:pt x="2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2" name="Freeform 1758"/>
            <p:cNvSpPr/>
            <p:nvPr userDrawn="1"/>
          </p:nvSpPr>
          <p:spPr bwMode="auto">
            <a:xfrm>
              <a:off x="8724901" y="4425950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3" name="Freeform 1759"/>
            <p:cNvSpPr/>
            <p:nvPr userDrawn="1"/>
          </p:nvSpPr>
          <p:spPr bwMode="auto">
            <a:xfrm>
              <a:off x="8726488" y="4418013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4" name="Freeform 1760"/>
            <p:cNvSpPr/>
            <p:nvPr userDrawn="1"/>
          </p:nvSpPr>
          <p:spPr bwMode="auto">
            <a:xfrm>
              <a:off x="8750301" y="44275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5" name="Freeform 1761"/>
            <p:cNvSpPr/>
            <p:nvPr userDrawn="1"/>
          </p:nvSpPr>
          <p:spPr bwMode="auto">
            <a:xfrm>
              <a:off x="8751888" y="44196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6" name="Freeform 1762"/>
            <p:cNvSpPr/>
            <p:nvPr userDrawn="1"/>
          </p:nvSpPr>
          <p:spPr bwMode="auto">
            <a:xfrm>
              <a:off x="8775701" y="442753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7" name="Freeform 1763"/>
            <p:cNvSpPr/>
            <p:nvPr userDrawn="1"/>
          </p:nvSpPr>
          <p:spPr bwMode="auto">
            <a:xfrm>
              <a:off x="8777288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8" name="Freeform 1764"/>
            <p:cNvSpPr/>
            <p:nvPr userDrawn="1"/>
          </p:nvSpPr>
          <p:spPr bwMode="auto">
            <a:xfrm>
              <a:off x="8720138" y="4416425"/>
              <a:ext cx="74613" cy="6350"/>
            </a:xfrm>
            <a:custGeom>
              <a:avLst/>
              <a:gdLst>
                <a:gd name="T0" fmla="*/ 0 w 47"/>
                <a:gd name="T1" fmla="*/ 1 h 4"/>
                <a:gd name="T2" fmla="*/ 23 w 47"/>
                <a:gd name="T3" fmla="*/ 3 h 4"/>
                <a:gd name="T4" fmla="*/ 47 w 47"/>
                <a:gd name="T5" fmla="*/ 4 h 4"/>
                <a:gd name="T6" fmla="*/ 47 w 47"/>
                <a:gd name="T7" fmla="*/ 3 h 4"/>
                <a:gd name="T8" fmla="*/ 23 w 47"/>
                <a:gd name="T9" fmla="*/ 2 h 4"/>
                <a:gd name="T10" fmla="*/ 0 w 47"/>
                <a:gd name="T11" fmla="*/ 0 h 4"/>
                <a:gd name="T12" fmla="*/ 0 w 47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">
                  <a:moveTo>
                    <a:pt x="0" y="1"/>
                  </a:moveTo>
                  <a:cubicBezTo>
                    <a:pt x="8" y="2"/>
                    <a:pt x="16" y="2"/>
                    <a:pt x="23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9" name="Freeform 1765"/>
            <p:cNvSpPr/>
            <p:nvPr userDrawn="1"/>
          </p:nvSpPr>
          <p:spPr bwMode="auto">
            <a:xfrm>
              <a:off x="88042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0" name="Freeform 1766"/>
            <p:cNvSpPr/>
            <p:nvPr userDrawn="1"/>
          </p:nvSpPr>
          <p:spPr bwMode="auto">
            <a:xfrm>
              <a:off x="8805863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1" name="Freeform 1767"/>
            <p:cNvSpPr/>
            <p:nvPr userDrawn="1"/>
          </p:nvSpPr>
          <p:spPr bwMode="auto">
            <a:xfrm>
              <a:off x="88296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2" name="Rectangle 1768"/>
            <p:cNvSpPr>
              <a:spLocks noChangeArrowheads="1"/>
            </p:cNvSpPr>
            <p:nvPr userDrawn="1"/>
          </p:nvSpPr>
          <p:spPr bwMode="auto">
            <a:xfrm>
              <a:off x="8831263" y="4422775"/>
              <a:ext cx="9525" cy="793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3" name="Freeform 1769"/>
            <p:cNvSpPr/>
            <p:nvPr userDrawn="1"/>
          </p:nvSpPr>
          <p:spPr bwMode="auto">
            <a:xfrm>
              <a:off x="88550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1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1" y="10"/>
                    <a:pt x="1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4" name="Rectangle 1770"/>
            <p:cNvSpPr>
              <a:spLocks noChangeArrowheads="1"/>
            </p:cNvSpPr>
            <p:nvPr userDrawn="1"/>
          </p:nvSpPr>
          <p:spPr bwMode="auto">
            <a:xfrm>
              <a:off x="8856663" y="4422775"/>
              <a:ext cx="9525" cy="793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5" name="Freeform 1771"/>
            <p:cNvSpPr/>
            <p:nvPr userDrawn="1"/>
          </p:nvSpPr>
          <p:spPr bwMode="auto">
            <a:xfrm>
              <a:off x="8799513" y="4421188"/>
              <a:ext cx="74613" cy="1588"/>
            </a:xfrm>
            <a:custGeom>
              <a:avLst/>
              <a:gdLst>
                <a:gd name="T0" fmla="*/ 0 w 47"/>
                <a:gd name="T1" fmla="*/ 1 h 1"/>
                <a:gd name="T2" fmla="*/ 19 w 47"/>
                <a:gd name="T3" fmla="*/ 1 h 1"/>
                <a:gd name="T4" fmla="*/ 46 w 47"/>
                <a:gd name="T5" fmla="*/ 1 h 1"/>
                <a:gd name="T6" fmla="*/ 47 w 47"/>
                <a:gd name="T7" fmla="*/ 1 h 1"/>
                <a:gd name="T8" fmla="*/ 47 w 47"/>
                <a:gd name="T9" fmla="*/ 0 h 1"/>
                <a:gd name="T10" fmla="*/ 46 w 47"/>
                <a:gd name="T11" fmla="*/ 0 h 1"/>
                <a:gd name="T12" fmla="*/ 19 w 47"/>
                <a:gd name="T13" fmla="*/ 0 h 1"/>
                <a:gd name="T14" fmla="*/ 0 w 47"/>
                <a:gd name="T15" fmla="*/ 0 h 1"/>
                <a:gd name="T16" fmla="*/ 0 w 47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">
                  <a:moveTo>
                    <a:pt x="0" y="1"/>
                  </a:moveTo>
                  <a:cubicBezTo>
                    <a:pt x="6" y="1"/>
                    <a:pt x="13" y="1"/>
                    <a:pt x="19" y="1"/>
                  </a:cubicBezTo>
                  <a:cubicBezTo>
                    <a:pt x="28" y="1"/>
                    <a:pt x="37" y="1"/>
                    <a:pt x="46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" y="0"/>
                    <a:pt x="28" y="0"/>
                    <a:pt x="19" y="0"/>
                  </a:cubicBezTo>
                  <a:cubicBezTo>
                    <a:pt x="13" y="0"/>
                    <a:pt x="6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6" name="Freeform 1772"/>
            <p:cNvSpPr/>
            <p:nvPr userDrawn="1"/>
          </p:nvSpPr>
          <p:spPr bwMode="auto">
            <a:xfrm>
              <a:off x="8883651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1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1" y="9"/>
                    <a:pt x="1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7" name="Freeform 1773"/>
            <p:cNvSpPr/>
            <p:nvPr userDrawn="1"/>
          </p:nvSpPr>
          <p:spPr bwMode="auto">
            <a:xfrm>
              <a:off x="8885238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8" name="Freeform 1774"/>
            <p:cNvSpPr/>
            <p:nvPr userDrawn="1"/>
          </p:nvSpPr>
          <p:spPr bwMode="auto">
            <a:xfrm>
              <a:off x="8910638" y="4427538"/>
              <a:ext cx="12700" cy="19050"/>
            </a:xfrm>
            <a:custGeom>
              <a:avLst/>
              <a:gdLst>
                <a:gd name="T0" fmla="*/ 7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3 w 8"/>
                <a:gd name="T7" fmla="*/ 0 h 12"/>
                <a:gd name="T8" fmla="*/ 7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9" name="Freeform 1775"/>
            <p:cNvSpPr/>
            <p:nvPr userDrawn="1"/>
          </p:nvSpPr>
          <p:spPr bwMode="auto">
            <a:xfrm>
              <a:off x="8910638" y="4421188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0" name="Freeform 1776"/>
            <p:cNvSpPr/>
            <p:nvPr userDrawn="1"/>
          </p:nvSpPr>
          <p:spPr bwMode="auto">
            <a:xfrm>
              <a:off x="8936038" y="4425950"/>
              <a:ext cx="12700" cy="20638"/>
            </a:xfrm>
            <a:custGeom>
              <a:avLst/>
              <a:gdLst>
                <a:gd name="T0" fmla="*/ 7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1" name="Freeform 1777"/>
            <p:cNvSpPr/>
            <p:nvPr userDrawn="1"/>
          </p:nvSpPr>
          <p:spPr bwMode="auto">
            <a:xfrm>
              <a:off x="8936038" y="441960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2" name="Freeform 1778"/>
            <p:cNvSpPr/>
            <p:nvPr userDrawn="1"/>
          </p:nvSpPr>
          <p:spPr bwMode="auto">
            <a:xfrm>
              <a:off x="8878888" y="4418013"/>
              <a:ext cx="74613" cy="4763"/>
            </a:xfrm>
            <a:custGeom>
              <a:avLst/>
              <a:gdLst>
                <a:gd name="T0" fmla="*/ 0 w 47"/>
                <a:gd name="T1" fmla="*/ 3 h 3"/>
                <a:gd name="T2" fmla="*/ 1 w 47"/>
                <a:gd name="T3" fmla="*/ 3 h 3"/>
                <a:gd name="T4" fmla="*/ 23 w 47"/>
                <a:gd name="T5" fmla="*/ 2 h 3"/>
                <a:gd name="T6" fmla="*/ 47 w 47"/>
                <a:gd name="T7" fmla="*/ 1 h 3"/>
                <a:gd name="T8" fmla="*/ 47 w 47"/>
                <a:gd name="T9" fmla="*/ 0 h 3"/>
                <a:gd name="T10" fmla="*/ 23 w 47"/>
                <a:gd name="T11" fmla="*/ 1 h 3"/>
                <a:gd name="T12" fmla="*/ 1 w 47"/>
                <a:gd name="T13" fmla="*/ 2 h 3"/>
                <a:gd name="T14" fmla="*/ 0 w 47"/>
                <a:gd name="T15" fmla="*/ 2 h 3"/>
                <a:gd name="T16" fmla="*/ 0 w 4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9" y="3"/>
                    <a:pt x="16" y="2"/>
                    <a:pt x="23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6" y="2"/>
                    <a:pt x="9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3" name="Freeform 1779"/>
            <p:cNvSpPr/>
            <p:nvPr userDrawn="1"/>
          </p:nvSpPr>
          <p:spPr bwMode="auto">
            <a:xfrm>
              <a:off x="8964613" y="4424363"/>
              <a:ext cx="12700" cy="20638"/>
            </a:xfrm>
            <a:custGeom>
              <a:avLst/>
              <a:gdLst>
                <a:gd name="T0" fmla="*/ 7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4" name="Freeform 1780"/>
            <p:cNvSpPr/>
            <p:nvPr userDrawn="1"/>
          </p:nvSpPr>
          <p:spPr bwMode="auto">
            <a:xfrm>
              <a:off x="8964613" y="4418013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5" name="Freeform 1781"/>
            <p:cNvSpPr/>
            <p:nvPr userDrawn="1"/>
          </p:nvSpPr>
          <p:spPr bwMode="auto">
            <a:xfrm>
              <a:off x="8990013" y="442118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6" name="Freeform 1782"/>
            <p:cNvSpPr/>
            <p:nvPr userDrawn="1"/>
          </p:nvSpPr>
          <p:spPr bwMode="auto">
            <a:xfrm>
              <a:off x="8990013" y="441483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1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7" name="Freeform 1783"/>
            <p:cNvSpPr/>
            <p:nvPr userDrawn="1"/>
          </p:nvSpPr>
          <p:spPr bwMode="auto">
            <a:xfrm>
              <a:off x="9015413" y="441960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8" name="Freeform 1784"/>
            <p:cNvSpPr/>
            <p:nvPr userDrawn="1"/>
          </p:nvSpPr>
          <p:spPr bwMode="auto">
            <a:xfrm>
              <a:off x="9015413" y="441325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9" name="Freeform 1785"/>
            <p:cNvSpPr/>
            <p:nvPr userDrawn="1"/>
          </p:nvSpPr>
          <p:spPr bwMode="auto">
            <a:xfrm>
              <a:off x="8956676" y="4411663"/>
              <a:ext cx="74613" cy="7938"/>
            </a:xfrm>
            <a:custGeom>
              <a:avLst/>
              <a:gdLst>
                <a:gd name="T0" fmla="*/ 0 w 47"/>
                <a:gd name="T1" fmla="*/ 5 h 5"/>
                <a:gd name="T2" fmla="*/ 47 w 47"/>
                <a:gd name="T3" fmla="*/ 1 h 5"/>
                <a:gd name="T4" fmla="*/ 47 w 47"/>
                <a:gd name="T5" fmla="*/ 0 h 5"/>
                <a:gd name="T6" fmla="*/ 0 w 47"/>
                <a:gd name="T7" fmla="*/ 4 h 5"/>
                <a:gd name="T8" fmla="*/ 0 w 4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16" y="4"/>
                    <a:pt x="32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1"/>
                    <a:pt x="16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0" name="Freeform 1786"/>
            <p:cNvSpPr/>
            <p:nvPr userDrawn="1"/>
          </p:nvSpPr>
          <p:spPr bwMode="auto">
            <a:xfrm>
              <a:off x="9043988" y="44164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0 w 8"/>
                <a:gd name="T5" fmla="*/ 7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1" name="Freeform 1787"/>
            <p:cNvSpPr/>
            <p:nvPr userDrawn="1"/>
          </p:nvSpPr>
          <p:spPr bwMode="auto">
            <a:xfrm>
              <a:off x="9043988" y="4408488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7 h 7"/>
                <a:gd name="T4" fmla="*/ 0 w 6"/>
                <a:gd name="T5" fmla="*/ 1 h 7"/>
                <a:gd name="T6" fmla="*/ 5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0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2" name="Freeform 1788"/>
            <p:cNvSpPr/>
            <p:nvPr userDrawn="1"/>
          </p:nvSpPr>
          <p:spPr bwMode="auto">
            <a:xfrm>
              <a:off x="9067801" y="4413250"/>
              <a:ext cx="14288" cy="19050"/>
            </a:xfrm>
            <a:custGeom>
              <a:avLst/>
              <a:gdLst>
                <a:gd name="T0" fmla="*/ 9 w 9"/>
                <a:gd name="T1" fmla="*/ 6 h 12"/>
                <a:gd name="T2" fmla="*/ 6 w 9"/>
                <a:gd name="T3" fmla="*/ 12 h 12"/>
                <a:gd name="T4" fmla="*/ 1 w 9"/>
                <a:gd name="T5" fmla="*/ 7 h 12"/>
                <a:gd name="T6" fmla="*/ 4 w 9"/>
                <a:gd name="T7" fmla="*/ 0 h 12"/>
                <a:gd name="T8" fmla="*/ 9 w 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9"/>
                    <a:pt x="6" y="12"/>
                    <a:pt x="6" y="12"/>
                  </a:cubicBezTo>
                  <a:cubicBezTo>
                    <a:pt x="6" y="12"/>
                    <a:pt x="1" y="10"/>
                    <a:pt x="1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3" name="Freeform 1789"/>
            <p:cNvSpPr/>
            <p:nvPr userDrawn="1"/>
          </p:nvSpPr>
          <p:spPr bwMode="auto">
            <a:xfrm>
              <a:off x="9067801" y="44053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4" name="Freeform 1790"/>
            <p:cNvSpPr/>
            <p:nvPr userDrawn="1"/>
          </p:nvSpPr>
          <p:spPr bwMode="auto">
            <a:xfrm>
              <a:off x="9093201" y="440848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4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5" name="Freeform 1791"/>
            <p:cNvSpPr/>
            <p:nvPr userDrawn="1"/>
          </p:nvSpPr>
          <p:spPr bwMode="auto">
            <a:xfrm>
              <a:off x="9093201" y="4402138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1 w 7"/>
                <a:gd name="T3" fmla="*/ 6 h 6"/>
                <a:gd name="T4" fmla="*/ 0 w 7"/>
                <a:gd name="T5" fmla="*/ 1 h 6"/>
                <a:gd name="T6" fmla="*/ 6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6" name="Freeform 1792"/>
            <p:cNvSpPr/>
            <p:nvPr userDrawn="1"/>
          </p:nvSpPr>
          <p:spPr bwMode="auto">
            <a:xfrm>
              <a:off x="9036051" y="4400550"/>
              <a:ext cx="74613" cy="11113"/>
            </a:xfrm>
            <a:custGeom>
              <a:avLst/>
              <a:gdLst>
                <a:gd name="T0" fmla="*/ 0 w 47"/>
                <a:gd name="T1" fmla="*/ 7 h 7"/>
                <a:gd name="T2" fmla="*/ 47 w 47"/>
                <a:gd name="T3" fmla="*/ 1 h 7"/>
                <a:gd name="T4" fmla="*/ 46 w 47"/>
                <a:gd name="T5" fmla="*/ 0 h 7"/>
                <a:gd name="T6" fmla="*/ 0 w 47"/>
                <a:gd name="T7" fmla="*/ 6 h 7"/>
                <a:gd name="T8" fmla="*/ 0 w 4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">
                  <a:moveTo>
                    <a:pt x="0" y="7"/>
                  </a:moveTo>
                  <a:lnTo>
                    <a:pt x="47" y="1"/>
                  </a:lnTo>
                  <a:lnTo>
                    <a:pt x="46" y="0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7" name="Freeform 1793"/>
            <p:cNvSpPr/>
            <p:nvPr userDrawn="1"/>
          </p:nvSpPr>
          <p:spPr bwMode="auto">
            <a:xfrm>
              <a:off x="9036051" y="4400550"/>
              <a:ext cx="74613" cy="11113"/>
            </a:xfrm>
            <a:custGeom>
              <a:avLst/>
              <a:gdLst>
                <a:gd name="T0" fmla="*/ 0 w 47"/>
                <a:gd name="T1" fmla="*/ 7 h 7"/>
                <a:gd name="T2" fmla="*/ 47 w 47"/>
                <a:gd name="T3" fmla="*/ 1 h 7"/>
                <a:gd name="T4" fmla="*/ 46 w 47"/>
                <a:gd name="T5" fmla="*/ 0 h 7"/>
                <a:gd name="T6" fmla="*/ 0 w 4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">
                  <a:moveTo>
                    <a:pt x="0" y="7"/>
                  </a:moveTo>
                  <a:lnTo>
                    <a:pt x="47" y="1"/>
                  </a:lnTo>
                  <a:lnTo>
                    <a:pt x="46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8" name="Freeform 1794"/>
            <p:cNvSpPr/>
            <p:nvPr userDrawn="1"/>
          </p:nvSpPr>
          <p:spPr bwMode="auto">
            <a:xfrm>
              <a:off x="9121776" y="440372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9" name="Freeform 1795"/>
            <p:cNvSpPr/>
            <p:nvPr userDrawn="1"/>
          </p:nvSpPr>
          <p:spPr bwMode="auto">
            <a:xfrm>
              <a:off x="9121776" y="439737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0" name="Freeform 1796"/>
            <p:cNvSpPr/>
            <p:nvPr userDrawn="1"/>
          </p:nvSpPr>
          <p:spPr bwMode="auto">
            <a:xfrm>
              <a:off x="9147176" y="439896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1" name="Freeform 1797"/>
            <p:cNvSpPr/>
            <p:nvPr userDrawn="1"/>
          </p:nvSpPr>
          <p:spPr bwMode="auto">
            <a:xfrm>
              <a:off x="9147176" y="4392613"/>
              <a:ext cx="9525" cy="11113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7 h 7"/>
                <a:gd name="T4" fmla="*/ 0 w 6"/>
                <a:gd name="T5" fmla="*/ 1 h 7"/>
                <a:gd name="T6" fmla="*/ 5 w 6"/>
                <a:gd name="T7" fmla="*/ 0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2" name="Freeform 1798"/>
            <p:cNvSpPr/>
            <p:nvPr userDrawn="1"/>
          </p:nvSpPr>
          <p:spPr bwMode="auto">
            <a:xfrm>
              <a:off x="9170988" y="439420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0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3" name="Freeform 1799"/>
            <p:cNvSpPr/>
            <p:nvPr userDrawn="1"/>
          </p:nvSpPr>
          <p:spPr bwMode="auto">
            <a:xfrm>
              <a:off x="9169401" y="438785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4" name="Freeform 1800"/>
            <p:cNvSpPr/>
            <p:nvPr userDrawn="1"/>
          </p:nvSpPr>
          <p:spPr bwMode="auto">
            <a:xfrm>
              <a:off x="9113838" y="4384675"/>
              <a:ext cx="71438" cy="15875"/>
            </a:xfrm>
            <a:custGeom>
              <a:avLst/>
              <a:gdLst>
                <a:gd name="T0" fmla="*/ 0 w 46"/>
                <a:gd name="T1" fmla="*/ 10 h 10"/>
                <a:gd name="T2" fmla="*/ 46 w 46"/>
                <a:gd name="T3" fmla="*/ 1 h 10"/>
                <a:gd name="T4" fmla="*/ 46 w 46"/>
                <a:gd name="T5" fmla="*/ 0 h 10"/>
                <a:gd name="T6" fmla="*/ 0 w 46"/>
                <a:gd name="T7" fmla="*/ 9 h 10"/>
                <a:gd name="T8" fmla="*/ 0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0" y="10"/>
                  </a:moveTo>
                  <a:cubicBezTo>
                    <a:pt x="16" y="7"/>
                    <a:pt x="31" y="4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1" y="4"/>
                    <a:pt x="16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5" name="Freeform 1801"/>
            <p:cNvSpPr/>
            <p:nvPr userDrawn="1"/>
          </p:nvSpPr>
          <p:spPr bwMode="auto">
            <a:xfrm>
              <a:off x="9197976" y="4387850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6" name="Freeform 1802"/>
            <p:cNvSpPr/>
            <p:nvPr userDrawn="1"/>
          </p:nvSpPr>
          <p:spPr bwMode="auto">
            <a:xfrm>
              <a:off x="9197976" y="438150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7" name="Freeform 1803"/>
            <p:cNvSpPr/>
            <p:nvPr userDrawn="1"/>
          </p:nvSpPr>
          <p:spPr bwMode="auto">
            <a:xfrm>
              <a:off x="9223376" y="438150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8" name="Freeform 1804"/>
            <p:cNvSpPr/>
            <p:nvPr userDrawn="1"/>
          </p:nvSpPr>
          <p:spPr bwMode="auto">
            <a:xfrm>
              <a:off x="9221788" y="437515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9" name="Freeform 1805"/>
            <p:cNvSpPr/>
            <p:nvPr userDrawn="1"/>
          </p:nvSpPr>
          <p:spPr bwMode="auto">
            <a:xfrm>
              <a:off x="9248776" y="437515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7 w 8"/>
                <a:gd name="T3" fmla="*/ 11 h 13"/>
                <a:gd name="T4" fmla="*/ 6 w 8"/>
                <a:gd name="T5" fmla="*/ 13 h 13"/>
                <a:gd name="T6" fmla="*/ 0 w 8"/>
                <a:gd name="T7" fmla="*/ 8 h 13"/>
                <a:gd name="T8" fmla="*/ 3 w 8"/>
                <a:gd name="T9" fmla="*/ 1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8"/>
                    <a:pt x="8" y="9"/>
                    <a:pt x="7" y="11"/>
                  </a:cubicBezTo>
                  <a:cubicBezTo>
                    <a:pt x="7" y="12"/>
                    <a:pt x="6" y="13"/>
                    <a:pt x="6" y="13"/>
                  </a:cubicBezTo>
                  <a:cubicBezTo>
                    <a:pt x="6" y="13"/>
                    <a:pt x="1" y="11"/>
                    <a:pt x="0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0" name="Freeform 1806"/>
            <p:cNvSpPr/>
            <p:nvPr userDrawn="1"/>
          </p:nvSpPr>
          <p:spPr bwMode="auto">
            <a:xfrm>
              <a:off x="9247188" y="436880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cubicBezTo>
                    <a:pt x="5" y="6"/>
                    <a:pt x="3" y="6"/>
                    <a:pt x="1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1" name="Freeform 1807"/>
            <p:cNvSpPr/>
            <p:nvPr userDrawn="1"/>
          </p:nvSpPr>
          <p:spPr bwMode="auto">
            <a:xfrm>
              <a:off x="9190038" y="4365625"/>
              <a:ext cx="73025" cy="19050"/>
            </a:xfrm>
            <a:custGeom>
              <a:avLst/>
              <a:gdLst>
                <a:gd name="T0" fmla="*/ 0 w 46"/>
                <a:gd name="T1" fmla="*/ 12 h 12"/>
                <a:gd name="T2" fmla="*/ 23 w 46"/>
                <a:gd name="T3" fmla="*/ 7 h 12"/>
                <a:gd name="T4" fmla="*/ 34 w 46"/>
                <a:gd name="T5" fmla="*/ 4 h 12"/>
                <a:gd name="T6" fmla="*/ 46 w 46"/>
                <a:gd name="T7" fmla="*/ 1 h 12"/>
                <a:gd name="T8" fmla="*/ 46 w 46"/>
                <a:gd name="T9" fmla="*/ 0 h 12"/>
                <a:gd name="T10" fmla="*/ 34 w 46"/>
                <a:gd name="T11" fmla="*/ 3 h 12"/>
                <a:gd name="T12" fmla="*/ 23 w 46"/>
                <a:gd name="T13" fmla="*/ 6 h 12"/>
                <a:gd name="T14" fmla="*/ 0 w 46"/>
                <a:gd name="T15" fmla="*/ 12 h 12"/>
                <a:gd name="T16" fmla="*/ 0 w 4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">
                  <a:moveTo>
                    <a:pt x="0" y="12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3"/>
                    <a:pt x="42" y="2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1"/>
                    <a:pt x="38" y="2"/>
                    <a:pt x="3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2" name="Freeform 1808"/>
            <p:cNvSpPr/>
            <p:nvPr userDrawn="1"/>
          </p:nvSpPr>
          <p:spPr bwMode="auto">
            <a:xfrm>
              <a:off x="9275763" y="436721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3" name="Freeform 1809"/>
            <p:cNvSpPr/>
            <p:nvPr userDrawn="1"/>
          </p:nvSpPr>
          <p:spPr bwMode="auto">
            <a:xfrm>
              <a:off x="9274176" y="43608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4" name="Freeform 1810"/>
            <p:cNvSpPr/>
            <p:nvPr userDrawn="1"/>
          </p:nvSpPr>
          <p:spPr bwMode="auto">
            <a:xfrm>
              <a:off x="9299576" y="4360863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7 w 10"/>
                <a:gd name="T3" fmla="*/ 12 h 12"/>
                <a:gd name="T4" fmla="*/ 1 w 10"/>
                <a:gd name="T5" fmla="*/ 7 h 12"/>
                <a:gd name="T6" fmla="*/ 3 w 10"/>
                <a:gd name="T7" fmla="*/ 0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2" y="11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8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5" name="Freeform 1811"/>
            <p:cNvSpPr/>
            <p:nvPr userDrawn="1"/>
          </p:nvSpPr>
          <p:spPr bwMode="auto">
            <a:xfrm>
              <a:off x="9297988" y="435292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2 w 7"/>
                <a:gd name="T3" fmla="*/ 7 h 7"/>
                <a:gd name="T4" fmla="*/ 0 w 7"/>
                <a:gd name="T5" fmla="*/ 2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6" name="Freeform 1812"/>
            <p:cNvSpPr/>
            <p:nvPr userDrawn="1"/>
          </p:nvSpPr>
          <p:spPr bwMode="auto">
            <a:xfrm>
              <a:off x="9324976" y="435292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8 w 9"/>
                <a:gd name="T3" fmla="*/ 10 h 12"/>
                <a:gd name="T4" fmla="*/ 6 w 9"/>
                <a:gd name="T5" fmla="*/ 12 h 12"/>
                <a:gd name="T6" fmla="*/ 1 w 9"/>
                <a:gd name="T7" fmla="*/ 8 h 12"/>
                <a:gd name="T8" fmla="*/ 2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7"/>
                    <a:pt x="8" y="9"/>
                    <a:pt x="8" y="10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2" y="11"/>
                    <a:pt x="1" y="8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7" name="Freeform 1813"/>
            <p:cNvSpPr/>
            <p:nvPr userDrawn="1"/>
          </p:nvSpPr>
          <p:spPr bwMode="auto">
            <a:xfrm>
              <a:off x="9321801" y="4346575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6"/>
                    <a:pt x="2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8" name="Freeform 1814"/>
            <p:cNvSpPr/>
            <p:nvPr userDrawn="1"/>
          </p:nvSpPr>
          <p:spPr bwMode="auto">
            <a:xfrm>
              <a:off x="9266238" y="4343400"/>
              <a:ext cx="71438" cy="22225"/>
            </a:xfrm>
            <a:custGeom>
              <a:avLst/>
              <a:gdLst>
                <a:gd name="T0" fmla="*/ 0 w 45"/>
                <a:gd name="T1" fmla="*/ 14 h 14"/>
                <a:gd name="T2" fmla="*/ 23 w 45"/>
                <a:gd name="T3" fmla="*/ 7 h 14"/>
                <a:gd name="T4" fmla="*/ 34 w 45"/>
                <a:gd name="T5" fmla="*/ 4 h 14"/>
                <a:gd name="T6" fmla="*/ 40 w 45"/>
                <a:gd name="T7" fmla="*/ 2 h 14"/>
                <a:gd name="T8" fmla="*/ 40 w 45"/>
                <a:gd name="T9" fmla="*/ 2 h 14"/>
                <a:gd name="T10" fmla="*/ 45 w 45"/>
                <a:gd name="T11" fmla="*/ 0 h 14"/>
                <a:gd name="T12" fmla="*/ 45 w 45"/>
                <a:gd name="T13" fmla="*/ 0 h 14"/>
                <a:gd name="T14" fmla="*/ 40 w 45"/>
                <a:gd name="T15" fmla="*/ 2 h 14"/>
                <a:gd name="T16" fmla="*/ 40 w 45"/>
                <a:gd name="T17" fmla="*/ 2 h 14"/>
                <a:gd name="T18" fmla="*/ 40 w 45"/>
                <a:gd name="T19" fmla="*/ 2 h 14"/>
                <a:gd name="T20" fmla="*/ 34 w 45"/>
                <a:gd name="T21" fmla="*/ 3 h 14"/>
                <a:gd name="T22" fmla="*/ 23 w 45"/>
                <a:gd name="T23" fmla="*/ 7 h 14"/>
                <a:gd name="T24" fmla="*/ 0 w 45"/>
                <a:gd name="T25" fmla="*/ 13 h 14"/>
                <a:gd name="T26" fmla="*/ 0 w 45"/>
                <a:gd name="T27" fmla="*/ 14 h 14"/>
                <a:gd name="T28" fmla="*/ 0 w 45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4">
                  <a:moveTo>
                    <a:pt x="0" y="14"/>
                  </a:moveTo>
                  <a:lnTo>
                    <a:pt x="23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3"/>
                  </a:lnTo>
                  <a:lnTo>
                    <a:pt x="23" y="7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9" name="Freeform 1815"/>
            <p:cNvSpPr/>
            <p:nvPr userDrawn="1"/>
          </p:nvSpPr>
          <p:spPr bwMode="auto">
            <a:xfrm>
              <a:off x="9351963" y="4343400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1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0" name="Freeform 1816"/>
            <p:cNvSpPr/>
            <p:nvPr userDrawn="1"/>
          </p:nvSpPr>
          <p:spPr bwMode="auto">
            <a:xfrm>
              <a:off x="9348788" y="433705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1" name="Freeform 1817"/>
            <p:cNvSpPr/>
            <p:nvPr userDrawn="1"/>
          </p:nvSpPr>
          <p:spPr bwMode="auto">
            <a:xfrm>
              <a:off x="9375776" y="43338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7 w 9"/>
                <a:gd name="T3" fmla="*/ 13 h 13"/>
                <a:gd name="T4" fmla="*/ 1 w 9"/>
                <a:gd name="T5" fmla="*/ 8 h 13"/>
                <a:gd name="T6" fmla="*/ 2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2" name="Freeform 1818"/>
            <p:cNvSpPr/>
            <p:nvPr userDrawn="1"/>
          </p:nvSpPr>
          <p:spPr bwMode="auto">
            <a:xfrm>
              <a:off x="9372601" y="4327525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3" name="Freeform 1819"/>
            <p:cNvSpPr/>
            <p:nvPr userDrawn="1"/>
          </p:nvSpPr>
          <p:spPr bwMode="auto">
            <a:xfrm>
              <a:off x="9399588" y="4325938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8 w 9"/>
                <a:gd name="T3" fmla="*/ 10 h 12"/>
                <a:gd name="T4" fmla="*/ 7 w 9"/>
                <a:gd name="T5" fmla="*/ 12 h 12"/>
                <a:gd name="T6" fmla="*/ 1 w 9"/>
                <a:gd name="T7" fmla="*/ 8 h 12"/>
                <a:gd name="T8" fmla="*/ 3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7"/>
                    <a:pt x="9" y="9"/>
                    <a:pt x="8" y="10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4" name="Freeform 1820"/>
            <p:cNvSpPr/>
            <p:nvPr userDrawn="1"/>
          </p:nvSpPr>
          <p:spPr bwMode="auto">
            <a:xfrm>
              <a:off x="9396413" y="4319588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6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5" name="Freeform 1821"/>
            <p:cNvSpPr/>
            <p:nvPr userDrawn="1"/>
          </p:nvSpPr>
          <p:spPr bwMode="auto">
            <a:xfrm>
              <a:off x="9342438" y="4314825"/>
              <a:ext cx="69850" cy="26988"/>
            </a:xfrm>
            <a:custGeom>
              <a:avLst/>
              <a:gdLst>
                <a:gd name="T0" fmla="*/ 0 w 44"/>
                <a:gd name="T1" fmla="*/ 17 h 17"/>
                <a:gd name="T2" fmla="*/ 22 w 44"/>
                <a:gd name="T3" fmla="*/ 9 h 17"/>
                <a:gd name="T4" fmla="*/ 33 w 44"/>
                <a:gd name="T5" fmla="*/ 5 h 17"/>
                <a:gd name="T6" fmla="*/ 39 w 44"/>
                <a:gd name="T7" fmla="*/ 3 h 17"/>
                <a:gd name="T8" fmla="*/ 39 w 44"/>
                <a:gd name="T9" fmla="*/ 3 h 17"/>
                <a:gd name="T10" fmla="*/ 44 w 44"/>
                <a:gd name="T11" fmla="*/ 1 h 17"/>
                <a:gd name="T12" fmla="*/ 44 w 44"/>
                <a:gd name="T13" fmla="*/ 0 h 17"/>
                <a:gd name="T14" fmla="*/ 38 w 44"/>
                <a:gd name="T15" fmla="*/ 3 h 17"/>
                <a:gd name="T16" fmla="*/ 39 w 44"/>
                <a:gd name="T17" fmla="*/ 3 h 17"/>
                <a:gd name="T18" fmla="*/ 38 w 44"/>
                <a:gd name="T19" fmla="*/ 3 h 17"/>
                <a:gd name="T20" fmla="*/ 33 w 44"/>
                <a:gd name="T21" fmla="*/ 5 h 17"/>
                <a:gd name="T22" fmla="*/ 22 w 44"/>
                <a:gd name="T23" fmla="*/ 9 h 17"/>
                <a:gd name="T24" fmla="*/ 0 w 44"/>
                <a:gd name="T25" fmla="*/ 17 h 17"/>
                <a:gd name="T26" fmla="*/ 0 w 44"/>
                <a:gd name="T27" fmla="*/ 17 h 17"/>
                <a:gd name="T28" fmla="*/ 0 w 44"/>
                <a:gd name="T2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7">
                  <a:moveTo>
                    <a:pt x="0" y="17"/>
                  </a:moveTo>
                  <a:lnTo>
                    <a:pt x="22" y="9"/>
                  </a:lnTo>
                  <a:lnTo>
                    <a:pt x="33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6" name="Freeform 1822"/>
            <p:cNvSpPr/>
            <p:nvPr userDrawn="1"/>
          </p:nvSpPr>
          <p:spPr bwMode="auto">
            <a:xfrm>
              <a:off x="9426576" y="431482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1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7" name="Freeform 1823"/>
            <p:cNvSpPr/>
            <p:nvPr userDrawn="1"/>
          </p:nvSpPr>
          <p:spPr bwMode="auto">
            <a:xfrm>
              <a:off x="9423401" y="430847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8" name="Freeform 1824"/>
            <p:cNvSpPr/>
            <p:nvPr userDrawn="1"/>
          </p:nvSpPr>
          <p:spPr bwMode="auto">
            <a:xfrm>
              <a:off x="9448801" y="4305300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8 w 10"/>
                <a:gd name="T3" fmla="*/ 12 h 12"/>
                <a:gd name="T4" fmla="*/ 2 w 10"/>
                <a:gd name="T5" fmla="*/ 8 h 12"/>
                <a:gd name="T6" fmla="*/ 3 w 10"/>
                <a:gd name="T7" fmla="*/ 1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3" y="11"/>
                    <a:pt x="2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9" name="Freeform 1825"/>
            <p:cNvSpPr/>
            <p:nvPr userDrawn="1"/>
          </p:nvSpPr>
          <p:spPr bwMode="auto">
            <a:xfrm>
              <a:off x="9445626" y="429736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0" name="Freeform 1826"/>
            <p:cNvSpPr/>
            <p:nvPr userDrawn="1"/>
          </p:nvSpPr>
          <p:spPr bwMode="auto">
            <a:xfrm>
              <a:off x="9472613" y="4294188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8" y="13"/>
                    <a:pt x="8" y="13"/>
                  </a:cubicBezTo>
                  <a:cubicBezTo>
                    <a:pt x="8" y="13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1" name="Freeform 1827"/>
            <p:cNvSpPr/>
            <p:nvPr userDrawn="1"/>
          </p:nvSpPr>
          <p:spPr bwMode="auto">
            <a:xfrm>
              <a:off x="9469438" y="42878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2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2" name="Freeform 1828"/>
            <p:cNvSpPr/>
            <p:nvPr userDrawn="1"/>
          </p:nvSpPr>
          <p:spPr bwMode="auto">
            <a:xfrm>
              <a:off x="9415463" y="4284663"/>
              <a:ext cx="69850" cy="30163"/>
            </a:xfrm>
            <a:custGeom>
              <a:avLst/>
              <a:gdLst>
                <a:gd name="T0" fmla="*/ 1 w 44"/>
                <a:gd name="T1" fmla="*/ 19 h 19"/>
                <a:gd name="T2" fmla="*/ 44 w 44"/>
                <a:gd name="T3" fmla="*/ 0 h 19"/>
                <a:gd name="T4" fmla="*/ 43 w 44"/>
                <a:gd name="T5" fmla="*/ 0 h 19"/>
                <a:gd name="T6" fmla="*/ 0 w 44"/>
                <a:gd name="T7" fmla="*/ 18 h 19"/>
                <a:gd name="T8" fmla="*/ 1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1" y="19"/>
                  </a:moveTo>
                  <a:cubicBezTo>
                    <a:pt x="15" y="13"/>
                    <a:pt x="30" y="7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9" y="6"/>
                    <a:pt x="15" y="12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3" name="Freeform 1829"/>
            <p:cNvSpPr/>
            <p:nvPr userDrawn="1"/>
          </p:nvSpPr>
          <p:spPr bwMode="auto">
            <a:xfrm>
              <a:off x="9499601" y="4283075"/>
              <a:ext cx="14288" cy="19050"/>
            </a:xfrm>
            <a:custGeom>
              <a:avLst/>
              <a:gdLst>
                <a:gd name="T0" fmla="*/ 8 w 9"/>
                <a:gd name="T1" fmla="*/ 4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0 h 12"/>
                <a:gd name="T8" fmla="*/ 8 w 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9" y="7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1"/>
                    <a:pt x="2" y="0"/>
                  </a:cubicBezTo>
                  <a:cubicBezTo>
                    <a:pt x="4" y="0"/>
                    <a:pt x="6" y="1"/>
                    <a:pt x="8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4" name="Freeform 1830"/>
            <p:cNvSpPr/>
            <p:nvPr userDrawn="1"/>
          </p:nvSpPr>
          <p:spPr bwMode="auto">
            <a:xfrm>
              <a:off x="9494838" y="42751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5" name="Freeform 1831"/>
            <p:cNvSpPr/>
            <p:nvPr userDrawn="1"/>
          </p:nvSpPr>
          <p:spPr bwMode="auto">
            <a:xfrm>
              <a:off x="9521826" y="4270375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8 w 10"/>
                <a:gd name="T3" fmla="*/ 12 h 12"/>
                <a:gd name="T4" fmla="*/ 1 w 10"/>
                <a:gd name="T5" fmla="*/ 9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3" y="12"/>
                    <a:pt x="1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6" name="Freeform 1832"/>
            <p:cNvSpPr/>
            <p:nvPr userDrawn="1"/>
          </p:nvSpPr>
          <p:spPr bwMode="auto">
            <a:xfrm>
              <a:off x="9518651" y="42640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7" name="Freeform 1833"/>
            <p:cNvSpPr/>
            <p:nvPr userDrawn="1"/>
          </p:nvSpPr>
          <p:spPr bwMode="auto">
            <a:xfrm>
              <a:off x="9544051" y="4259263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8 w 10"/>
                <a:gd name="T3" fmla="*/ 12 h 12"/>
                <a:gd name="T4" fmla="*/ 2 w 10"/>
                <a:gd name="T5" fmla="*/ 8 h 12"/>
                <a:gd name="T6" fmla="*/ 2 w 10"/>
                <a:gd name="T7" fmla="*/ 1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4" y="11"/>
                    <a:pt x="2" y="8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8" name="Freeform 1834"/>
            <p:cNvSpPr/>
            <p:nvPr userDrawn="1"/>
          </p:nvSpPr>
          <p:spPr bwMode="auto">
            <a:xfrm>
              <a:off x="9540876" y="425291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9" name="Freeform 1835"/>
            <p:cNvSpPr/>
            <p:nvPr userDrawn="1"/>
          </p:nvSpPr>
          <p:spPr bwMode="auto">
            <a:xfrm>
              <a:off x="9488488" y="4249738"/>
              <a:ext cx="66675" cy="33338"/>
            </a:xfrm>
            <a:custGeom>
              <a:avLst/>
              <a:gdLst>
                <a:gd name="T0" fmla="*/ 0 w 42"/>
                <a:gd name="T1" fmla="*/ 21 h 21"/>
                <a:gd name="T2" fmla="*/ 42 w 42"/>
                <a:gd name="T3" fmla="*/ 0 h 21"/>
                <a:gd name="T4" fmla="*/ 42 w 42"/>
                <a:gd name="T5" fmla="*/ 0 h 21"/>
                <a:gd name="T6" fmla="*/ 0 w 42"/>
                <a:gd name="T7" fmla="*/ 20 h 21"/>
                <a:gd name="T8" fmla="*/ 0 w 4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1">
                  <a:moveTo>
                    <a:pt x="0" y="21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0" name="Freeform 1836"/>
            <p:cNvSpPr/>
            <p:nvPr userDrawn="1"/>
          </p:nvSpPr>
          <p:spPr bwMode="auto">
            <a:xfrm>
              <a:off x="9488488" y="4249738"/>
              <a:ext cx="66675" cy="33338"/>
            </a:xfrm>
            <a:custGeom>
              <a:avLst/>
              <a:gdLst>
                <a:gd name="T0" fmla="*/ 0 w 42"/>
                <a:gd name="T1" fmla="*/ 21 h 21"/>
                <a:gd name="T2" fmla="*/ 42 w 42"/>
                <a:gd name="T3" fmla="*/ 0 h 21"/>
                <a:gd name="T4" fmla="*/ 42 w 42"/>
                <a:gd name="T5" fmla="*/ 0 h 21"/>
                <a:gd name="T6" fmla="*/ 0 w 42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0" y="21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1" name="Freeform 1837"/>
            <p:cNvSpPr/>
            <p:nvPr userDrawn="1"/>
          </p:nvSpPr>
          <p:spPr bwMode="auto">
            <a:xfrm>
              <a:off x="9569451" y="4246563"/>
              <a:ext cx="15875" cy="19050"/>
            </a:xfrm>
            <a:custGeom>
              <a:avLst/>
              <a:gdLst>
                <a:gd name="T0" fmla="*/ 9 w 10"/>
                <a:gd name="T1" fmla="*/ 4 h 12"/>
                <a:gd name="T2" fmla="*/ 8 w 10"/>
                <a:gd name="T3" fmla="*/ 12 h 12"/>
                <a:gd name="T4" fmla="*/ 2 w 10"/>
                <a:gd name="T5" fmla="*/ 8 h 12"/>
                <a:gd name="T6" fmla="*/ 2 w 10"/>
                <a:gd name="T7" fmla="*/ 1 h 12"/>
                <a:gd name="T8" fmla="*/ 9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2" name="Freeform 1838"/>
            <p:cNvSpPr/>
            <p:nvPr userDrawn="1"/>
          </p:nvSpPr>
          <p:spPr bwMode="auto">
            <a:xfrm>
              <a:off x="9566276" y="42386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3" name="Freeform 1839"/>
            <p:cNvSpPr/>
            <p:nvPr userDrawn="1"/>
          </p:nvSpPr>
          <p:spPr bwMode="auto">
            <a:xfrm>
              <a:off x="9591676" y="4233863"/>
              <a:ext cx="15875" cy="17463"/>
            </a:xfrm>
            <a:custGeom>
              <a:avLst/>
              <a:gdLst>
                <a:gd name="T0" fmla="*/ 9 w 10"/>
                <a:gd name="T1" fmla="*/ 4 h 11"/>
                <a:gd name="T2" fmla="*/ 8 w 10"/>
                <a:gd name="T3" fmla="*/ 11 h 11"/>
                <a:gd name="T4" fmla="*/ 2 w 10"/>
                <a:gd name="T5" fmla="*/ 8 h 11"/>
                <a:gd name="T6" fmla="*/ 2 w 10"/>
                <a:gd name="T7" fmla="*/ 1 h 11"/>
                <a:gd name="T8" fmla="*/ 9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10" y="7"/>
                    <a:pt x="8" y="11"/>
                    <a:pt x="8" y="11"/>
                  </a:cubicBezTo>
                  <a:cubicBezTo>
                    <a:pt x="8" y="11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4" name="Freeform 1840"/>
            <p:cNvSpPr/>
            <p:nvPr userDrawn="1"/>
          </p:nvSpPr>
          <p:spPr bwMode="auto">
            <a:xfrm>
              <a:off x="9588501" y="42259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5" name="Freeform 1841"/>
            <p:cNvSpPr/>
            <p:nvPr userDrawn="1"/>
          </p:nvSpPr>
          <p:spPr bwMode="auto">
            <a:xfrm>
              <a:off x="9613901" y="4221163"/>
              <a:ext cx="15875" cy="17463"/>
            </a:xfrm>
            <a:custGeom>
              <a:avLst/>
              <a:gdLst>
                <a:gd name="T0" fmla="*/ 9 w 10"/>
                <a:gd name="T1" fmla="*/ 4 h 11"/>
                <a:gd name="T2" fmla="*/ 8 w 10"/>
                <a:gd name="T3" fmla="*/ 11 h 11"/>
                <a:gd name="T4" fmla="*/ 2 w 10"/>
                <a:gd name="T5" fmla="*/ 8 h 11"/>
                <a:gd name="T6" fmla="*/ 2 w 10"/>
                <a:gd name="T7" fmla="*/ 1 h 11"/>
                <a:gd name="T8" fmla="*/ 9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10" y="7"/>
                    <a:pt x="8" y="11"/>
                    <a:pt x="8" y="11"/>
                  </a:cubicBezTo>
                  <a:cubicBezTo>
                    <a:pt x="8" y="11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6" name="Freeform 1842"/>
            <p:cNvSpPr/>
            <p:nvPr userDrawn="1"/>
          </p:nvSpPr>
          <p:spPr bwMode="auto">
            <a:xfrm>
              <a:off x="9609138" y="4214813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3 w 8"/>
                <a:gd name="T3" fmla="*/ 7 h 7"/>
                <a:gd name="T4" fmla="*/ 0 w 8"/>
                <a:gd name="T5" fmla="*/ 2 h 7"/>
                <a:gd name="T6" fmla="*/ 5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3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7" name="Freeform 1843"/>
            <p:cNvSpPr/>
            <p:nvPr userDrawn="1"/>
          </p:nvSpPr>
          <p:spPr bwMode="auto">
            <a:xfrm>
              <a:off x="9558338" y="4210050"/>
              <a:ext cx="66675" cy="38100"/>
            </a:xfrm>
            <a:custGeom>
              <a:avLst/>
              <a:gdLst>
                <a:gd name="T0" fmla="*/ 1 w 42"/>
                <a:gd name="T1" fmla="*/ 24 h 24"/>
                <a:gd name="T2" fmla="*/ 42 w 42"/>
                <a:gd name="T3" fmla="*/ 1 h 24"/>
                <a:gd name="T4" fmla="*/ 41 w 42"/>
                <a:gd name="T5" fmla="*/ 0 h 24"/>
                <a:gd name="T6" fmla="*/ 0 w 42"/>
                <a:gd name="T7" fmla="*/ 23 h 24"/>
                <a:gd name="T8" fmla="*/ 1 w 4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1" y="24"/>
                  </a:moveTo>
                  <a:lnTo>
                    <a:pt x="42" y="1"/>
                  </a:lnTo>
                  <a:lnTo>
                    <a:pt x="41" y="0"/>
                  </a:lnTo>
                  <a:lnTo>
                    <a:pt x="0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8" name="Freeform 1844"/>
            <p:cNvSpPr/>
            <p:nvPr userDrawn="1"/>
          </p:nvSpPr>
          <p:spPr bwMode="auto">
            <a:xfrm>
              <a:off x="9558338" y="4210050"/>
              <a:ext cx="66675" cy="38100"/>
            </a:xfrm>
            <a:custGeom>
              <a:avLst/>
              <a:gdLst>
                <a:gd name="T0" fmla="*/ 1 w 42"/>
                <a:gd name="T1" fmla="*/ 24 h 24"/>
                <a:gd name="T2" fmla="*/ 42 w 42"/>
                <a:gd name="T3" fmla="*/ 1 h 24"/>
                <a:gd name="T4" fmla="*/ 41 w 42"/>
                <a:gd name="T5" fmla="*/ 0 h 24"/>
                <a:gd name="T6" fmla="*/ 0 w 42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1" y="24"/>
                  </a:moveTo>
                  <a:lnTo>
                    <a:pt x="42" y="1"/>
                  </a:lnTo>
                  <a:lnTo>
                    <a:pt x="41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9" name="Freeform 1845"/>
            <p:cNvSpPr/>
            <p:nvPr userDrawn="1"/>
          </p:nvSpPr>
          <p:spPr bwMode="auto">
            <a:xfrm>
              <a:off x="8736013" y="4797425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87 w 172"/>
                <a:gd name="T3" fmla="*/ 172 h 172"/>
                <a:gd name="T4" fmla="*/ 86 w 172"/>
                <a:gd name="T5" fmla="*/ 172 h 172"/>
                <a:gd name="T6" fmla="*/ 0 w 172"/>
                <a:gd name="T7" fmla="*/ 86 h 172"/>
                <a:gd name="T8" fmla="*/ 32 w 172"/>
                <a:gd name="T9" fmla="*/ 19 h 172"/>
                <a:gd name="T10" fmla="*/ 68 w 172"/>
                <a:gd name="T11" fmla="*/ 2 h 172"/>
                <a:gd name="T12" fmla="*/ 86 w 172"/>
                <a:gd name="T13" fmla="*/ 0 h 172"/>
                <a:gd name="T14" fmla="*/ 87 w 172"/>
                <a:gd name="T15" fmla="*/ 0 h 172"/>
                <a:gd name="T16" fmla="*/ 105 w 172"/>
                <a:gd name="T17" fmla="*/ 2 h 172"/>
                <a:gd name="T18" fmla="*/ 141 w 172"/>
                <a:gd name="T19" fmla="*/ 19 h 172"/>
                <a:gd name="T20" fmla="*/ 172 w 172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cubicBezTo>
                    <a:pt x="172" y="133"/>
                    <a:pt x="134" y="172"/>
                    <a:pt x="87" y="172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39" y="172"/>
                    <a:pt x="0" y="133"/>
                    <a:pt x="0" y="86"/>
                  </a:cubicBezTo>
                  <a:cubicBezTo>
                    <a:pt x="0" y="59"/>
                    <a:pt x="12" y="35"/>
                    <a:pt x="32" y="19"/>
                  </a:cubicBezTo>
                  <a:cubicBezTo>
                    <a:pt x="42" y="11"/>
                    <a:pt x="54" y="5"/>
                    <a:pt x="68" y="2"/>
                  </a:cubicBezTo>
                  <a:cubicBezTo>
                    <a:pt x="74" y="0"/>
                    <a:pt x="80" y="0"/>
                    <a:pt x="8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3" y="0"/>
                    <a:pt x="99" y="0"/>
                    <a:pt x="105" y="2"/>
                  </a:cubicBezTo>
                  <a:cubicBezTo>
                    <a:pt x="118" y="5"/>
                    <a:pt x="131" y="11"/>
                    <a:pt x="141" y="19"/>
                  </a:cubicBezTo>
                  <a:cubicBezTo>
                    <a:pt x="160" y="35"/>
                    <a:pt x="172" y="59"/>
                    <a:pt x="172" y="8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0" name="Freeform 1846"/>
            <p:cNvSpPr/>
            <p:nvPr userDrawn="1"/>
          </p:nvSpPr>
          <p:spPr bwMode="auto">
            <a:xfrm>
              <a:off x="8791576" y="4645025"/>
              <a:ext cx="161925" cy="160338"/>
            </a:xfrm>
            <a:custGeom>
              <a:avLst/>
              <a:gdLst>
                <a:gd name="T0" fmla="*/ 102 w 102"/>
                <a:gd name="T1" fmla="*/ 50 h 101"/>
                <a:gd name="T2" fmla="*/ 87 w 102"/>
                <a:gd name="T3" fmla="*/ 86 h 101"/>
                <a:gd name="T4" fmla="*/ 70 w 102"/>
                <a:gd name="T5" fmla="*/ 98 h 101"/>
                <a:gd name="T6" fmla="*/ 52 w 102"/>
                <a:gd name="T7" fmla="*/ 101 h 101"/>
                <a:gd name="T8" fmla="*/ 51 w 102"/>
                <a:gd name="T9" fmla="*/ 101 h 101"/>
                <a:gd name="T10" fmla="*/ 33 w 102"/>
                <a:gd name="T11" fmla="*/ 98 h 101"/>
                <a:gd name="T12" fmla="*/ 15 w 102"/>
                <a:gd name="T13" fmla="*/ 86 h 101"/>
                <a:gd name="T14" fmla="*/ 0 w 102"/>
                <a:gd name="T15" fmla="*/ 50 h 101"/>
                <a:gd name="T16" fmla="*/ 23 w 102"/>
                <a:gd name="T17" fmla="*/ 8 h 101"/>
                <a:gd name="T18" fmla="*/ 51 w 102"/>
                <a:gd name="T19" fmla="*/ 0 h 101"/>
                <a:gd name="T20" fmla="*/ 52 w 102"/>
                <a:gd name="T21" fmla="*/ 0 h 101"/>
                <a:gd name="T22" fmla="*/ 79 w 102"/>
                <a:gd name="T23" fmla="*/ 8 h 101"/>
                <a:gd name="T24" fmla="*/ 102 w 102"/>
                <a:gd name="T2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1">
                  <a:moveTo>
                    <a:pt x="102" y="50"/>
                  </a:moveTo>
                  <a:cubicBezTo>
                    <a:pt x="102" y="65"/>
                    <a:pt x="96" y="77"/>
                    <a:pt x="87" y="86"/>
                  </a:cubicBezTo>
                  <a:cubicBezTo>
                    <a:pt x="82" y="91"/>
                    <a:pt x="76" y="95"/>
                    <a:pt x="70" y="98"/>
                  </a:cubicBezTo>
                  <a:cubicBezTo>
                    <a:pt x="64" y="100"/>
                    <a:pt x="58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45" y="101"/>
                    <a:pt x="38" y="100"/>
                    <a:pt x="33" y="98"/>
                  </a:cubicBezTo>
                  <a:cubicBezTo>
                    <a:pt x="26" y="95"/>
                    <a:pt x="20" y="91"/>
                    <a:pt x="15" y="86"/>
                  </a:cubicBezTo>
                  <a:cubicBezTo>
                    <a:pt x="6" y="77"/>
                    <a:pt x="0" y="65"/>
                    <a:pt x="0" y="50"/>
                  </a:cubicBezTo>
                  <a:cubicBezTo>
                    <a:pt x="0" y="33"/>
                    <a:pt x="10" y="17"/>
                    <a:pt x="23" y="8"/>
                  </a:cubicBezTo>
                  <a:cubicBezTo>
                    <a:pt x="31" y="3"/>
                    <a:pt x="4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1" y="3"/>
                    <a:pt x="79" y="8"/>
                  </a:cubicBezTo>
                  <a:cubicBezTo>
                    <a:pt x="93" y="17"/>
                    <a:pt x="102" y="33"/>
                    <a:pt x="102" y="5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1" name="Rectangle 1847"/>
            <p:cNvSpPr>
              <a:spLocks noChangeArrowheads="1"/>
            </p:cNvSpPr>
            <p:nvPr userDrawn="1"/>
          </p:nvSpPr>
          <p:spPr bwMode="auto">
            <a:xfrm>
              <a:off x="8807451" y="4630738"/>
              <a:ext cx="130175" cy="26988"/>
            </a:xfrm>
            <a:prstGeom prst="rect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2" name="Rectangle 1848"/>
            <p:cNvSpPr>
              <a:spLocks noChangeArrowheads="1"/>
            </p:cNvSpPr>
            <p:nvPr userDrawn="1"/>
          </p:nvSpPr>
          <p:spPr bwMode="auto">
            <a:xfrm>
              <a:off x="8807451" y="4630738"/>
              <a:ext cx="13017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3" name="Rectangle 1849"/>
            <p:cNvSpPr>
              <a:spLocks noChangeArrowheads="1"/>
            </p:cNvSpPr>
            <p:nvPr userDrawn="1"/>
          </p:nvSpPr>
          <p:spPr bwMode="auto">
            <a:xfrm>
              <a:off x="8831263" y="4529138"/>
              <a:ext cx="82550" cy="101600"/>
            </a:xfrm>
            <a:prstGeom prst="rect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4" name="Rectangle 1850"/>
            <p:cNvSpPr>
              <a:spLocks noChangeArrowheads="1"/>
            </p:cNvSpPr>
            <p:nvPr userDrawn="1"/>
          </p:nvSpPr>
          <p:spPr bwMode="auto">
            <a:xfrm>
              <a:off x="8831263" y="4529138"/>
              <a:ext cx="825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5" name="Oval 1851"/>
            <p:cNvSpPr>
              <a:spLocks noChangeArrowheads="1"/>
            </p:cNvSpPr>
            <p:nvPr userDrawn="1"/>
          </p:nvSpPr>
          <p:spPr bwMode="auto">
            <a:xfrm>
              <a:off x="8828088" y="470217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6" name="Oval 1852"/>
            <p:cNvSpPr>
              <a:spLocks noChangeArrowheads="1"/>
            </p:cNvSpPr>
            <p:nvPr userDrawn="1"/>
          </p:nvSpPr>
          <p:spPr bwMode="auto">
            <a:xfrm>
              <a:off x="8893176" y="4702175"/>
              <a:ext cx="23813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7" name="Freeform 1853"/>
            <p:cNvSpPr/>
            <p:nvPr userDrawn="1"/>
          </p:nvSpPr>
          <p:spPr bwMode="auto">
            <a:xfrm>
              <a:off x="8807451" y="4711700"/>
              <a:ext cx="80963" cy="34925"/>
            </a:xfrm>
            <a:custGeom>
              <a:avLst/>
              <a:gdLst>
                <a:gd name="T0" fmla="*/ 39 w 51"/>
                <a:gd name="T1" fmla="*/ 21 h 22"/>
                <a:gd name="T2" fmla="*/ 0 w 51"/>
                <a:gd name="T3" fmla="*/ 11 h 22"/>
                <a:gd name="T4" fmla="*/ 39 w 51"/>
                <a:gd name="T5" fmla="*/ 2 h 22"/>
                <a:gd name="T6" fmla="*/ 51 w 51"/>
                <a:gd name="T7" fmla="*/ 11 h 22"/>
                <a:gd name="T8" fmla="*/ 39 w 5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39" y="2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5" y="0"/>
                    <a:pt x="51" y="5"/>
                    <a:pt x="51" y="11"/>
                  </a:cubicBezTo>
                  <a:cubicBezTo>
                    <a:pt x="51" y="17"/>
                    <a:pt x="45" y="22"/>
                    <a:pt x="39" y="21"/>
                  </a:cubicBezTo>
                </a:path>
              </a:pathLst>
            </a:custGeom>
            <a:solidFill>
              <a:srgbClr val="D27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8" name="Oval 1854"/>
            <p:cNvSpPr>
              <a:spLocks noChangeArrowheads="1"/>
            </p:cNvSpPr>
            <p:nvPr userDrawn="1"/>
          </p:nvSpPr>
          <p:spPr bwMode="auto">
            <a:xfrm>
              <a:off x="8924926" y="4745038"/>
              <a:ext cx="7938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9" name="Oval 1855"/>
            <p:cNvSpPr>
              <a:spLocks noChangeArrowheads="1"/>
            </p:cNvSpPr>
            <p:nvPr userDrawn="1"/>
          </p:nvSpPr>
          <p:spPr bwMode="auto">
            <a:xfrm>
              <a:off x="8899526" y="4757738"/>
              <a:ext cx="7938" cy="95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0" name="Oval 1856"/>
            <p:cNvSpPr>
              <a:spLocks noChangeArrowheads="1"/>
            </p:cNvSpPr>
            <p:nvPr userDrawn="1"/>
          </p:nvSpPr>
          <p:spPr bwMode="auto">
            <a:xfrm>
              <a:off x="8812213" y="4745038"/>
              <a:ext cx="9525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1" name="Oval 1857"/>
            <p:cNvSpPr>
              <a:spLocks noChangeArrowheads="1"/>
            </p:cNvSpPr>
            <p:nvPr userDrawn="1"/>
          </p:nvSpPr>
          <p:spPr bwMode="auto">
            <a:xfrm>
              <a:off x="8837613" y="4757738"/>
              <a:ext cx="9525" cy="95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2" name="Oval 1858"/>
            <p:cNvSpPr>
              <a:spLocks noChangeArrowheads="1"/>
            </p:cNvSpPr>
            <p:nvPr userDrawn="1"/>
          </p:nvSpPr>
          <p:spPr bwMode="auto">
            <a:xfrm>
              <a:off x="8869363" y="4767263"/>
              <a:ext cx="9525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3" name="Oval 1859"/>
            <p:cNvSpPr>
              <a:spLocks noChangeArrowheads="1"/>
            </p:cNvSpPr>
            <p:nvPr userDrawn="1"/>
          </p:nvSpPr>
          <p:spPr bwMode="auto">
            <a:xfrm>
              <a:off x="8861426" y="484822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4" name="Oval 1860"/>
            <p:cNvSpPr>
              <a:spLocks noChangeArrowheads="1"/>
            </p:cNvSpPr>
            <p:nvPr userDrawn="1"/>
          </p:nvSpPr>
          <p:spPr bwMode="auto">
            <a:xfrm>
              <a:off x="8861426" y="489267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5" name="Rectangle 1861"/>
            <p:cNvSpPr>
              <a:spLocks noChangeArrowheads="1"/>
            </p:cNvSpPr>
            <p:nvPr userDrawn="1"/>
          </p:nvSpPr>
          <p:spPr bwMode="auto">
            <a:xfrm>
              <a:off x="8786813" y="4781550"/>
              <a:ext cx="173038" cy="47625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6" name="Rectangle 1862"/>
            <p:cNvSpPr>
              <a:spLocks noChangeArrowheads="1"/>
            </p:cNvSpPr>
            <p:nvPr userDrawn="1"/>
          </p:nvSpPr>
          <p:spPr bwMode="auto">
            <a:xfrm>
              <a:off x="8786813" y="4781550"/>
              <a:ext cx="173038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7" name="Rectangle 1863"/>
            <p:cNvSpPr>
              <a:spLocks noChangeArrowheads="1"/>
            </p:cNvSpPr>
            <p:nvPr userDrawn="1"/>
          </p:nvSpPr>
          <p:spPr bwMode="auto">
            <a:xfrm>
              <a:off x="8874126" y="4827588"/>
              <a:ext cx="134938" cy="242888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8" name="Freeform 1864"/>
            <p:cNvSpPr>
              <a:spLocks noEditPoints="1"/>
            </p:cNvSpPr>
            <p:nvPr userDrawn="1"/>
          </p:nvSpPr>
          <p:spPr bwMode="auto">
            <a:xfrm>
              <a:off x="8874126" y="4657725"/>
              <a:ext cx="79375" cy="123825"/>
            </a:xfrm>
            <a:custGeom>
              <a:avLst/>
              <a:gdLst>
                <a:gd name="T0" fmla="*/ 19 w 50"/>
                <a:gd name="T1" fmla="*/ 69 h 78"/>
                <a:gd name="T2" fmla="*/ 16 w 50"/>
                <a:gd name="T3" fmla="*/ 66 h 78"/>
                <a:gd name="T4" fmla="*/ 19 w 50"/>
                <a:gd name="T5" fmla="*/ 63 h 78"/>
                <a:gd name="T6" fmla="*/ 21 w 50"/>
                <a:gd name="T7" fmla="*/ 66 h 78"/>
                <a:gd name="T8" fmla="*/ 19 w 50"/>
                <a:gd name="T9" fmla="*/ 69 h 78"/>
                <a:gd name="T10" fmla="*/ 35 w 50"/>
                <a:gd name="T11" fmla="*/ 60 h 78"/>
                <a:gd name="T12" fmla="*/ 32 w 50"/>
                <a:gd name="T13" fmla="*/ 58 h 78"/>
                <a:gd name="T14" fmla="*/ 35 w 50"/>
                <a:gd name="T15" fmla="*/ 55 h 78"/>
                <a:gd name="T16" fmla="*/ 37 w 50"/>
                <a:gd name="T17" fmla="*/ 58 h 78"/>
                <a:gd name="T18" fmla="*/ 35 w 50"/>
                <a:gd name="T19" fmla="*/ 60 h 78"/>
                <a:gd name="T20" fmla="*/ 19 w 50"/>
                <a:gd name="T21" fmla="*/ 42 h 78"/>
                <a:gd name="T22" fmla="*/ 12 w 50"/>
                <a:gd name="T23" fmla="*/ 35 h 78"/>
                <a:gd name="T24" fmla="*/ 19 w 50"/>
                <a:gd name="T25" fmla="*/ 28 h 78"/>
                <a:gd name="T26" fmla="*/ 27 w 50"/>
                <a:gd name="T27" fmla="*/ 35 h 78"/>
                <a:gd name="T28" fmla="*/ 19 w 50"/>
                <a:gd name="T29" fmla="*/ 42 h 78"/>
                <a:gd name="T30" fmla="*/ 27 w 50"/>
                <a:gd name="T31" fmla="*/ 0 h 78"/>
                <a:gd name="T32" fmla="*/ 0 w 50"/>
                <a:gd name="T33" fmla="*/ 0 h 78"/>
                <a:gd name="T34" fmla="*/ 0 w 50"/>
                <a:gd name="T35" fmla="*/ 35 h 78"/>
                <a:gd name="T36" fmla="*/ 9 w 50"/>
                <a:gd name="T37" fmla="*/ 45 h 78"/>
                <a:gd name="T38" fmla="*/ 0 w 50"/>
                <a:gd name="T39" fmla="*/ 55 h 78"/>
                <a:gd name="T40" fmla="*/ 0 w 50"/>
                <a:gd name="T41" fmla="*/ 69 h 78"/>
                <a:gd name="T42" fmla="*/ 3 w 50"/>
                <a:gd name="T43" fmla="*/ 71 h 78"/>
                <a:gd name="T44" fmla="*/ 0 w 50"/>
                <a:gd name="T45" fmla="*/ 74 h 78"/>
                <a:gd name="T46" fmla="*/ 0 w 50"/>
                <a:gd name="T47" fmla="*/ 78 h 78"/>
                <a:gd name="T48" fmla="*/ 35 w 50"/>
                <a:gd name="T49" fmla="*/ 78 h 78"/>
                <a:gd name="T50" fmla="*/ 35 w 50"/>
                <a:gd name="T51" fmla="*/ 78 h 78"/>
                <a:gd name="T52" fmla="*/ 50 w 50"/>
                <a:gd name="T53" fmla="*/ 42 h 78"/>
                <a:gd name="T54" fmla="*/ 27 w 50"/>
                <a:gd name="T55" fmla="*/ 0 h 78"/>
                <a:gd name="T56" fmla="*/ 27 w 50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78">
                  <a:moveTo>
                    <a:pt x="19" y="69"/>
                  </a:moveTo>
                  <a:cubicBezTo>
                    <a:pt x="17" y="69"/>
                    <a:pt x="16" y="67"/>
                    <a:pt x="16" y="66"/>
                  </a:cubicBezTo>
                  <a:cubicBezTo>
                    <a:pt x="16" y="64"/>
                    <a:pt x="17" y="63"/>
                    <a:pt x="19" y="63"/>
                  </a:cubicBezTo>
                  <a:cubicBezTo>
                    <a:pt x="20" y="63"/>
                    <a:pt x="21" y="64"/>
                    <a:pt x="21" y="66"/>
                  </a:cubicBezTo>
                  <a:cubicBezTo>
                    <a:pt x="21" y="67"/>
                    <a:pt x="20" y="69"/>
                    <a:pt x="19" y="69"/>
                  </a:cubicBezTo>
                  <a:moveTo>
                    <a:pt x="35" y="60"/>
                  </a:moveTo>
                  <a:cubicBezTo>
                    <a:pt x="33" y="60"/>
                    <a:pt x="32" y="59"/>
                    <a:pt x="32" y="58"/>
                  </a:cubicBezTo>
                  <a:cubicBezTo>
                    <a:pt x="32" y="56"/>
                    <a:pt x="33" y="55"/>
                    <a:pt x="35" y="55"/>
                  </a:cubicBezTo>
                  <a:cubicBezTo>
                    <a:pt x="36" y="55"/>
                    <a:pt x="37" y="56"/>
                    <a:pt x="37" y="58"/>
                  </a:cubicBezTo>
                  <a:cubicBezTo>
                    <a:pt x="37" y="59"/>
                    <a:pt x="36" y="60"/>
                    <a:pt x="35" y="60"/>
                  </a:cubicBezTo>
                  <a:moveTo>
                    <a:pt x="19" y="42"/>
                  </a:moveTo>
                  <a:cubicBezTo>
                    <a:pt x="16" y="42"/>
                    <a:pt x="12" y="39"/>
                    <a:pt x="12" y="35"/>
                  </a:cubicBezTo>
                  <a:cubicBezTo>
                    <a:pt x="12" y="31"/>
                    <a:pt x="16" y="28"/>
                    <a:pt x="19" y="28"/>
                  </a:cubicBezTo>
                  <a:cubicBezTo>
                    <a:pt x="23" y="28"/>
                    <a:pt x="27" y="31"/>
                    <a:pt x="27" y="35"/>
                  </a:cubicBezTo>
                  <a:cubicBezTo>
                    <a:pt x="27" y="39"/>
                    <a:pt x="23" y="42"/>
                    <a:pt x="19" y="42"/>
                  </a:cubicBezTo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6"/>
                    <a:pt x="9" y="40"/>
                    <a:pt x="9" y="45"/>
                  </a:cubicBezTo>
                  <a:cubicBezTo>
                    <a:pt x="9" y="50"/>
                    <a:pt x="5" y="54"/>
                    <a:pt x="0" y="5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3" y="70"/>
                    <a:pt x="3" y="71"/>
                  </a:cubicBezTo>
                  <a:cubicBezTo>
                    <a:pt x="3" y="73"/>
                    <a:pt x="1" y="74"/>
                    <a:pt x="0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4" y="69"/>
                    <a:pt x="50" y="57"/>
                    <a:pt x="50" y="42"/>
                  </a:cubicBezTo>
                  <a:cubicBezTo>
                    <a:pt x="50" y="25"/>
                    <a:pt x="41" y="9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9" name="Freeform 1865"/>
            <p:cNvSpPr/>
            <p:nvPr userDrawn="1"/>
          </p:nvSpPr>
          <p:spPr bwMode="auto">
            <a:xfrm>
              <a:off x="8874126" y="463073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0 w 40"/>
                <a:gd name="T5" fmla="*/ 17 h 17"/>
                <a:gd name="T6" fmla="*/ 27 w 40"/>
                <a:gd name="T7" fmla="*/ 17 h 17"/>
                <a:gd name="T8" fmla="*/ 27 w 40"/>
                <a:gd name="T9" fmla="*/ 17 h 17"/>
                <a:gd name="T10" fmla="*/ 40 w 40"/>
                <a:gd name="T11" fmla="*/ 17 h 17"/>
                <a:gd name="T12" fmla="*/ 40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40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0" name="Freeform 1866"/>
            <p:cNvSpPr/>
            <p:nvPr userDrawn="1"/>
          </p:nvSpPr>
          <p:spPr bwMode="auto">
            <a:xfrm>
              <a:off x="8874126" y="463073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0 w 40"/>
                <a:gd name="T5" fmla="*/ 17 h 17"/>
                <a:gd name="T6" fmla="*/ 27 w 40"/>
                <a:gd name="T7" fmla="*/ 17 h 17"/>
                <a:gd name="T8" fmla="*/ 27 w 40"/>
                <a:gd name="T9" fmla="*/ 17 h 17"/>
                <a:gd name="T10" fmla="*/ 40 w 40"/>
                <a:gd name="T11" fmla="*/ 17 h 17"/>
                <a:gd name="T12" fmla="*/ 40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40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1" name="Rectangle 1867"/>
            <p:cNvSpPr>
              <a:spLocks noChangeArrowheads="1"/>
            </p:cNvSpPr>
            <p:nvPr userDrawn="1"/>
          </p:nvSpPr>
          <p:spPr bwMode="auto">
            <a:xfrm>
              <a:off x="8874126" y="4529138"/>
              <a:ext cx="39688" cy="101600"/>
            </a:xfrm>
            <a:prstGeom prst="rect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2" name="Rectangle 1868"/>
            <p:cNvSpPr>
              <a:spLocks noChangeArrowheads="1"/>
            </p:cNvSpPr>
            <p:nvPr userDrawn="1"/>
          </p:nvSpPr>
          <p:spPr bwMode="auto">
            <a:xfrm>
              <a:off x="8874126" y="4529138"/>
              <a:ext cx="396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3" name="Oval 1869"/>
            <p:cNvSpPr>
              <a:spLocks noChangeArrowheads="1"/>
            </p:cNvSpPr>
            <p:nvPr userDrawn="1"/>
          </p:nvSpPr>
          <p:spPr bwMode="auto">
            <a:xfrm>
              <a:off x="8893176" y="4702175"/>
              <a:ext cx="23813" cy="22225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4" name="Freeform 1870"/>
            <p:cNvSpPr/>
            <p:nvPr userDrawn="1"/>
          </p:nvSpPr>
          <p:spPr bwMode="auto">
            <a:xfrm>
              <a:off x="8874126" y="4713288"/>
              <a:ext cx="14288" cy="3175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20 h 20"/>
                <a:gd name="T4" fmla="*/ 9 w 9"/>
                <a:gd name="T5" fmla="*/ 10 h 20"/>
                <a:gd name="T6" fmla="*/ 0 w 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19"/>
                    <a:pt x="9" y="15"/>
                    <a:pt x="9" y="10"/>
                  </a:cubicBezTo>
                  <a:cubicBezTo>
                    <a:pt x="9" y="5"/>
                    <a:pt x="5" y="1"/>
                    <a:pt x="0" y="0"/>
                  </a:cubicBezTo>
                </a:path>
              </a:pathLst>
            </a:custGeom>
            <a:solidFill>
              <a:srgbClr val="A8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5" name="Oval 1871"/>
            <p:cNvSpPr>
              <a:spLocks noChangeArrowheads="1"/>
            </p:cNvSpPr>
            <p:nvPr userDrawn="1"/>
          </p:nvSpPr>
          <p:spPr bwMode="auto">
            <a:xfrm>
              <a:off x="8924926" y="4745038"/>
              <a:ext cx="7938" cy="7938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6" name="Oval 1872"/>
            <p:cNvSpPr>
              <a:spLocks noChangeArrowheads="1"/>
            </p:cNvSpPr>
            <p:nvPr userDrawn="1"/>
          </p:nvSpPr>
          <p:spPr bwMode="auto">
            <a:xfrm>
              <a:off x="8899526" y="4757738"/>
              <a:ext cx="7938" cy="9525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7" name="Freeform 1873"/>
            <p:cNvSpPr/>
            <p:nvPr userDrawn="1"/>
          </p:nvSpPr>
          <p:spPr bwMode="auto">
            <a:xfrm>
              <a:off x="8874126" y="4767263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3 w 3"/>
                <a:gd name="T5" fmla="*/ 2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8" name="Freeform 1874"/>
            <p:cNvSpPr/>
            <p:nvPr userDrawn="1"/>
          </p:nvSpPr>
          <p:spPr bwMode="auto">
            <a:xfrm>
              <a:off x="8874126" y="4848225"/>
              <a:ext cx="9525" cy="2222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7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" y="13"/>
                    <a:pt x="6" y="10"/>
                    <a:pt x="6" y="7"/>
                  </a:cubicBezTo>
                  <a:cubicBezTo>
                    <a:pt x="6" y="3"/>
                    <a:pt x="4" y="0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9" name="Freeform 1875"/>
            <p:cNvSpPr/>
            <p:nvPr userDrawn="1"/>
          </p:nvSpPr>
          <p:spPr bwMode="auto">
            <a:xfrm>
              <a:off x="8874126" y="4892675"/>
              <a:ext cx="9525" cy="2222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7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6" y="11"/>
                    <a:pt x="6" y="7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0" name="Freeform 1876"/>
            <p:cNvSpPr/>
            <p:nvPr userDrawn="1"/>
          </p:nvSpPr>
          <p:spPr bwMode="auto">
            <a:xfrm>
              <a:off x="8874126" y="4781550"/>
              <a:ext cx="85725" cy="47625"/>
            </a:xfrm>
            <a:custGeom>
              <a:avLst/>
              <a:gdLst>
                <a:gd name="T0" fmla="*/ 54 w 54"/>
                <a:gd name="T1" fmla="*/ 0 h 30"/>
                <a:gd name="T2" fmla="*/ 35 w 54"/>
                <a:gd name="T3" fmla="*/ 0 h 30"/>
                <a:gd name="T4" fmla="*/ 0 w 54"/>
                <a:gd name="T5" fmla="*/ 0 h 30"/>
                <a:gd name="T6" fmla="*/ 0 w 54"/>
                <a:gd name="T7" fmla="*/ 30 h 30"/>
                <a:gd name="T8" fmla="*/ 54 w 54"/>
                <a:gd name="T9" fmla="*/ 30 h 30"/>
                <a:gd name="T10" fmla="*/ 54 w 54"/>
                <a:gd name="T11" fmla="*/ 29 h 30"/>
                <a:gd name="T12" fmla="*/ 54 w 5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0">
                  <a:moveTo>
                    <a:pt x="54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7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1" name="Freeform 1877"/>
            <p:cNvSpPr/>
            <p:nvPr userDrawn="1"/>
          </p:nvSpPr>
          <p:spPr bwMode="auto">
            <a:xfrm>
              <a:off x="8874126" y="4781550"/>
              <a:ext cx="85725" cy="47625"/>
            </a:xfrm>
            <a:custGeom>
              <a:avLst/>
              <a:gdLst>
                <a:gd name="T0" fmla="*/ 54 w 54"/>
                <a:gd name="T1" fmla="*/ 0 h 30"/>
                <a:gd name="T2" fmla="*/ 35 w 54"/>
                <a:gd name="T3" fmla="*/ 0 h 30"/>
                <a:gd name="T4" fmla="*/ 0 w 54"/>
                <a:gd name="T5" fmla="*/ 0 h 30"/>
                <a:gd name="T6" fmla="*/ 0 w 54"/>
                <a:gd name="T7" fmla="*/ 30 h 30"/>
                <a:gd name="T8" fmla="*/ 54 w 54"/>
                <a:gd name="T9" fmla="*/ 30 h 30"/>
                <a:gd name="T10" fmla="*/ 54 w 54"/>
                <a:gd name="T11" fmla="*/ 29 h 30"/>
                <a:gd name="T12" fmla="*/ 54 w 5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0">
                  <a:moveTo>
                    <a:pt x="54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2" name="Freeform 1878"/>
            <p:cNvSpPr/>
            <p:nvPr userDrawn="1"/>
          </p:nvSpPr>
          <p:spPr bwMode="auto">
            <a:xfrm>
              <a:off x="10564813" y="4622800"/>
              <a:ext cx="412750" cy="298450"/>
            </a:xfrm>
            <a:custGeom>
              <a:avLst/>
              <a:gdLst>
                <a:gd name="T0" fmla="*/ 260 w 260"/>
                <a:gd name="T1" fmla="*/ 188 h 188"/>
                <a:gd name="T2" fmla="*/ 0 w 260"/>
                <a:gd name="T3" fmla="*/ 188 h 188"/>
                <a:gd name="T4" fmla="*/ 76 w 260"/>
                <a:gd name="T5" fmla="*/ 77 h 188"/>
                <a:gd name="T6" fmla="*/ 130 w 260"/>
                <a:gd name="T7" fmla="*/ 0 h 188"/>
                <a:gd name="T8" fmla="*/ 183 w 260"/>
                <a:gd name="T9" fmla="*/ 77 h 188"/>
                <a:gd name="T10" fmla="*/ 260 w 260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88">
                  <a:moveTo>
                    <a:pt x="260" y="188"/>
                  </a:moveTo>
                  <a:lnTo>
                    <a:pt x="0" y="188"/>
                  </a:lnTo>
                  <a:lnTo>
                    <a:pt x="76" y="77"/>
                  </a:lnTo>
                  <a:lnTo>
                    <a:pt x="130" y="0"/>
                  </a:lnTo>
                  <a:lnTo>
                    <a:pt x="183" y="77"/>
                  </a:lnTo>
                  <a:lnTo>
                    <a:pt x="260" y="188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3" name="Freeform 1879"/>
            <p:cNvSpPr/>
            <p:nvPr userDrawn="1"/>
          </p:nvSpPr>
          <p:spPr bwMode="auto">
            <a:xfrm>
              <a:off x="10564813" y="4622800"/>
              <a:ext cx="412750" cy="298450"/>
            </a:xfrm>
            <a:custGeom>
              <a:avLst/>
              <a:gdLst>
                <a:gd name="T0" fmla="*/ 260 w 260"/>
                <a:gd name="T1" fmla="*/ 188 h 188"/>
                <a:gd name="T2" fmla="*/ 0 w 260"/>
                <a:gd name="T3" fmla="*/ 188 h 188"/>
                <a:gd name="T4" fmla="*/ 76 w 260"/>
                <a:gd name="T5" fmla="*/ 77 h 188"/>
                <a:gd name="T6" fmla="*/ 130 w 260"/>
                <a:gd name="T7" fmla="*/ 0 h 188"/>
                <a:gd name="T8" fmla="*/ 183 w 260"/>
                <a:gd name="T9" fmla="*/ 77 h 188"/>
                <a:gd name="T10" fmla="*/ 260 w 260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88">
                  <a:moveTo>
                    <a:pt x="260" y="188"/>
                  </a:moveTo>
                  <a:lnTo>
                    <a:pt x="0" y="188"/>
                  </a:lnTo>
                  <a:lnTo>
                    <a:pt x="76" y="77"/>
                  </a:lnTo>
                  <a:lnTo>
                    <a:pt x="130" y="0"/>
                  </a:lnTo>
                  <a:lnTo>
                    <a:pt x="183" y="77"/>
                  </a:lnTo>
                  <a:lnTo>
                    <a:pt x="260" y="1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4" name="Freeform 1880"/>
            <p:cNvSpPr/>
            <p:nvPr userDrawn="1"/>
          </p:nvSpPr>
          <p:spPr bwMode="auto">
            <a:xfrm>
              <a:off x="10601326" y="4498975"/>
              <a:ext cx="339725" cy="246063"/>
            </a:xfrm>
            <a:custGeom>
              <a:avLst/>
              <a:gdLst>
                <a:gd name="T0" fmla="*/ 214 w 214"/>
                <a:gd name="T1" fmla="*/ 155 h 155"/>
                <a:gd name="T2" fmla="*/ 0 w 214"/>
                <a:gd name="T3" fmla="*/ 155 h 155"/>
                <a:gd name="T4" fmla="*/ 64 w 214"/>
                <a:gd name="T5" fmla="*/ 62 h 155"/>
                <a:gd name="T6" fmla="*/ 107 w 214"/>
                <a:gd name="T7" fmla="*/ 0 h 155"/>
                <a:gd name="T8" fmla="*/ 149 w 214"/>
                <a:gd name="T9" fmla="*/ 62 h 155"/>
                <a:gd name="T10" fmla="*/ 214 w 214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55">
                  <a:moveTo>
                    <a:pt x="214" y="155"/>
                  </a:moveTo>
                  <a:lnTo>
                    <a:pt x="0" y="155"/>
                  </a:lnTo>
                  <a:lnTo>
                    <a:pt x="64" y="62"/>
                  </a:lnTo>
                  <a:lnTo>
                    <a:pt x="107" y="0"/>
                  </a:lnTo>
                  <a:lnTo>
                    <a:pt x="149" y="62"/>
                  </a:lnTo>
                  <a:lnTo>
                    <a:pt x="214" y="155"/>
                  </a:lnTo>
                  <a:close/>
                </a:path>
              </a:pathLst>
            </a:custGeom>
            <a:solidFill>
              <a:srgbClr val="E6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5" name="Freeform 1881"/>
            <p:cNvSpPr/>
            <p:nvPr userDrawn="1"/>
          </p:nvSpPr>
          <p:spPr bwMode="auto">
            <a:xfrm>
              <a:off x="10601326" y="4498975"/>
              <a:ext cx="339725" cy="246063"/>
            </a:xfrm>
            <a:custGeom>
              <a:avLst/>
              <a:gdLst>
                <a:gd name="T0" fmla="*/ 214 w 214"/>
                <a:gd name="T1" fmla="*/ 155 h 155"/>
                <a:gd name="T2" fmla="*/ 0 w 214"/>
                <a:gd name="T3" fmla="*/ 155 h 155"/>
                <a:gd name="T4" fmla="*/ 64 w 214"/>
                <a:gd name="T5" fmla="*/ 62 h 155"/>
                <a:gd name="T6" fmla="*/ 107 w 214"/>
                <a:gd name="T7" fmla="*/ 0 h 155"/>
                <a:gd name="T8" fmla="*/ 149 w 214"/>
                <a:gd name="T9" fmla="*/ 62 h 155"/>
                <a:gd name="T10" fmla="*/ 214 w 214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55">
                  <a:moveTo>
                    <a:pt x="214" y="155"/>
                  </a:moveTo>
                  <a:lnTo>
                    <a:pt x="0" y="155"/>
                  </a:lnTo>
                  <a:lnTo>
                    <a:pt x="64" y="62"/>
                  </a:lnTo>
                  <a:lnTo>
                    <a:pt x="107" y="0"/>
                  </a:lnTo>
                  <a:lnTo>
                    <a:pt x="149" y="62"/>
                  </a:lnTo>
                  <a:lnTo>
                    <a:pt x="214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6" name="Freeform 1882"/>
            <p:cNvSpPr/>
            <p:nvPr userDrawn="1"/>
          </p:nvSpPr>
          <p:spPr bwMode="auto">
            <a:xfrm>
              <a:off x="10636251" y="4400550"/>
              <a:ext cx="269875" cy="196850"/>
            </a:xfrm>
            <a:custGeom>
              <a:avLst/>
              <a:gdLst>
                <a:gd name="T0" fmla="*/ 170 w 170"/>
                <a:gd name="T1" fmla="*/ 124 h 124"/>
                <a:gd name="T2" fmla="*/ 0 w 170"/>
                <a:gd name="T3" fmla="*/ 124 h 124"/>
                <a:gd name="T4" fmla="*/ 85 w 170"/>
                <a:gd name="T5" fmla="*/ 0 h 124"/>
                <a:gd name="T6" fmla="*/ 170 w 170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4">
                  <a:moveTo>
                    <a:pt x="170" y="124"/>
                  </a:moveTo>
                  <a:lnTo>
                    <a:pt x="0" y="124"/>
                  </a:lnTo>
                  <a:lnTo>
                    <a:pt x="85" y="0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7" name="Freeform 1883"/>
            <p:cNvSpPr/>
            <p:nvPr userDrawn="1"/>
          </p:nvSpPr>
          <p:spPr bwMode="auto">
            <a:xfrm>
              <a:off x="10636251" y="4400550"/>
              <a:ext cx="269875" cy="196850"/>
            </a:xfrm>
            <a:custGeom>
              <a:avLst/>
              <a:gdLst>
                <a:gd name="T0" fmla="*/ 170 w 170"/>
                <a:gd name="T1" fmla="*/ 124 h 124"/>
                <a:gd name="T2" fmla="*/ 0 w 170"/>
                <a:gd name="T3" fmla="*/ 124 h 124"/>
                <a:gd name="T4" fmla="*/ 85 w 170"/>
                <a:gd name="T5" fmla="*/ 0 h 124"/>
                <a:gd name="T6" fmla="*/ 170 w 170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4">
                  <a:moveTo>
                    <a:pt x="170" y="124"/>
                  </a:moveTo>
                  <a:lnTo>
                    <a:pt x="0" y="124"/>
                  </a:lnTo>
                  <a:lnTo>
                    <a:pt x="85" y="0"/>
                  </a:lnTo>
                  <a:lnTo>
                    <a:pt x="17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8" name="Rectangle 1884"/>
            <p:cNvSpPr>
              <a:spLocks noChangeArrowheads="1"/>
            </p:cNvSpPr>
            <p:nvPr userDrawn="1"/>
          </p:nvSpPr>
          <p:spPr bwMode="auto">
            <a:xfrm>
              <a:off x="10721976" y="4921250"/>
              <a:ext cx="98425" cy="141288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9" name="Rectangle 1885"/>
            <p:cNvSpPr>
              <a:spLocks noChangeArrowheads="1"/>
            </p:cNvSpPr>
            <p:nvPr userDrawn="1"/>
          </p:nvSpPr>
          <p:spPr bwMode="auto">
            <a:xfrm>
              <a:off x="10721976" y="4921250"/>
              <a:ext cx="984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0" name="Line 1886"/>
            <p:cNvSpPr>
              <a:spLocks noChangeShapeType="1"/>
            </p:cNvSpPr>
            <p:nvPr userDrawn="1"/>
          </p:nvSpPr>
          <p:spPr bwMode="auto">
            <a:xfrm>
              <a:off x="10796588" y="44370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1" name="Line 1887"/>
            <p:cNvSpPr>
              <a:spLocks noChangeShapeType="1"/>
            </p:cNvSpPr>
            <p:nvPr userDrawn="1"/>
          </p:nvSpPr>
          <p:spPr bwMode="auto">
            <a:xfrm>
              <a:off x="10796588" y="44370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2" name="Freeform 1888"/>
            <p:cNvSpPr/>
            <p:nvPr userDrawn="1"/>
          </p:nvSpPr>
          <p:spPr bwMode="auto">
            <a:xfrm>
              <a:off x="10771188" y="4745038"/>
              <a:ext cx="206375" cy="176213"/>
            </a:xfrm>
            <a:custGeom>
              <a:avLst/>
              <a:gdLst>
                <a:gd name="T0" fmla="*/ 53 w 130"/>
                <a:gd name="T1" fmla="*/ 0 h 111"/>
                <a:gd name="T2" fmla="*/ 0 w 130"/>
                <a:gd name="T3" fmla="*/ 0 h 111"/>
                <a:gd name="T4" fmla="*/ 0 w 130"/>
                <a:gd name="T5" fmla="*/ 111 h 111"/>
                <a:gd name="T6" fmla="*/ 31 w 130"/>
                <a:gd name="T7" fmla="*/ 111 h 111"/>
                <a:gd name="T8" fmla="*/ 130 w 130"/>
                <a:gd name="T9" fmla="*/ 111 h 111"/>
                <a:gd name="T10" fmla="*/ 53 w 13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11">
                  <a:moveTo>
                    <a:pt x="53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31" y="111"/>
                  </a:lnTo>
                  <a:lnTo>
                    <a:pt x="130" y="1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6A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3" name="Freeform 1889"/>
            <p:cNvSpPr/>
            <p:nvPr userDrawn="1"/>
          </p:nvSpPr>
          <p:spPr bwMode="auto">
            <a:xfrm>
              <a:off x="10771188" y="4745038"/>
              <a:ext cx="206375" cy="176213"/>
            </a:xfrm>
            <a:custGeom>
              <a:avLst/>
              <a:gdLst>
                <a:gd name="T0" fmla="*/ 53 w 130"/>
                <a:gd name="T1" fmla="*/ 0 h 111"/>
                <a:gd name="T2" fmla="*/ 0 w 130"/>
                <a:gd name="T3" fmla="*/ 0 h 111"/>
                <a:gd name="T4" fmla="*/ 0 w 130"/>
                <a:gd name="T5" fmla="*/ 111 h 111"/>
                <a:gd name="T6" fmla="*/ 31 w 130"/>
                <a:gd name="T7" fmla="*/ 111 h 111"/>
                <a:gd name="T8" fmla="*/ 130 w 130"/>
                <a:gd name="T9" fmla="*/ 111 h 111"/>
                <a:gd name="T10" fmla="*/ 53 w 13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11">
                  <a:moveTo>
                    <a:pt x="53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31" y="111"/>
                  </a:lnTo>
                  <a:lnTo>
                    <a:pt x="130" y="111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4" name="Freeform 1890"/>
            <p:cNvSpPr/>
            <p:nvPr userDrawn="1"/>
          </p:nvSpPr>
          <p:spPr bwMode="auto">
            <a:xfrm>
              <a:off x="10771188" y="4597400"/>
              <a:ext cx="169863" cy="147638"/>
            </a:xfrm>
            <a:custGeom>
              <a:avLst/>
              <a:gdLst>
                <a:gd name="T0" fmla="*/ 42 w 107"/>
                <a:gd name="T1" fmla="*/ 0 h 93"/>
                <a:gd name="T2" fmla="*/ 0 w 107"/>
                <a:gd name="T3" fmla="*/ 0 h 93"/>
                <a:gd name="T4" fmla="*/ 0 w 107"/>
                <a:gd name="T5" fmla="*/ 93 h 93"/>
                <a:gd name="T6" fmla="*/ 53 w 107"/>
                <a:gd name="T7" fmla="*/ 93 h 93"/>
                <a:gd name="T8" fmla="*/ 107 w 107"/>
                <a:gd name="T9" fmla="*/ 93 h 93"/>
                <a:gd name="T10" fmla="*/ 77 w 107"/>
                <a:gd name="T11" fmla="*/ 49 h 93"/>
                <a:gd name="T12" fmla="*/ 42 w 10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3">
                  <a:moveTo>
                    <a:pt x="42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53" y="93"/>
                  </a:lnTo>
                  <a:lnTo>
                    <a:pt x="107" y="93"/>
                  </a:lnTo>
                  <a:lnTo>
                    <a:pt x="77" y="4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8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5" name="Freeform 1891"/>
            <p:cNvSpPr/>
            <p:nvPr userDrawn="1"/>
          </p:nvSpPr>
          <p:spPr bwMode="auto">
            <a:xfrm>
              <a:off x="10771188" y="4597400"/>
              <a:ext cx="169863" cy="147638"/>
            </a:xfrm>
            <a:custGeom>
              <a:avLst/>
              <a:gdLst>
                <a:gd name="T0" fmla="*/ 42 w 107"/>
                <a:gd name="T1" fmla="*/ 0 h 93"/>
                <a:gd name="T2" fmla="*/ 0 w 107"/>
                <a:gd name="T3" fmla="*/ 0 h 93"/>
                <a:gd name="T4" fmla="*/ 0 w 107"/>
                <a:gd name="T5" fmla="*/ 93 h 93"/>
                <a:gd name="T6" fmla="*/ 53 w 107"/>
                <a:gd name="T7" fmla="*/ 93 h 93"/>
                <a:gd name="T8" fmla="*/ 107 w 107"/>
                <a:gd name="T9" fmla="*/ 93 h 93"/>
                <a:gd name="T10" fmla="*/ 77 w 107"/>
                <a:gd name="T11" fmla="*/ 49 h 93"/>
                <a:gd name="T12" fmla="*/ 42 w 10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3">
                  <a:moveTo>
                    <a:pt x="42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53" y="93"/>
                  </a:lnTo>
                  <a:lnTo>
                    <a:pt x="107" y="93"/>
                  </a:lnTo>
                  <a:lnTo>
                    <a:pt x="77" y="49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6" name="Freeform 1892"/>
            <p:cNvSpPr/>
            <p:nvPr userDrawn="1"/>
          </p:nvSpPr>
          <p:spPr bwMode="auto">
            <a:xfrm>
              <a:off x="10771188" y="4400550"/>
              <a:ext cx="134938" cy="196850"/>
            </a:xfrm>
            <a:custGeom>
              <a:avLst/>
              <a:gdLst>
                <a:gd name="T0" fmla="*/ 0 w 85"/>
                <a:gd name="T1" fmla="*/ 0 h 124"/>
                <a:gd name="T2" fmla="*/ 0 w 85"/>
                <a:gd name="T3" fmla="*/ 124 h 124"/>
                <a:gd name="T4" fmla="*/ 42 w 85"/>
                <a:gd name="T5" fmla="*/ 124 h 124"/>
                <a:gd name="T6" fmla="*/ 85 w 85"/>
                <a:gd name="T7" fmla="*/ 124 h 124"/>
                <a:gd name="T8" fmla="*/ 42 w 85"/>
                <a:gd name="T9" fmla="*/ 61 h 124"/>
                <a:gd name="T10" fmla="*/ 25 w 85"/>
                <a:gd name="T11" fmla="*/ 37 h 124"/>
                <a:gd name="T12" fmla="*/ 16 w 85"/>
                <a:gd name="T13" fmla="*/ 23 h 124"/>
                <a:gd name="T14" fmla="*/ 10 w 85"/>
                <a:gd name="T15" fmla="*/ 15 h 124"/>
                <a:gd name="T16" fmla="*/ 10 w 85"/>
                <a:gd name="T17" fmla="*/ 15 h 124"/>
                <a:gd name="T18" fmla="*/ 0 w 8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24">
                  <a:moveTo>
                    <a:pt x="0" y="0"/>
                  </a:moveTo>
                  <a:lnTo>
                    <a:pt x="0" y="124"/>
                  </a:lnTo>
                  <a:lnTo>
                    <a:pt x="42" y="124"/>
                  </a:lnTo>
                  <a:lnTo>
                    <a:pt x="85" y="124"/>
                  </a:lnTo>
                  <a:lnTo>
                    <a:pt x="42" y="61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7" name="Freeform 1893"/>
            <p:cNvSpPr/>
            <p:nvPr userDrawn="1"/>
          </p:nvSpPr>
          <p:spPr bwMode="auto">
            <a:xfrm>
              <a:off x="10771188" y="4400550"/>
              <a:ext cx="134938" cy="196850"/>
            </a:xfrm>
            <a:custGeom>
              <a:avLst/>
              <a:gdLst>
                <a:gd name="T0" fmla="*/ 0 w 85"/>
                <a:gd name="T1" fmla="*/ 0 h 124"/>
                <a:gd name="T2" fmla="*/ 0 w 85"/>
                <a:gd name="T3" fmla="*/ 124 h 124"/>
                <a:gd name="T4" fmla="*/ 42 w 85"/>
                <a:gd name="T5" fmla="*/ 124 h 124"/>
                <a:gd name="T6" fmla="*/ 85 w 85"/>
                <a:gd name="T7" fmla="*/ 124 h 124"/>
                <a:gd name="T8" fmla="*/ 42 w 85"/>
                <a:gd name="T9" fmla="*/ 61 h 124"/>
                <a:gd name="T10" fmla="*/ 25 w 85"/>
                <a:gd name="T11" fmla="*/ 37 h 124"/>
                <a:gd name="T12" fmla="*/ 16 w 85"/>
                <a:gd name="T13" fmla="*/ 23 h 124"/>
                <a:gd name="T14" fmla="*/ 10 w 85"/>
                <a:gd name="T15" fmla="*/ 15 h 124"/>
                <a:gd name="T16" fmla="*/ 10 w 85"/>
                <a:gd name="T17" fmla="*/ 15 h 124"/>
                <a:gd name="T18" fmla="*/ 0 w 8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24">
                  <a:moveTo>
                    <a:pt x="0" y="0"/>
                  </a:moveTo>
                  <a:lnTo>
                    <a:pt x="0" y="124"/>
                  </a:lnTo>
                  <a:lnTo>
                    <a:pt x="42" y="124"/>
                  </a:lnTo>
                  <a:lnTo>
                    <a:pt x="85" y="124"/>
                  </a:lnTo>
                  <a:lnTo>
                    <a:pt x="42" y="61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8" name="Rectangle 1894"/>
            <p:cNvSpPr>
              <a:spLocks noChangeArrowheads="1"/>
            </p:cNvSpPr>
            <p:nvPr userDrawn="1"/>
          </p:nvSpPr>
          <p:spPr bwMode="auto">
            <a:xfrm>
              <a:off x="10771188" y="4921250"/>
              <a:ext cx="49213" cy="141288"/>
            </a:xfrm>
            <a:prstGeom prst="rect">
              <a:avLst/>
            </a:pr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9" name="Rectangle 1895"/>
            <p:cNvSpPr>
              <a:spLocks noChangeArrowheads="1"/>
            </p:cNvSpPr>
            <p:nvPr userDrawn="1"/>
          </p:nvSpPr>
          <p:spPr bwMode="auto">
            <a:xfrm>
              <a:off x="10771188" y="4921250"/>
              <a:ext cx="4921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865188" y="3125788"/>
            <a:ext cx="5248276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865188" y="1916705"/>
            <a:ext cx="5248276" cy="1209084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5188" y="4520998"/>
            <a:ext cx="2435361" cy="296271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65188" y="4975022"/>
            <a:ext cx="1599338" cy="296271"/>
          </a:xfrm>
          <a:prstGeom prst="roundRect">
            <a:avLst>
              <a:gd name="adj" fmla="val 50000"/>
            </a:avLst>
          </a:prstGeom>
          <a:ln w="28575">
            <a:solidFill>
              <a:schemeClr val="bg1"/>
            </a:solidFill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828098" y="20483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829214" y="29436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6609345" y="2775074"/>
            <a:ext cx="5582655" cy="4082926"/>
            <a:chOff x="5837238" y="679450"/>
            <a:chExt cx="6003926" cy="4391026"/>
          </a:xfrm>
        </p:grpSpPr>
        <p:sp>
          <p:nvSpPr>
            <p:cNvPr id="5" name="Oval 955"/>
            <p:cNvSpPr>
              <a:spLocks noChangeArrowheads="1"/>
            </p:cNvSpPr>
            <p:nvPr userDrawn="1"/>
          </p:nvSpPr>
          <p:spPr bwMode="auto">
            <a:xfrm>
              <a:off x="6016626" y="33686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956"/>
            <p:cNvSpPr>
              <a:spLocks noChangeArrowheads="1"/>
            </p:cNvSpPr>
            <p:nvPr userDrawn="1"/>
          </p:nvSpPr>
          <p:spPr bwMode="auto">
            <a:xfrm>
              <a:off x="11534776" y="33686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957"/>
            <p:cNvSpPr>
              <a:spLocks noChangeArrowheads="1"/>
            </p:cNvSpPr>
            <p:nvPr userDrawn="1"/>
          </p:nvSpPr>
          <p:spPr bwMode="auto">
            <a:xfrm>
              <a:off x="6016626" y="2495550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958"/>
            <p:cNvSpPr>
              <a:spLocks noChangeArrowheads="1"/>
            </p:cNvSpPr>
            <p:nvPr userDrawn="1"/>
          </p:nvSpPr>
          <p:spPr bwMode="auto">
            <a:xfrm>
              <a:off x="6016626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59"/>
            <p:cNvSpPr>
              <a:spLocks noChangeArrowheads="1"/>
            </p:cNvSpPr>
            <p:nvPr userDrawn="1"/>
          </p:nvSpPr>
          <p:spPr bwMode="auto">
            <a:xfrm>
              <a:off x="6483351" y="21621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960"/>
            <p:cNvSpPr>
              <a:spLocks noChangeArrowheads="1"/>
            </p:cNvSpPr>
            <p:nvPr userDrawn="1"/>
          </p:nvSpPr>
          <p:spPr bwMode="auto">
            <a:xfrm>
              <a:off x="6935789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961"/>
            <p:cNvSpPr>
              <a:spLocks noChangeArrowheads="1"/>
            </p:cNvSpPr>
            <p:nvPr userDrawn="1"/>
          </p:nvSpPr>
          <p:spPr bwMode="auto">
            <a:xfrm>
              <a:off x="10615614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962"/>
            <p:cNvSpPr>
              <a:spLocks noChangeArrowheads="1"/>
            </p:cNvSpPr>
            <p:nvPr userDrawn="1"/>
          </p:nvSpPr>
          <p:spPr bwMode="auto">
            <a:xfrm>
              <a:off x="11082339" y="21621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963"/>
            <p:cNvSpPr>
              <a:spLocks noChangeArrowheads="1"/>
            </p:cNvSpPr>
            <p:nvPr userDrawn="1"/>
          </p:nvSpPr>
          <p:spPr bwMode="auto">
            <a:xfrm>
              <a:off x="6483351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964"/>
            <p:cNvSpPr>
              <a:spLocks noChangeArrowheads="1"/>
            </p:cNvSpPr>
            <p:nvPr userDrawn="1"/>
          </p:nvSpPr>
          <p:spPr bwMode="auto">
            <a:xfrm>
              <a:off x="7404101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965"/>
            <p:cNvSpPr>
              <a:spLocks noChangeArrowheads="1"/>
            </p:cNvSpPr>
            <p:nvPr userDrawn="1"/>
          </p:nvSpPr>
          <p:spPr bwMode="auto">
            <a:xfrm>
              <a:off x="10163176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966"/>
            <p:cNvSpPr>
              <a:spLocks noChangeArrowheads="1"/>
            </p:cNvSpPr>
            <p:nvPr userDrawn="1"/>
          </p:nvSpPr>
          <p:spPr bwMode="auto">
            <a:xfrm>
              <a:off x="11082339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967"/>
            <p:cNvSpPr>
              <a:spLocks noChangeArrowheads="1"/>
            </p:cNvSpPr>
            <p:nvPr userDrawn="1"/>
          </p:nvSpPr>
          <p:spPr bwMode="auto">
            <a:xfrm>
              <a:off x="11534776" y="2495550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968"/>
            <p:cNvSpPr>
              <a:spLocks noChangeArrowheads="1"/>
            </p:cNvSpPr>
            <p:nvPr userDrawn="1"/>
          </p:nvSpPr>
          <p:spPr bwMode="auto">
            <a:xfrm>
              <a:off x="11534776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69"/>
            <p:cNvSpPr>
              <a:spLocks noEditPoints="1"/>
            </p:cNvSpPr>
            <p:nvPr userDrawn="1"/>
          </p:nvSpPr>
          <p:spPr bwMode="auto">
            <a:xfrm>
              <a:off x="6002339" y="1276350"/>
              <a:ext cx="5602288" cy="3779838"/>
            </a:xfrm>
            <a:custGeom>
              <a:avLst/>
              <a:gdLst>
                <a:gd name="T0" fmla="*/ 62 w 3530"/>
                <a:gd name="T1" fmla="*/ 2233 h 2381"/>
                <a:gd name="T2" fmla="*/ 67 w 3530"/>
                <a:gd name="T3" fmla="*/ 2233 h 2381"/>
                <a:gd name="T4" fmla="*/ 173 w 3530"/>
                <a:gd name="T5" fmla="*/ 2233 h 2381"/>
                <a:gd name="T6" fmla="*/ 176 w 3530"/>
                <a:gd name="T7" fmla="*/ 2377 h 2381"/>
                <a:gd name="T8" fmla="*/ 28 w 3530"/>
                <a:gd name="T9" fmla="*/ 2042 h 2381"/>
                <a:gd name="T10" fmla="*/ 23 w 3530"/>
                <a:gd name="T11" fmla="*/ 2050 h 2381"/>
                <a:gd name="T12" fmla="*/ 47 w 3530"/>
                <a:gd name="T13" fmla="*/ 1881 h 2381"/>
                <a:gd name="T14" fmla="*/ 8 w 3530"/>
                <a:gd name="T15" fmla="*/ 1937 h 2381"/>
                <a:gd name="T16" fmla="*/ 28 w 3530"/>
                <a:gd name="T17" fmla="*/ 1775 h 2381"/>
                <a:gd name="T18" fmla="*/ 28 w 3530"/>
                <a:gd name="T19" fmla="*/ 1737 h 2381"/>
                <a:gd name="T20" fmla="*/ 28 w 3530"/>
                <a:gd name="T21" fmla="*/ 1775 h 2381"/>
                <a:gd name="T22" fmla="*/ 303 w 3530"/>
                <a:gd name="T23" fmla="*/ 1048 h 2381"/>
                <a:gd name="T24" fmla="*/ 341 w 3530"/>
                <a:gd name="T25" fmla="*/ 1048 h 2381"/>
                <a:gd name="T26" fmla="*/ 3220 w 3530"/>
                <a:gd name="T27" fmla="*/ 1067 h 2381"/>
                <a:gd name="T28" fmla="*/ 3220 w 3530"/>
                <a:gd name="T29" fmla="*/ 1029 h 2381"/>
                <a:gd name="T30" fmla="*/ 3220 w 3530"/>
                <a:gd name="T31" fmla="*/ 1067 h 2381"/>
                <a:gd name="T32" fmla="*/ 1462 w 3530"/>
                <a:gd name="T33" fmla="*/ 80 h 2381"/>
                <a:gd name="T34" fmla="*/ 1500 w 3530"/>
                <a:gd name="T35" fmla="*/ 80 h 2381"/>
                <a:gd name="T36" fmla="*/ 2061 w 3530"/>
                <a:gd name="T37" fmla="*/ 99 h 2381"/>
                <a:gd name="T38" fmla="*/ 2061 w 3530"/>
                <a:gd name="T39" fmla="*/ 60 h 2381"/>
                <a:gd name="T40" fmla="*/ 2061 w 3530"/>
                <a:gd name="T41" fmla="*/ 99 h 2381"/>
                <a:gd name="T42" fmla="*/ 0 w 3530"/>
                <a:gd name="T43" fmla="*/ 1767 h 2381"/>
                <a:gd name="T44" fmla="*/ 120 w 3530"/>
                <a:gd name="T45" fmla="*/ 1669 h 2381"/>
                <a:gd name="T46" fmla="*/ 203 w 3530"/>
                <a:gd name="T47" fmla="*/ 1734 h 2381"/>
                <a:gd name="T48" fmla="*/ 126 w 3530"/>
                <a:gd name="T49" fmla="*/ 1674 h 2381"/>
                <a:gd name="T50" fmla="*/ 244 w 3530"/>
                <a:gd name="T51" fmla="*/ 1466 h 2381"/>
                <a:gd name="T52" fmla="*/ 300 w 3530"/>
                <a:gd name="T53" fmla="*/ 1285 h 2381"/>
                <a:gd name="T54" fmla="*/ 588 w 3530"/>
                <a:gd name="T55" fmla="*/ 787 h 2381"/>
                <a:gd name="T56" fmla="*/ 618 w 3530"/>
                <a:gd name="T57" fmla="*/ 771 h 2381"/>
                <a:gd name="T58" fmla="*/ 1168 w 3530"/>
                <a:gd name="T59" fmla="*/ 368 h 2381"/>
                <a:gd name="T60" fmla="*/ 1206 w 3530"/>
                <a:gd name="T61" fmla="*/ 368 h 2381"/>
                <a:gd name="T62" fmla="*/ 1767 w 3530"/>
                <a:gd name="T63" fmla="*/ 270 h 2381"/>
                <a:gd name="T64" fmla="*/ 2327 w 3530"/>
                <a:gd name="T65" fmla="*/ 368 h 2381"/>
                <a:gd name="T66" fmla="*/ 2365 w 3530"/>
                <a:gd name="T67" fmla="*/ 368 h 2381"/>
                <a:gd name="T68" fmla="*/ 2915 w 3530"/>
                <a:gd name="T69" fmla="*/ 771 h 2381"/>
                <a:gd name="T70" fmla="*/ 2945 w 3530"/>
                <a:gd name="T71" fmla="*/ 787 h 2381"/>
                <a:gd name="T72" fmla="*/ 3274 w 3530"/>
                <a:gd name="T73" fmla="*/ 1410 h 2381"/>
                <a:gd name="T74" fmla="*/ 3323 w 3530"/>
                <a:gd name="T75" fmla="*/ 1559 h 2381"/>
                <a:gd name="T76" fmla="*/ 3530 w 3530"/>
                <a:gd name="T77" fmla="*/ 1664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0" h="2381">
                  <a:moveTo>
                    <a:pt x="67" y="2233"/>
                  </a:moveTo>
                  <a:cubicBezTo>
                    <a:pt x="62" y="2233"/>
                    <a:pt x="62" y="2233"/>
                    <a:pt x="62" y="2233"/>
                  </a:cubicBezTo>
                  <a:cubicBezTo>
                    <a:pt x="64" y="2239"/>
                    <a:pt x="66" y="2245"/>
                    <a:pt x="67" y="2251"/>
                  </a:cubicBezTo>
                  <a:cubicBezTo>
                    <a:pt x="67" y="2233"/>
                    <a:pt x="67" y="2233"/>
                    <a:pt x="67" y="2233"/>
                  </a:cubicBezTo>
                  <a:moveTo>
                    <a:pt x="176" y="2233"/>
                  </a:moveTo>
                  <a:cubicBezTo>
                    <a:pt x="173" y="2233"/>
                    <a:pt x="173" y="2233"/>
                    <a:pt x="173" y="2233"/>
                  </a:cubicBezTo>
                  <a:cubicBezTo>
                    <a:pt x="173" y="2381"/>
                    <a:pt x="173" y="2381"/>
                    <a:pt x="173" y="2381"/>
                  </a:cubicBezTo>
                  <a:cubicBezTo>
                    <a:pt x="176" y="2377"/>
                    <a:pt x="176" y="2377"/>
                    <a:pt x="176" y="2377"/>
                  </a:cubicBezTo>
                  <a:cubicBezTo>
                    <a:pt x="176" y="2233"/>
                    <a:pt x="176" y="2233"/>
                    <a:pt x="176" y="2233"/>
                  </a:cubicBezTo>
                  <a:moveTo>
                    <a:pt x="28" y="2042"/>
                  </a:moveTo>
                  <a:cubicBezTo>
                    <a:pt x="22" y="2042"/>
                    <a:pt x="22" y="2042"/>
                    <a:pt x="22" y="2042"/>
                  </a:cubicBezTo>
                  <a:cubicBezTo>
                    <a:pt x="22" y="2045"/>
                    <a:pt x="22" y="2047"/>
                    <a:pt x="23" y="2050"/>
                  </a:cubicBezTo>
                  <a:cubicBezTo>
                    <a:pt x="28" y="2042"/>
                    <a:pt x="28" y="2042"/>
                    <a:pt x="28" y="2042"/>
                  </a:cubicBezTo>
                  <a:moveTo>
                    <a:pt x="47" y="1881"/>
                  </a:moveTo>
                  <a:cubicBezTo>
                    <a:pt x="4" y="1881"/>
                    <a:pt x="4" y="1881"/>
                    <a:pt x="4" y="1881"/>
                  </a:cubicBezTo>
                  <a:cubicBezTo>
                    <a:pt x="5" y="1900"/>
                    <a:pt x="7" y="1918"/>
                    <a:pt x="8" y="1937"/>
                  </a:cubicBezTo>
                  <a:cubicBezTo>
                    <a:pt x="47" y="1881"/>
                    <a:pt x="47" y="1881"/>
                    <a:pt x="47" y="1881"/>
                  </a:cubicBezTo>
                  <a:moveTo>
                    <a:pt x="28" y="1775"/>
                  </a:moveTo>
                  <a:cubicBezTo>
                    <a:pt x="17" y="1775"/>
                    <a:pt x="9" y="1766"/>
                    <a:pt x="9" y="1756"/>
                  </a:cubicBezTo>
                  <a:cubicBezTo>
                    <a:pt x="9" y="1745"/>
                    <a:pt x="17" y="1737"/>
                    <a:pt x="28" y="1737"/>
                  </a:cubicBezTo>
                  <a:cubicBezTo>
                    <a:pt x="38" y="1737"/>
                    <a:pt x="47" y="1745"/>
                    <a:pt x="47" y="1756"/>
                  </a:cubicBezTo>
                  <a:cubicBezTo>
                    <a:pt x="47" y="1766"/>
                    <a:pt x="38" y="1775"/>
                    <a:pt x="28" y="1775"/>
                  </a:cubicBezTo>
                  <a:moveTo>
                    <a:pt x="322" y="1067"/>
                  </a:moveTo>
                  <a:cubicBezTo>
                    <a:pt x="312" y="1067"/>
                    <a:pt x="303" y="1059"/>
                    <a:pt x="303" y="1048"/>
                  </a:cubicBezTo>
                  <a:cubicBezTo>
                    <a:pt x="303" y="1038"/>
                    <a:pt x="312" y="1029"/>
                    <a:pt x="322" y="1029"/>
                  </a:cubicBezTo>
                  <a:cubicBezTo>
                    <a:pt x="333" y="1029"/>
                    <a:pt x="341" y="1038"/>
                    <a:pt x="341" y="1048"/>
                  </a:cubicBezTo>
                  <a:cubicBezTo>
                    <a:pt x="341" y="1059"/>
                    <a:pt x="333" y="1067"/>
                    <a:pt x="322" y="1067"/>
                  </a:cubicBezTo>
                  <a:moveTo>
                    <a:pt x="3220" y="1067"/>
                  </a:moveTo>
                  <a:cubicBezTo>
                    <a:pt x="3210" y="1067"/>
                    <a:pt x="3201" y="1059"/>
                    <a:pt x="3201" y="1048"/>
                  </a:cubicBezTo>
                  <a:cubicBezTo>
                    <a:pt x="3201" y="1038"/>
                    <a:pt x="3210" y="1029"/>
                    <a:pt x="3220" y="1029"/>
                  </a:cubicBezTo>
                  <a:cubicBezTo>
                    <a:pt x="3231" y="1029"/>
                    <a:pt x="3239" y="1038"/>
                    <a:pt x="3239" y="1048"/>
                  </a:cubicBezTo>
                  <a:cubicBezTo>
                    <a:pt x="3239" y="1059"/>
                    <a:pt x="3231" y="1067"/>
                    <a:pt x="3220" y="1067"/>
                  </a:cubicBezTo>
                  <a:moveTo>
                    <a:pt x="1481" y="99"/>
                  </a:moveTo>
                  <a:cubicBezTo>
                    <a:pt x="1471" y="99"/>
                    <a:pt x="1462" y="90"/>
                    <a:pt x="1462" y="80"/>
                  </a:cubicBezTo>
                  <a:cubicBezTo>
                    <a:pt x="1462" y="69"/>
                    <a:pt x="1471" y="60"/>
                    <a:pt x="1481" y="60"/>
                  </a:cubicBezTo>
                  <a:cubicBezTo>
                    <a:pt x="1492" y="60"/>
                    <a:pt x="1500" y="69"/>
                    <a:pt x="1500" y="80"/>
                  </a:cubicBezTo>
                  <a:cubicBezTo>
                    <a:pt x="1500" y="90"/>
                    <a:pt x="1492" y="99"/>
                    <a:pt x="1481" y="99"/>
                  </a:cubicBezTo>
                  <a:moveTo>
                    <a:pt x="2061" y="99"/>
                  </a:moveTo>
                  <a:cubicBezTo>
                    <a:pt x="2050" y="99"/>
                    <a:pt x="2042" y="90"/>
                    <a:pt x="2042" y="80"/>
                  </a:cubicBezTo>
                  <a:cubicBezTo>
                    <a:pt x="2042" y="69"/>
                    <a:pt x="2050" y="60"/>
                    <a:pt x="2061" y="60"/>
                  </a:cubicBezTo>
                  <a:cubicBezTo>
                    <a:pt x="2071" y="60"/>
                    <a:pt x="2080" y="69"/>
                    <a:pt x="2080" y="80"/>
                  </a:cubicBezTo>
                  <a:cubicBezTo>
                    <a:pt x="2080" y="90"/>
                    <a:pt x="2071" y="99"/>
                    <a:pt x="2061" y="99"/>
                  </a:cubicBezTo>
                  <a:moveTo>
                    <a:pt x="1767" y="0"/>
                  </a:moveTo>
                  <a:cubicBezTo>
                    <a:pt x="791" y="0"/>
                    <a:pt x="0" y="791"/>
                    <a:pt x="0" y="1767"/>
                  </a:cubicBezTo>
                  <a:cubicBezTo>
                    <a:pt x="0" y="1791"/>
                    <a:pt x="1" y="1816"/>
                    <a:pt x="2" y="1841"/>
                  </a:cubicBezTo>
                  <a:cubicBezTo>
                    <a:pt x="120" y="1669"/>
                    <a:pt x="120" y="1669"/>
                    <a:pt x="120" y="1669"/>
                  </a:cubicBezTo>
                  <a:cubicBezTo>
                    <a:pt x="184" y="1762"/>
                    <a:pt x="184" y="1762"/>
                    <a:pt x="184" y="1762"/>
                  </a:cubicBezTo>
                  <a:cubicBezTo>
                    <a:pt x="203" y="1734"/>
                    <a:pt x="203" y="1734"/>
                    <a:pt x="203" y="1734"/>
                  </a:cubicBezTo>
                  <a:cubicBezTo>
                    <a:pt x="205" y="1714"/>
                    <a:pt x="206" y="1694"/>
                    <a:pt x="208" y="1674"/>
                  </a:cubicBezTo>
                  <a:cubicBezTo>
                    <a:pt x="126" y="1674"/>
                    <a:pt x="126" y="1674"/>
                    <a:pt x="126" y="1674"/>
                  </a:cubicBezTo>
                  <a:cubicBezTo>
                    <a:pt x="232" y="1520"/>
                    <a:pt x="232" y="1520"/>
                    <a:pt x="232" y="1520"/>
                  </a:cubicBezTo>
                  <a:cubicBezTo>
                    <a:pt x="236" y="1502"/>
                    <a:pt x="240" y="1484"/>
                    <a:pt x="244" y="1466"/>
                  </a:cubicBezTo>
                  <a:cubicBezTo>
                    <a:pt x="175" y="1466"/>
                    <a:pt x="175" y="1466"/>
                    <a:pt x="175" y="1466"/>
                  </a:cubicBezTo>
                  <a:cubicBezTo>
                    <a:pt x="300" y="1285"/>
                    <a:pt x="300" y="1285"/>
                    <a:pt x="300" y="1285"/>
                  </a:cubicBezTo>
                  <a:cubicBezTo>
                    <a:pt x="368" y="1105"/>
                    <a:pt x="468" y="941"/>
                    <a:pt x="593" y="799"/>
                  </a:cubicBezTo>
                  <a:cubicBezTo>
                    <a:pt x="590" y="796"/>
                    <a:pt x="588" y="792"/>
                    <a:pt x="588" y="787"/>
                  </a:cubicBezTo>
                  <a:cubicBezTo>
                    <a:pt x="588" y="776"/>
                    <a:pt x="597" y="768"/>
                    <a:pt x="607" y="768"/>
                  </a:cubicBezTo>
                  <a:cubicBezTo>
                    <a:pt x="612" y="768"/>
                    <a:pt x="615" y="769"/>
                    <a:pt x="618" y="771"/>
                  </a:cubicBezTo>
                  <a:cubicBezTo>
                    <a:pt x="773" y="604"/>
                    <a:pt x="964" y="471"/>
                    <a:pt x="1178" y="385"/>
                  </a:cubicBezTo>
                  <a:cubicBezTo>
                    <a:pt x="1172" y="381"/>
                    <a:pt x="1168" y="375"/>
                    <a:pt x="1168" y="368"/>
                  </a:cubicBezTo>
                  <a:cubicBezTo>
                    <a:pt x="1168" y="357"/>
                    <a:pt x="1177" y="349"/>
                    <a:pt x="1187" y="349"/>
                  </a:cubicBezTo>
                  <a:cubicBezTo>
                    <a:pt x="1198" y="349"/>
                    <a:pt x="1206" y="357"/>
                    <a:pt x="1206" y="368"/>
                  </a:cubicBezTo>
                  <a:cubicBezTo>
                    <a:pt x="1206" y="370"/>
                    <a:pt x="1206" y="372"/>
                    <a:pt x="1205" y="374"/>
                  </a:cubicBezTo>
                  <a:cubicBezTo>
                    <a:pt x="1379" y="307"/>
                    <a:pt x="1569" y="270"/>
                    <a:pt x="1767" y="270"/>
                  </a:cubicBezTo>
                  <a:cubicBezTo>
                    <a:pt x="1965" y="270"/>
                    <a:pt x="2154" y="307"/>
                    <a:pt x="2328" y="374"/>
                  </a:cubicBezTo>
                  <a:cubicBezTo>
                    <a:pt x="2328" y="372"/>
                    <a:pt x="2327" y="370"/>
                    <a:pt x="2327" y="368"/>
                  </a:cubicBezTo>
                  <a:cubicBezTo>
                    <a:pt x="2327" y="357"/>
                    <a:pt x="2336" y="349"/>
                    <a:pt x="2346" y="349"/>
                  </a:cubicBezTo>
                  <a:cubicBezTo>
                    <a:pt x="2357" y="349"/>
                    <a:pt x="2365" y="357"/>
                    <a:pt x="2365" y="368"/>
                  </a:cubicBezTo>
                  <a:cubicBezTo>
                    <a:pt x="2365" y="375"/>
                    <a:pt x="2361" y="381"/>
                    <a:pt x="2355" y="385"/>
                  </a:cubicBezTo>
                  <a:cubicBezTo>
                    <a:pt x="2569" y="471"/>
                    <a:pt x="2760" y="604"/>
                    <a:pt x="2915" y="771"/>
                  </a:cubicBezTo>
                  <a:cubicBezTo>
                    <a:pt x="2918" y="769"/>
                    <a:pt x="2922" y="768"/>
                    <a:pt x="2926" y="768"/>
                  </a:cubicBezTo>
                  <a:cubicBezTo>
                    <a:pt x="2936" y="768"/>
                    <a:pt x="2945" y="776"/>
                    <a:pt x="2945" y="787"/>
                  </a:cubicBezTo>
                  <a:cubicBezTo>
                    <a:pt x="2945" y="792"/>
                    <a:pt x="2943" y="796"/>
                    <a:pt x="2940" y="799"/>
                  </a:cubicBezTo>
                  <a:cubicBezTo>
                    <a:pt x="3094" y="973"/>
                    <a:pt x="3210" y="1181"/>
                    <a:pt x="3274" y="1410"/>
                  </a:cubicBezTo>
                  <a:cubicBezTo>
                    <a:pt x="3323" y="1410"/>
                    <a:pt x="3323" y="1410"/>
                    <a:pt x="3323" y="1410"/>
                  </a:cubicBezTo>
                  <a:cubicBezTo>
                    <a:pt x="3323" y="1559"/>
                    <a:pt x="3323" y="1559"/>
                    <a:pt x="3323" y="1559"/>
                  </a:cubicBezTo>
                  <a:cubicBezTo>
                    <a:pt x="3390" y="1462"/>
                    <a:pt x="3390" y="1462"/>
                    <a:pt x="3390" y="1462"/>
                  </a:cubicBezTo>
                  <a:cubicBezTo>
                    <a:pt x="3530" y="1664"/>
                    <a:pt x="3530" y="1664"/>
                    <a:pt x="3530" y="1664"/>
                  </a:cubicBezTo>
                  <a:cubicBezTo>
                    <a:pt x="3477" y="736"/>
                    <a:pt x="2708" y="0"/>
                    <a:pt x="1767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970"/>
            <p:cNvSpPr>
              <a:spLocks noChangeArrowheads="1"/>
            </p:cNvSpPr>
            <p:nvPr userDrawn="1"/>
          </p:nvSpPr>
          <p:spPr bwMode="auto">
            <a:xfrm>
              <a:off x="6016626" y="403383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971"/>
            <p:cNvSpPr>
              <a:spLocks noChangeArrowheads="1"/>
            </p:cNvSpPr>
            <p:nvPr userDrawn="1"/>
          </p:nvSpPr>
          <p:spPr bwMode="auto">
            <a:xfrm>
              <a:off x="6483351" y="290988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972"/>
            <p:cNvSpPr>
              <a:spLocks noChangeArrowheads="1"/>
            </p:cNvSpPr>
            <p:nvPr userDrawn="1"/>
          </p:nvSpPr>
          <p:spPr bwMode="auto">
            <a:xfrm>
              <a:off x="11082339" y="290988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73"/>
            <p:cNvSpPr/>
            <p:nvPr userDrawn="1"/>
          </p:nvSpPr>
          <p:spPr bwMode="auto">
            <a:xfrm>
              <a:off x="6935789" y="2495550"/>
              <a:ext cx="47625" cy="49213"/>
            </a:xfrm>
            <a:custGeom>
              <a:avLst/>
              <a:gdLst>
                <a:gd name="T0" fmla="*/ 19 w 30"/>
                <a:gd name="T1" fmla="*/ 0 h 31"/>
                <a:gd name="T2" fmla="*/ 0 w 30"/>
                <a:gd name="T3" fmla="*/ 19 h 31"/>
                <a:gd name="T4" fmla="*/ 5 w 30"/>
                <a:gd name="T5" fmla="*/ 31 h 31"/>
                <a:gd name="T6" fmla="*/ 30 w 30"/>
                <a:gd name="T7" fmla="*/ 3 h 31"/>
                <a:gd name="T8" fmla="*/ 19 w 3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8"/>
                    <a:pt x="5" y="31"/>
                  </a:cubicBezTo>
                  <a:cubicBezTo>
                    <a:pt x="13" y="22"/>
                    <a:pt x="22" y="12"/>
                    <a:pt x="30" y="3"/>
                  </a:cubicBezTo>
                  <a:cubicBezTo>
                    <a:pt x="27" y="1"/>
                    <a:pt x="24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74"/>
            <p:cNvSpPr/>
            <p:nvPr userDrawn="1"/>
          </p:nvSpPr>
          <p:spPr bwMode="auto">
            <a:xfrm>
              <a:off x="7856539" y="1830388"/>
              <a:ext cx="60325" cy="57150"/>
            </a:xfrm>
            <a:custGeom>
              <a:avLst/>
              <a:gdLst>
                <a:gd name="T0" fmla="*/ 19 w 38"/>
                <a:gd name="T1" fmla="*/ 0 h 36"/>
                <a:gd name="T2" fmla="*/ 0 w 38"/>
                <a:gd name="T3" fmla="*/ 19 h 36"/>
                <a:gd name="T4" fmla="*/ 10 w 38"/>
                <a:gd name="T5" fmla="*/ 36 h 36"/>
                <a:gd name="T6" fmla="*/ 37 w 38"/>
                <a:gd name="T7" fmla="*/ 25 h 36"/>
                <a:gd name="T8" fmla="*/ 38 w 38"/>
                <a:gd name="T9" fmla="*/ 19 h 36"/>
                <a:gd name="T10" fmla="*/ 19 w 3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6"/>
                    <a:pt x="4" y="32"/>
                    <a:pt x="10" y="36"/>
                  </a:cubicBezTo>
                  <a:cubicBezTo>
                    <a:pt x="19" y="32"/>
                    <a:pt x="28" y="28"/>
                    <a:pt x="37" y="25"/>
                  </a:cubicBezTo>
                  <a:cubicBezTo>
                    <a:pt x="38" y="23"/>
                    <a:pt x="38" y="21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75"/>
            <p:cNvSpPr/>
            <p:nvPr userDrawn="1"/>
          </p:nvSpPr>
          <p:spPr bwMode="auto">
            <a:xfrm>
              <a:off x="9694864" y="1830388"/>
              <a:ext cx="60325" cy="57150"/>
            </a:xfrm>
            <a:custGeom>
              <a:avLst/>
              <a:gdLst>
                <a:gd name="T0" fmla="*/ 19 w 38"/>
                <a:gd name="T1" fmla="*/ 0 h 36"/>
                <a:gd name="T2" fmla="*/ 0 w 38"/>
                <a:gd name="T3" fmla="*/ 19 h 36"/>
                <a:gd name="T4" fmla="*/ 1 w 38"/>
                <a:gd name="T5" fmla="*/ 25 h 36"/>
                <a:gd name="T6" fmla="*/ 28 w 38"/>
                <a:gd name="T7" fmla="*/ 36 h 36"/>
                <a:gd name="T8" fmla="*/ 38 w 38"/>
                <a:gd name="T9" fmla="*/ 19 h 36"/>
                <a:gd name="T10" fmla="*/ 19 w 3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0" y="28"/>
                    <a:pt x="19" y="32"/>
                    <a:pt x="28" y="36"/>
                  </a:cubicBezTo>
                  <a:cubicBezTo>
                    <a:pt x="34" y="32"/>
                    <a:pt x="38" y="26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76"/>
            <p:cNvSpPr/>
            <p:nvPr userDrawn="1"/>
          </p:nvSpPr>
          <p:spPr bwMode="auto">
            <a:xfrm>
              <a:off x="10628314" y="2495550"/>
              <a:ext cx="47625" cy="49213"/>
            </a:xfrm>
            <a:custGeom>
              <a:avLst/>
              <a:gdLst>
                <a:gd name="T0" fmla="*/ 11 w 30"/>
                <a:gd name="T1" fmla="*/ 0 h 31"/>
                <a:gd name="T2" fmla="*/ 0 w 30"/>
                <a:gd name="T3" fmla="*/ 3 h 31"/>
                <a:gd name="T4" fmla="*/ 25 w 30"/>
                <a:gd name="T5" fmla="*/ 31 h 31"/>
                <a:gd name="T6" fmla="*/ 30 w 30"/>
                <a:gd name="T7" fmla="*/ 19 h 31"/>
                <a:gd name="T8" fmla="*/ 11 w 3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1" y="0"/>
                  </a:moveTo>
                  <a:cubicBezTo>
                    <a:pt x="7" y="0"/>
                    <a:pt x="3" y="1"/>
                    <a:pt x="0" y="3"/>
                  </a:cubicBezTo>
                  <a:cubicBezTo>
                    <a:pt x="8" y="12"/>
                    <a:pt x="17" y="22"/>
                    <a:pt x="25" y="31"/>
                  </a:cubicBezTo>
                  <a:cubicBezTo>
                    <a:pt x="28" y="28"/>
                    <a:pt x="30" y="24"/>
                    <a:pt x="30" y="19"/>
                  </a:cubicBezTo>
                  <a:cubicBezTo>
                    <a:pt x="30" y="8"/>
                    <a:pt x="21" y="0"/>
                    <a:pt x="11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977"/>
            <p:cNvSpPr>
              <a:spLocks noChangeArrowheads="1"/>
            </p:cNvSpPr>
            <p:nvPr userDrawn="1"/>
          </p:nvSpPr>
          <p:spPr bwMode="auto">
            <a:xfrm>
              <a:off x="8323264" y="1371600"/>
              <a:ext cx="60325" cy="61913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78"/>
            <p:cNvSpPr/>
            <p:nvPr userDrawn="1"/>
          </p:nvSpPr>
          <p:spPr bwMode="auto">
            <a:xfrm>
              <a:off x="11533189" y="4030663"/>
              <a:ext cx="76200" cy="109538"/>
            </a:xfrm>
            <a:custGeom>
              <a:avLst/>
              <a:gdLst>
                <a:gd name="T0" fmla="*/ 48 w 48"/>
                <a:gd name="T1" fmla="*/ 0 h 69"/>
                <a:gd name="T2" fmla="*/ 0 w 48"/>
                <a:gd name="T3" fmla="*/ 0 h 69"/>
                <a:gd name="T4" fmla="*/ 6 w 48"/>
                <a:gd name="T5" fmla="*/ 9 h 69"/>
                <a:gd name="T6" fmla="*/ 20 w 48"/>
                <a:gd name="T7" fmla="*/ 2 h 69"/>
                <a:gd name="T8" fmla="*/ 39 w 48"/>
                <a:gd name="T9" fmla="*/ 21 h 69"/>
                <a:gd name="T10" fmla="*/ 26 w 48"/>
                <a:gd name="T11" fmla="*/ 39 h 69"/>
                <a:gd name="T12" fmla="*/ 48 w 48"/>
                <a:gd name="T13" fmla="*/ 69 h 69"/>
                <a:gd name="T14" fmla="*/ 48 w 48"/>
                <a:gd name="T15" fmla="*/ 32 h 69"/>
                <a:gd name="T16" fmla="*/ 48 w 48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9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31" y="2"/>
                    <a:pt x="39" y="10"/>
                    <a:pt x="39" y="21"/>
                  </a:cubicBezTo>
                  <a:cubicBezTo>
                    <a:pt x="39" y="29"/>
                    <a:pt x="34" y="36"/>
                    <a:pt x="26" y="3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57"/>
                    <a:pt x="48" y="44"/>
                    <a:pt x="48" y="32"/>
                  </a:cubicBezTo>
                  <a:cubicBezTo>
                    <a:pt x="48" y="21"/>
                    <a:pt x="48" y="10"/>
                    <a:pt x="48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79"/>
            <p:cNvSpPr/>
            <p:nvPr userDrawn="1"/>
          </p:nvSpPr>
          <p:spPr bwMode="auto">
            <a:xfrm>
              <a:off x="11542714" y="4033838"/>
              <a:ext cx="52388" cy="58738"/>
            </a:xfrm>
            <a:custGeom>
              <a:avLst/>
              <a:gdLst>
                <a:gd name="T0" fmla="*/ 14 w 33"/>
                <a:gd name="T1" fmla="*/ 0 h 37"/>
                <a:gd name="T2" fmla="*/ 0 w 33"/>
                <a:gd name="T3" fmla="*/ 7 h 37"/>
                <a:gd name="T4" fmla="*/ 20 w 33"/>
                <a:gd name="T5" fmla="*/ 37 h 37"/>
                <a:gd name="T6" fmla="*/ 33 w 33"/>
                <a:gd name="T7" fmla="*/ 19 h 37"/>
                <a:gd name="T8" fmla="*/ 14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4" y="0"/>
                  </a:moveTo>
                  <a:cubicBezTo>
                    <a:pt x="8" y="0"/>
                    <a:pt x="3" y="2"/>
                    <a:pt x="0" y="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8" y="34"/>
                    <a:pt x="33" y="27"/>
                    <a:pt x="33" y="19"/>
                  </a:cubicBezTo>
                  <a:cubicBezTo>
                    <a:pt x="33" y="8"/>
                    <a:pt x="25" y="0"/>
                    <a:pt x="14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80"/>
            <p:cNvSpPr>
              <a:spLocks noEditPoints="1"/>
            </p:cNvSpPr>
            <p:nvPr userDrawn="1"/>
          </p:nvSpPr>
          <p:spPr bwMode="auto">
            <a:xfrm>
              <a:off x="11490326" y="4359275"/>
              <a:ext cx="104775" cy="530225"/>
            </a:xfrm>
            <a:custGeom>
              <a:avLst/>
              <a:gdLst>
                <a:gd name="T0" fmla="*/ 5 w 66"/>
                <a:gd name="T1" fmla="*/ 318 h 334"/>
                <a:gd name="T2" fmla="*/ 0 w 66"/>
                <a:gd name="T3" fmla="*/ 318 h 334"/>
                <a:gd name="T4" fmla="*/ 0 w 66"/>
                <a:gd name="T5" fmla="*/ 334 h 334"/>
                <a:gd name="T6" fmla="*/ 5 w 66"/>
                <a:gd name="T7" fmla="*/ 318 h 334"/>
                <a:gd name="T8" fmla="*/ 24 w 66"/>
                <a:gd name="T9" fmla="*/ 246 h 334"/>
                <a:gd name="T10" fmla="*/ 9 w 66"/>
                <a:gd name="T11" fmla="*/ 246 h 334"/>
                <a:gd name="T12" fmla="*/ 20 w 66"/>
                <a:gd name="T13" fmla="*/ 263 h 334"/>
                <a:gd name="T14" fmla="*/ 24 w 66"/>
                <a:gd name="T15" fmla="*/ 246 h 334"/>
                <a:gd name="T16" fmla="*/ 66 w 66"/>
                <a:gd name="T17" fmla="*/ 0 h 334"/>
                <a:gd name="T18" fmla="*/ 51 w 66"/>
                <a:gd name="T19" fmla="*/ 0 h 334"/>
                <a:gd name="T20" fmla="*/ 64 w 66"/>
                <a:gd name="T21" fmla="*/ 20 h 334"/>
                <a:gd name="T22" fmla="*/ 66 w 66"/>
                <a:gd name="T2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34">
                  <a:moveTo>
                    <a:pt x="5" y="318"/>
                  </a:moveTo>
                  <a:cubicBezTo>
                    <a:pt x="0" y="318"/>
                    <a:pt x="0" y="318"/>
                    <a:pt x="0" y="31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2" y="329"/>
                    <a:pt x="4" y="323"/>
                    <a:pt x="5" y="318"/>
                  </a:cubicBezTo>
                  <a:moveTo>
                    <a:pt x="24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2" y="257"/>
                    <a:pt x="23" y="252"/>
                    <a:pt x="24" y="246"/>
                  </a:cubicBezTo>
                  <a:moveTo>
                    <a:pt x="6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13"/>
                    <a:pt x="66" y="7"/>
                    <a:pt x="66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981"/>
            <p:cNvSpPr>
              <a:spLocks noChangeArrowheads="1"/>
            </p:cNvSpPr>
            <p:nvPr userDrawn="1"/>
          </p:nvSpPr>
          <p:spPr bwMode="auto">
            <a:xfrm>
              <a:off x="9242426" y="1371600"/>
              <a:ext cx="60325" cy="61913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82"/>
            <p:cNvSpPr>
              <a:spLocks noEditPoints="1"/>
            </p:cNvSpPr>
            <p:nvPr userDrawn="1"/>
          </p:nvSpPr>
          <p:spPr bwMode="auto">
            <a:xfrm>
              <a:off x="6478589" y="1704975"/>
              <a:ext cx="4719638" cy="1809750"/>
            </a:xfrm>
            <a:custGeom>
              <a:avLst/>
              <a:gdLst>
                <a:gd name="T0" fmla="*/ 602 w 2974"/>
                <a:gd name="T1" fmla="*/ 326 h 1140"/>
                <a:gd name="T2" fmla="*/ 583 w 2974"/>
                <a:gd name="T3" fmla="*/ 307 h 1140"/>
                <a:gd name="T4" fmla="*/ 602 w 2974"/>
                <a:gd name="T5" fmla="*/ 288 h 1140"/>
                <a:gd name="T6" fmla="*/ 621 w 2974"/>
                <a:gd name="T7" fmla="*/ 307 h 1140"/>
                <a:gd name="T8" fmla="*/ 602 w 2974"/>
                <a:gd name="T9" fmla="*/ 326 h 1140"/>
                <a:gd name="T10" fmla="*/ 2341 w 2974"/>
                <a:gd name="T11" fmla="*/ 326 h 1140"/>
                <a:gd name="T12" fmla="*/ 2322 w 2974"/>
                <a:gd name="T13" fmla="*/ 307 h 1140"/>
                <a:gd name="T14" fmla="*/ 2341 w 2974"/>
                <a:gd name="T15" fmla="*/ 288 h 1140"/>
                <a:gd name="T16" fmla="*/ 2360 w 2974"/>
                <a:gd name="T17" fmla="*/ 307 h 1140"/>
                <a:gd name="T18" fmla="*/ 2341 w 2974"/>
                <a:gd name="T19" fmla="*/ 326 h 1140"/>
                <a:gd name="T20" fmla="*/ 1467 w 2974"/>
                <a:gd name="T21" fmla="*/ 117 h 1140"/>
                <a:gd name="T22" fmla="*/ 1448 w 2974"/>
                <a:gd name="T23" fmla="*/ 98 h 1140"/>
                <a:gd name="T24" fmla="*/ 1467 w 2974"/>
                <a:gd name="T25" fmla="*/ 79 h 1140"/>
                <a:gd name="T26" fmla="*/ 1486 w 2974"/>
                <a:gd name="T27" fmla="*/ 98 h 1140"/>
                <a:gd name="T28" fmla="*/ 1467 w 2974"/>
                <a:gd name="T29" fmla="*/ 117 h 1140"/>
                <a:gd name="T30" fmla="*/ 1467 w 2974"/>
                <a:gd name="T31" fmla="*/ 0 h 1140"/>
                <a:gd name="T32" fmla="*/ 905 w 2974"/>
                <a:gd name="T33" fmla="*/ 104 h 1140"/>
                <a:gd name="T34" fmla="*/ 887 w 2974"/>
                <a:gd name="T35" fmla="*/ 117 h 1140"/>
                <a:gd name="T36" fmla="*/ 878 w 2974"/>
                <a:gd name="T37" fmla="*/ 115 h 1140"/>
                <a:gd name="T38" fmla="*/ 318 w 2974"/>
                <a:gd name="T39" fmla="*/ 501 h 1140"/>
                <a:gd name="T40" fmla="*/ 326 w 2974"/>
                <a:gd name="T41" fmla="*/ 517 h 1140"/>
                <a:gd name="T42" fmla="*/ 307 w 2974"/>
                <a:gd name="T43" fmla="*/ 536 h 1140"/>
                <a:gd name="T44" fmla="*/ 293 w 2974"/>
                <a:gd name="T45" fmla="*/ 529 h 1140"/>
                <a:gd name="T46" fmla="*/ 0 w 2974"/>
                <a:gd name="T47" fmla="*/ 1015 h 1140"/>
                <a:gd name="T48" fmla="*/ 64 w 2974"/>
                <a:gd name="T49" fmla="*/ 923 h 1140"/>
                <a:gd name="T50" fmla="*/ 157 w 2974"/>
                <a:gd name="T51" fmla="*/ 1059 h 1140"/>
                <a:gd name="T52" fmla="*/ 1458 w 2974"/>
                <a:gd name="T53" fmla="*/ 195 h 1140"/>
                <a:gd name="T54" fmla="*/ 1512 w 2974"/>
                <a:gd name="T55" fmla="*/ 112 h 1140"/>
                <a:gd name="T56" fmla="*/ 1634 w 2974"/>
                <a:gd name="T57" fmla="*/ 45 h 1140"/>
                <a:gd name="T58" fmla="*/ 1639 w 2974"/>
                <a:gd name="T59" fmla="*/ 45 h 1140"/>
                <a:gd name="T60" fmla="*/ 1639 w 2974"/>
                <a:gd name="T61" fmla="*/ 45 h 1140"/>
                <a:gd name="T62" fmla="*/ 1644 w 2974"/>
                <a:gd name="T63" fmla="*/ 45 h 1140"/>
                <a:gd name="T64" fmla="*/ 1767 w 2974"/>
                <a:gd name="T65" fmla="*/ 112 h 1140"/>
                <a:gd name="T66" fmla="*/ 1855 w 2974"/>
                <a:gd name="T67" fmla="*/ 248 h 1140"/>
                <a:gd name="T68" fmla="*/ 2808 w 2974"/>
                <a:gd name="T69" fmla="*/ 1140 h 1140"/>
                <a:gd name="T70" fmla="*/ 2974 w 2974"/>
                <a:gd name="T71" fmla="*/ 1140 h 1140"/>
                <a:gd name="T72" fmla="*/ 2640 w 2974"/>
                <a:gd name="T73" fmla="*/ 529 h 1140"/>
                <a:gd name="T74" fmla="*/ 2626 w 2974"/>
                <a:gd name="T75" fmla="*/ 536 h 1140"/>
                <a:gd name="T76" fmla="*/ 2607 w 2974"/>
                <a:gd name="T77" fmla="*/ 517 h 1140"/>
                <a:gd name="T78" fmla="*/ 2615 w 2974"/>
                <a:gd name="T79" fmla="*/ 501 h 1140"/>
                <a:gd name="T80" fmla="*/ 2055 w 2974"/>
                <a:gd name="T81" fmla="*/ 115 h 1140"/>
                <a:gd name="T82" fmla="*/ 2046 w 2974"/>
                <a:gd name="T83" fmla="*/ 117 h 1140"/>
                <a:gd name="T84" fmla="*/ 2028 w 2974"/>
                <a:gd name="T85" fmla="*/ 104 h 1140"/>
                <a:gd name="T86" fmla="*/ 1467 w 2974"/>
                <a:gd name="T8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74" h="1140">
                  <a:moveTo>
                    <a:pt x="602" y="326"/>
                  </a:moveTo>
                  <a:cubicBezTo>
                    <a:pt x="591" y="326"/>
                    <a:pt x="583" y="318"/>
                    <a:pt x="583" y="307"/>
                  </a:cubicBezTo>
                  <a:cubicBezTo>
                    <a:pt x="583" y="297"/>
                    <a:pt x="591" y="288"/>
                    <a:pt x="602" y="288"/>
                  </a:cubicBezTo>
                  <a:cubicBezTo>
                    <a:pt x="612" y="288"/>
                    <a:pt x="621" y="297"/>
                    <a:pt x="621" y="307"/>
                  </a:cubicBezTo>
                  <a:cubicBezTo>
                    <a:pt x="621" y="318"/>
                    <a:pt x="612" y="326"/>
                    <a:pt x="602" y="326"/>
                  </a:cubicBezTo>
                  <a:moveTo>
                    <a:pt x="2341" y="326"/>
                  </a:moveTo>
                  <a:cubicBezTo>
                    <a:pt x="2330" y="326"/>
                    <a:pt x="2322" y="318"/>
                    <a:pt x="2322" y="307"/>
                  </a:cubicBezTo>
                  <a:cubicBezTo>
                    <a:pt x="2322" y="297"/>
                    <a:pt x="2330" y="288"/>
                    <a:pt x="2341" y="288"/>
                  </a:cubicBezTo>
                  <a:cubicBezTo>
                    <a:pt x="2351" y="288"/>
                    <a:pt x="2360" y="297"/>
                    <a:pt x="2360" y="307"/>
                  </a:cubicBezTo>
                  <a:cubicBezTo>
                    <a:pt x="2360" y="318"/>
                    <a:pt x="2351" y="326"/>
                    <a:pt x="2341" y="326"/>
                  </a:cubicBezTo>
                  <a:moveTo>
                    <a:pt x="1467" y="117"/>
                  </a:moveTo>
                  <a:cubicBezTo>
                    <a:pt x="1456" y="117"/>
                    <a:pt x="1448" y="108"/>
                    <a:pt x="1448" y="98"/>
                  </a:cubicBezTo>
                  <a:cubicBezTo>
                    <a:pt x="1448" y="87"/>
                    <a:pt x="1456" y="79"/>
                    <a:pt x="1467" y="79"/>
                  </a:cubicBezTo>
                  <a:cubicBezTo>
                    <a:pt x="1477" y="79"/>
                    <a:pt x="1486" y="87"/>
                    <a:pt x="1486" y="98"/>
                  </a:cubicBezTo>
                  <a:cubicBezTo>
                    <a:pt x="1486" y="108"/>
                    <a:pt x="1477" y="117"/>
                    <a:pt x="1467" y="117"/>
                  </a:cubicBezTo>
                  <a:moveTo>
                    <a:pt x="1467" y="0"/>
                  </a:moveTo>
                  <a:cubicBezTo>
                    <a:pt x="1269" y="0"/>
                    <a:pt x="1079" y="37"/>
                    <a:pt x="905" y="104"/>
                  </a:cubicBezTo>
                  <a:cubicBezTo>
                    <a:pt x="902" y="111"/>
                    <a:pt x="895" y="117"/>
                    <a:pt x="887" y="117"/>
                  </a:cubicBezTo>
                  <a:cubicBezTo>
                    <a:pt x="884" y="117"/>
                    <a:pt x="881" y="116"/>
                    <a:pt x="878" y="115"/>
                  </a:cubicBezTo>
                  <a:cubicBezTo>
                    <a:pt x="664" y="201"/>
                    <a:pt x="473" y="334"/>
                    <a:pt x="318" y="501"/>
                  </a:cubicBezTo>
                  <a:cubicBezTo>
                    <a:pt x="323" y="505"/>
                    <a:pt x="326" y="510"/>
                    <a:pt x="326" y="517"/>
                  </a:cubicBezTo>
                  <a:cubicBezTo>
                    <a:pt x="326" y="527"/>
                    <a:pt x="318" y="536"/>
                    <a:pt x="307" y="536"/>
                  </a:cubicBezTo>
                  <a:cubicBezTo>
                    <a:pt x="302" y="536"/>
                    <a:pt x="296" y="533"/>
                    <a:pt x="293" y="529"/>
                  </a:cubicBezTo>
                  <a:cubicBezTo>
                    <a:pt x="168" y="671"/>
                    <a:pt x="68" y="835"/>
                    <a:pt x="0" y="1015"/>
                  </a:cubicBezTo>
                  <a:cubicBezTo>
                    <a:pt x="64" y="923"/>
                    <a:pt x="64" y="923"/>
                    <a:pt x="64" y="923"/>
                  </a:cubicBezTo>
                  <a:cubicBezTo>
                    <a:pt x="157" y="1059"/>
                    <a:pt x="157" y="1059"/>
                    <a:pt x="157" y="1059"/>
                  </a:cubicBezTo>
                  <a:cubicBezTo>
                    <a:pt x="373" y="553"/>
                    <a:pt x="874" y="198"/>
                    <a:pt x="1458" y="195"/>
                  </a:cubicBezTo>
                  <a:cubicBezTo>
                    <a:pt x="1512" y="112"/>
                    <a:pt x="1512" y="112"/>
                    <a:pt x="1512" y="112"/>
                  </a:cubicBezTo>
                  <a:cubicBezTo>
                    <a:pt x="1540" y="67"/>
                    <a:pt x="1587" y="45"/>
                    <a:pt x="1634" y="45"/>
                  </a:cubicBezTo>
                  <a:cubicBezTo>
                    <a:pt x="1636" y="45"/>
                    <a:pt x="1637" y="45"/>
                    <a:pt x="1639" y="45"/>
                  </a:cubicBezTo>
                  <a:cubicBezTo>
                    <a:pt x="1639" y="45"/>
                    <a:pt x="1639" y="45"/>
                    <a:pt x="1639" y="45"/>
                  </a:cubicBezTo>
                  <a:cubicBezTo>
                    <a:pt x="1641" y="45"/>
                    <a:pt x="1642" y="45"/>
                    <a:pt x="1644" y="45"/>
                  </a:cubicBezTo>
                  <a:cubicBezTo>
                    <a:pt x="1691" y="45"/>
                    <a:pt x="1738" y="67"/>
                    <a:pt x="1767" y="112"/>
                  </a:cubicBezTo>
                  <a:cubicBezTo>
                    <a:pt x="1855" y="248"/>
                    <a:pt x="1855" y="248"/>
                    <a:pt x="1855" y="248"/>
                  </a:cubicBezTo>
                  <a:cubicBezTo>
                    <a:pt x="2298" y="374"/>
                    <a:pt x="2654" y="709"/>
                    <a:pt x="2808" y="1140"/>
                  </a:cubicBezTo>
                  <a:cubicBezTo>
                    <a:pt x="2974" y="1140"/>
                    <a:pt x="2974" y="1140"/>
                    <a:pt x="2974" y="1140"/>
                  </a:cubicBezTo>
                  <a:cubicBezTo>
                    <a:pt x="2910" y="911"/>
                    <a:pt x="2794" y="703"/>
                    <a:pt x="2640" y="529"/>
                  </a:cubicBezTo>
                  <a:cubicBezTo>
                    <a:pt x="2637" y="533"/>
                    <a:pt x="2632" y="536"/>
                    <a:pt x="2626" y="536"/>
                  </a:cubicBezTo>
                  <a:cubicBezTo>
                    <a:pt x="2615" y="536"/>
                    <a:pt x="2607" y="527"/>
                    <a:pt x="2607" y="517"/>
                  </a:cubicBezTo>
                  <a:cubicBezTo>
                    <a:pt x="2607" y="510"/>
                    <a:pt x="2610" y="505"/>
                    <a:pt x="2615" y="501"/>
                  </a:cubicBezTo>
                  <a:cubicBezTo>
                    <a:pt x="2460" y="334"/>
                    <a:pt x="2269" y="201"/>
                    <a:pt x="2055" y="115"/>
                  </a:cubicBezTo>
                  <a:cubicBezTo>
                    <a:pt x="2052" y="116"/>
                    <a:pt x="2049" y="117"/>
                    <a:pt x="2046" y="117"/>
                  </a:cubicBezTo>
                  <a:cubicBezTo>
                    <a:pt x="2038" y="117"/>
                    <a:pt x="2031" y="111"/>
                    <a:pt x="2028" y="104"/>
                  </a:cubicBezTo>
                  <a:cubicBezTo>
                    <a:pt x="1854" y="37"/>
                    <a:pt x="1665" y="0"/>
                    <a:pt x="1467" y="0"/>
                  </a:cubicBezTo>
                </a:path>
              </a:pathLst>
            </a:custGeom>
            <a:solidFill>
              <a:srgbClr val="607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83"/>
            <p:cNvSpPr/>
            <p:nvPr userDrawn="1"/>
          </p:nvSpPr>
          <p:spPr bwMode="auto">
            <a:xfrm>
              <a:off x="6943726" y="2500313"/>
              <a:ext cx="52388" cy="55563"/>
            </a:xfrm>
            <a:custGeom>
              <a:avLst/>
              <a:gdLst>
                <a:gd name="T0" fmla="*/ 25 w 33"/>
                <a:gd name="T1" fmla="*/ 0 h 35"/>
                <a:gd name="T2" fmla="*/ 0 w 33"/>
                <a:gd name="T3" fmla="*/ 28 h 35"/>
                <a:gd name="T4" fmla="*/ 14 w 33"/>
                <a:gd name="T5" fmla="*/ 35 h 35"/>
                <a:gd name="T6" fmla="*/ 33 w 33"/>
                <a:gd name="T7" fmla="*/ 16 h 35"/>
                <a:gd name="T8" fmla="*/ 25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25" y="0"/>
                  </a:moveTo>
                  <a:cubicBezTo>
                    <a:pt x="17" y="9"/>
                    <a:pt x="8" y="19"/>
                    <a:pt x="0" y="28"/>
                  </a:cubicBezTo>
                  <a:cubicBezTo>
                    <a:pt x="3" y="32"/>
                    <a:pt x="9" y="35"/>
                    <a:pt x="14" y="35"/>
                  </a:cubicBezTo>
                  <a:cubicBezTo>
                    <a:pt x="25" y="35"/>
                    <a:pt x="33" y="26"/>
                    <a:pt x="33" y="16"/>
                  </a:cubicBezTo>
                  <a:cubicBezTo>
                    <a:pt x="33" y="9"/>
                    <a:pt x="30" y="4"/>
                    <a:pt x="25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984"/>
            <p:cNvSpPr>
              <a:spLocks noChangeArrowheads="1"/>
            </p:cNvSpPr>
            <p:nvPr userDrawn="1"/>
          </p:nvSpPr>
          <p:spPr bwMode="auto">
            <a:xfrm>
              <a:off x="7404101" y="2162175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85"/>
            <p:cNvSpPr/>
            <p:nvPr userDrawn="1"/>
          </p:nvSpPr>
          <p:spPr bwMode="auto">
            <a:xfrm>
              <a:off x="7872414" y="1870075"/>
              <a:ext cx="42863" cy="20638"/>
            </a:xfrm>
            <a:custGeom>
              <a:avLst/>
              <a:gdLst>
                <a:gd name="T0" fmla="*/ 27 w 27"/>
                <a:gd name="T1" fmla="*/ 0 h 13"/>
                <a:gd name="T2" fmla="*/ 0 w 27"/>
                <a:gd name="T3" fmla="*/ 11 h 13"/>
                <a:gd name="T4" fmla="*/ 9 w 27"/>
                <a:gd name="T5" fmla="*/ 13 h 13"/>
                <a:gd name="T6" fmla="*/ 27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27" y="0"/>
                  </a:moveTo>
                  <a:cubicBezTo>
                    <a:pt x="18" y="3"/>
                    <a:pt x="9" y="7"/>
                    <a:pt x="0" y="11"/>
                  </a:cubicBezTo>
                  <a:cubicBezTo>
                    <a:pt x="3" y="12"/>
                    <a:pt x="6" y="13"/>
                    <a:pt x="9" y="13"/>
                  </a:cubicBezTo>
                  <a:cubicBezTo>
                    <a:pt x="17" y="13"/>
                    <a:pt x="24" y="7"/>
                    <a:pt x="27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986"/>
            <p:cNvSpPr>
              <a:spLocks noChangeArrowheads="1"/>
            </p:cNvSpPr>
            <p:nvPr userDrawn="1"/>
          </p:nvSpPr>
          <p:spPr bwMode="auto">
            <a:xfrm>
              <a:off x="8777289" y="1830388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87"/>
            <p:cNvSpPr/>
            <p:nvPr userDrawn="1"/>
          </p:nvSpPr>
          <p:spPr bwMode="auto">
            <a:xfrm>
              <a:off x="9696451" y="1870075"/>
              <a:ext cx="42863" cy="20638"/>
            </a:xfrm>
            <a:custGeom>
              <a:avLst/>
              <a:gdLst>
                <a:gd name="T0" fmla="*/ 0 w 27"/>
                <a:gd name="T1" fmla="*/ 0 h 13"/>
                <a:gd name="T2" fmla="*/ 18 w 27"/>
                <a:gd name="T3" fmla="*/ 13 h 13"/>
                <a:gd name="T4" fmla="*/ 27 w 27"/>
                <a:gd name="T5" fmla="*/ 11 h 13"/>
                <a:gd name="T6" fmla="*/ 0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cubicBezTo>
                    <a:pt x="3" y="7"/>
                    <a:pt x="10" y="13"/>
                    <a:pt x="18" y="13"/>
                  </a:cubicBezTo>
                  <a:cubicBezTo>
                    <a:pt x="21" y="13"/>
                    <a:pt x="24" y="12"/>
                    <a:pt x="27" y="11"/>
                  </a:cubicBezTo>
                  <a:cubicBezTo>
                    <a:pt x="18" y="7"/>
                    <a:pt x="9" y="3"/>
                    <a:pt x="0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988"/>
            <p:cNvSpPr>
              <a:spLocks noChangeArrowheads="1"/>
            </p:cNvSpPr>
            <p:nvPr userDrawn="1"/>
          </p:nvSpPr>
          <p:spPr bwMode="auto">
            <a:xfrm>
              <a:off x="10163176" y="2162175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89"/>
            <p:cNvSpPr/>
            <p:nvPr userDrawn="1"/>
          </p:nvSpPr>
          <p:spPr bwMode="auto">
            <a:xfrm>
              <a:off x="10615614" y="2500313"/>
              <a:ext cx="52388" cy="55563"/>
            </a:xfrm>
            <a:custGeom>
              <a:avLst/>
              <a:gdLst>
                <a:gd name="T0" fmla="*/ 8 w 33"/>
                <a:gd name="T1" fmla="*/ 0 h 35"/>
                <a:gd name="T2" fmla="*/ 0 w 33"/>
                <a:gd name="T3" fmla="*/ 16 h 35"/>
                <a:gd name="T4" fmla="*/ 19 w 33"/>
                <a:gd name="T5" fmla="*/ 35 h 35"/>
                <a:gd name="T6" fmla="*/ 33 w 33"/>
                <a:gd name="T7" fmla="*/ 28 h 35"/>
                <a:gd name="T8" fmla="*/ 8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8" y="0"/>
                  </a:moveTo>
                  <a:cubicBezTo>
                    <a:pt x="3" y="4"/>
                    <a:pt x="0" y="9"/>
                    <a:pt x="0" y="16"/>
                  </a:cubicBezTo>
                  <a:cubicBezTo>
                    <a:pt x="0" y="26"/>
                    <a:pt x="8" y="35"/>
                    <a:pt x="19" y="35"/>
                  </a:cubicBezTo>
                  <a:cubicBezTo>
                    <a:pt x="25" y="35"/>
                    <a:pt x="30" y="32"/>
                    <a:pt x="33" y="28"/>
                  </a:cubicBezTo>
                  <a:cubicBezTo>
                    <a:pt x="25" y="19"/>
                    <a:pt x="16" y="9"/>
                    <a:pt x="8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90"/>
            <p:cNvSpPr>
              <a:spLocks noEditPoints="1"/>
            </p:cNvSpPr>
            <p:nvPr userDrawn="1"/>
          </p:nvSpPr>
          <p:spPr bwMode="auto">
            <a:xfrm>
              <a:off x="6324601" y="3603625"/>
              <a:ext cx="104775" cy="425450"/>
            </a:xfrm>
            <a:custGeom>
              <a:avLst/>
              <a:gdLst>
                <a:gd name="T0" fmla="*/ 42 w 66"/>
                <a:gd name="T1" fmla="*/ 208 h 268"/>
                <a:gd name="T2" fmla="*/ 5 w 66"/>
                <a:gd name="T3" fmla="*/ 208 h 268"/>
                <a:gd name="T4" fmla="*/ 0 w 66"/>
                <a:gd name="T5" fmla="*/ 268 h 268"/>
                <a:gd name="T6" fmla="*/ 42 w 66"/>
                <a:gd name="T7" fmla="*/ 208 h 268"/>
                <a:gd name="T8" fmla="*/ 66 w 66"/>
                <a:gd name="T9" fmla="*/ 0 h 268"/>
                <a:gd name="T10" fmla="*/ 41 w 66"/>
                <a:gd name="T11" fmla="*/ 0 h 268"/>
                <a:gd name="T12" fmla="*/ 29 w 66"/>
                <a:gd name="T13" fmla="*/ 54 h 268"/>
                <a:gd name="T14" fmla="*/ 66 w 66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68">
                  <a:moveTo>
                    <a:pt x="42" y="208"/>
                  </a:moveTo>
                  <a:cubicBezTo>
                    <a:pt x="5" y="208"/>
                    <a:pt x="5" y="208"/>
                    <a:pt x="5" y="208"/>
                  </a:cubicBezTo>
                  <a:cubicBezTo>
                    <a:pt x="3" y="228"/>
                    <a:pt x="2" y="248"/>
                    <a:pt x="0" y="268"/>
                  </a:cubicBezTo>
                  <a:cubicBezTo>
                    <a:pt x="42" y="208"/>
                    <a:pt x="42" y="208"/>
                    <a:pt x="42" y="208"/>
                  </a:cubicBezTo>
                  <a:moveTo>
                    <a:pt x="66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7" y="18"/>
                    <a:pt x="33" y="36"/>
                    <a:pt x="29" y="5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607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1"/>
            <p:cNvSpPr>
              <a:spLocks noEditPoints="1"/>
            </p:cNvSpPr>
            <p:nvPr userDrawn="1"/>
          </p:nvSpPr>
          <p:spPr bwMode="auto">
            <a:xfrm>
              <a:off x="6727826" y="2014538"/>
              <a:ext cx="2065338" cy="1765300"/>
            </a:xfrm>
            <a:custGeom>
              <a:avLst/>
              <a:gdLst>
                <a:gd name="T0" fmla="*/ 150 w 1301"/>
                <a:gd name="T1" fmla="*/ 891 h 1112"/>
                <a:gd name="T2" fmla="*/ 131 w 1301"/>
                <a:gd name="T3" fmla="*/ 872 h 1112"/>
                <a:gd name="T4" fmla="*/ 150 w 1301"/>
                <a:gd name="T5" fmla="*/ 853 h 1112"/>
                <a:gd name="T6" fmla="*/ 169 w 1301"/>
                <a:gd name="T7" fmla="*/ 872 h 1112"/>
                <a:gd name="T8" fmla="*/ 150 w 1301"/>
                <a:gd name="T9" fmla="*/ 891 h 1112"/>
                <a:gd name="T10" fmla="*/ 445 w 1301"/>
                <a:gd name="T11" fmla="*/ 602 h 1112"/>
                <a:gd name="T12" fmla="*/ 426 w 1301"/>
                <a:gd name="T13" fmla="*/ 583 h 1112"/>
                <a:gd name="T14" fmla="*/ 445 w 1301"/>
                <a:gd name="T15" fmla="*/ 564 h 1112"/>
                <a:gd name="T16" fmla="*/ 464 w 1301"/>
                <a:gd name="T17" fmla="*/ 583 h 1112"/>
                <a:gd name="T18" fmla="*/ 445 w 1301"/>
                <a:gd name="T19" fmla="*/ 602 h 1112"/>
                <a:gd name="T20" fmla="*/ 730 w 1301"/>
                <a:gd name="T21" fmla="*/ 341 h 1112"/>
                <a:gd name="T22" fmla="*/ 711 w 1301"/>
                <a:gd name="T23" fmla="*/ 322 h 1112"/>
                <a:gd name="T24" fmla="*/ 730 w 1301"/>
                <a:gd name="T25" fmla="*/ 303 h 1112"/>
                <a:gd name="T26" fmla="*/ 749 w 1301"/>
                <a:gd name="T27" fmla="*/ 322 h 1112"/>
                <a:gd name="T28" fmla="*/ 730 w 1301"/>
                <a:gd name="T29" fmla="*/ 341 h 1112"/>
                <a:gd name="T30" fmla="*/ 1024 w 1301"/>
                <a:gd name="T31" fmla="*/ 131 h 1112"/>
                <a:gd name="T32" fmla="*/ 1005 w 1301"/>
                <a:gd name="T33" fmla="*/ 112 h 1112"/>
                <a:gd name="T34" fmla="*/ 1024 w 1301"/>
                <a:gd name="T35" fmla="*/ 93 h 1112"/>
                <a:gd name="T36" fmla="*/ 1043 w 1301"/>
                <a:gd name="T37" fmla="*/ 112 h 1112"/>
                <a:gd name="T38" fmla="*/ 1024 w 1301"/>
                <a:gd name="T39" fmla="*/ 131 h 1112"/>
                <a:gd name="T40" fmla="*/ 1301 w 1301"/>
                <a:gd name="T41" fmla="*/ 0 h 1112"/>
                <a:gd name="T42" fmla="*/ 0 w 1301"/>
                <a:gd name="T43" fmla="*/ 864 h 1112"/>
                <a:gd name="T44" fmla="*/ 95 w 1301"/>
                <a:gd name="T45" fmla="*/ 1001 h 1112"/>
                <a:gd name="T46" fmla="*/ 1 w 1301"/>
                <a:gd name="T47" fmla="*/ 1001 h 1112"/>
                <a:gd name="T48" fmla="*/ 77 w 1301"/>
                <a:gd name="T49" fmla="*/ 1112 h 1112"/>
                <a:gd name="T50" fmla="*/ 237 w 1301"/>
                <a:gd name="T51" fmla="*/ 1112 h 1112"/>
                <a:gd name="T52" fmla="*/ 426 w 1301"/>
                <a:gd name="T53" fmla="*/ 818 h 1112"/>
                <a:gd name="T54" fmla="*/ 426 w 1301"/>
                <a:gd name="T55" fmla="*/ 818 h 1112"/>
                <a:gd name="T56" fmla="*/ 657 w 1301"/>
                <a:gd name="T57" fmla="*/ 461 h 1112"/>
                <a:gd name="T58" fmla="*/ 747 w 1301"/>
                <a:gd name="T59" fmla="*/ 413 h 1112"/>
                <a:gd name="T60" fmla="*/ 750 w 1301"/>
                <a:gd name="T61" fmla="*/ 413 h 1112"/>
                <a:gd name="T62" fmla="*/ 750 w 1301"/>
                <a:gd name="T63" fmla="*/ 413 h 1112"/>
                <a:gd name="T64" fmla="*/ 754 w 1301"/>
                <a:gd name="T65" fmla="*/ 413 h 1112"/>
                <a:gd name="T66" fmla="*/ 843 w 1301"/>
                <a:gd name="T67" fmla="*/ 461 h 1112"/>
                <a:gd name="T68" fmla="*/ 923 w 1301"/>
                <a:gd name="T69" fmla="*/ 584 h 1112"/>
                <a:gd name="T70" fmla="*/ 1038 w 1301"/>
                <a:gd name="T71" fmla="*/ 407 h 1112"/>
                <a:gd name="T72" fmla="*/ 1038 w 1301"/>
                <a:gd name="T73" fmla="*/ 407 h 1112"/>
                <a:gd name="T74" fmla="*/ 1301 w 1301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1" h="1112">
                  <a:moveTo>
                    <a:pt x="150" y="891"/>
                  </a:moveTo>
                  <a:cubicBezTo>
                    <a:pt x="140" y="891"/>
                    <a:pt x="131" y="882"/>
                    <a:pt x="131" y="872"/>
                  </a:cubicBezTo>
                  <a:cubicBezTo>
                    <a:pt x="131" y="861"/>
                    <a:pt x="140" y="853"/>
                    <a:pt x="150" y="853"/>
                  </a:cubicBezTo>
                  <a:cubicBezTo>
                    <a:pt x="161" y="853"/>
                    <a:pt x="169" y="861"/>
                    <a:pt x="169" y="872"/>
                  </a:cubicBezTo>
                  <a:cubicBezTo>
                    <a:pt x="169" y="882"/>
                    <a:pt x="161" y="891"/>
                    <a:pt x="150" y="891"/>
                  </a:cubicBezTo>
                  <a:moveTo>
                    <a:pt x="445" y="602"/>
                  </a:moveTo>
                  <a:cubicBezTo>
                    <a:pt x="434" y="602"/>
                    <a:pt x="426" y="594"/>
                    <a:pt x="426" y="583"/>
                  </a:cubicBezTo>
                  <a:cubicBezTo>
                    <a:pt x="426" y="573"/>
                    <a:pt x="434" y="564"/>
                    <a:pt x="445" y="564"/>
                  </a:cubicBezTo>
                  <a:cubicBezTo>
                    <a:pt x="455" y="564"/>
                    <a:pt x="464" y="573"/>
                    <a:pt x="464" y="583"/>
                  </a:cubicBezTo>
                  <a:cubicBezTo>
                    <a:pt x="464" y="594"/>
                    <a:pt x="455" y="602"/>
                    <a:pt x="445" y="602"/>
                  </a:cubicBezTo>
                  <a:moveTo>
                    <a:pt x="730" y="341"/>
                  </a:moveTo>
                  <a:cubicBezTo>
                    <a:pt x="720" y="341"/>
                    <a:pt x="711" y="332"/>
                    <a:pt x="711" y="322"/>
                  </a:cubicBezTo>
                  <a:cubicBezTo>
                    <a:pt x="711" y="311"/>
                    <a:pt x="720" y="303"/>
                    <a:pt x="730" y="303"/>
                  </a:cubicBezTo>
                  <a:cubicBezTo>
                    <a:pt x="741" y="303"/>
                    <a:pt x="749" y="311"/>
                    <a:pt x="749" y="322"/>
                  </a:cubicBezTo>
                  <a:cubicBezTo>
                    <a:pt x="749" y="332"/>
                    <a:pt x="741" y="341"/>
                    <a:pt x="730" y="341"/>
                  </a:cubicBezTo>
                  <a:moveTo>
                    <a:pt x="1024" y="131"/>
                  </a:moveTo>
                  <a:cubicBezTo>
                    <a:pt x="1014" y="131"/>
                    <a:pt x="1005" y="123"/>
                    <a:pt x="1005" y="112"/>
                  </a:cubicBezTo>
                  <a:cubicBezTo>
                    <a:pt x="1005" y="102"/>
                    <a:pt x="1014" y="93"/>
                    <a:pt x="1024" y="93"/>
                  </a:cubicBezTo>
                  <a:cubicBezTo>
                    <a:pt x="1035" y="93"/>
                    <a:pt x="1043" y="102"/>
                    <a:pt x="1043" y="112"/>
                  </a:cubicBezTo>
                  <a:cubicBezTo>
                    <a:pt x="1043" y="123"/>
                    <a:pt x="1035" y="131"/>
                    <a:pt x="1024" y="131"/>
                  </a:cubicBezTo>
                  <a:moveTo>
                    <a:pt x="1301" y="0"/>
                  </a:moveTo>
                  <a:cubicBezTo>
                    <a:pt x="717" y="3"/>
                    <a:pt x="216" y="358"/>
                    <a:pt x="0" y="864"/>
                  </a:cubicBezTo>
                  <a:cubicBezTo>
                    <a:pt x="95" y="1001"/>
                    <a:pt x="95" y="1001"/>
                    <a:pt x="95" y="1001"/>
                  </a:cubicBezTo>
                  <a:cubicBezTo>
                    <a:pt x="1" y="1001"/>
                    <a:pt x="1" y="1001"/>
                    <a:pt x="1" y="1001"/>
                  </a:cubicBezTo>
                  <a:cubicBezTo>
                    <a:pt x="77" y="1112"/>
                    <a:pt x="77" y="1112"/>
                    <a:pt x="77" y="1112"/>
                  </a:cubicBezTo>
                  <a:cubicBezTo>
                    <a:pt x="237" y="1112"/>
                    <a:pt x="237" y="1112"/>
                    <a:pt x="237" y="1112"/>
                  </a:cubicBezTo>
                  <a:cubicBezTo>
                    <a:pt x="426" y="818"/>
                    <a:pt x="426" y="818"/>
                    <a:pt x="426" y="818"/>
                  </a:cubicBezTo>
                  <a:cubicBezTo>
                    <a:pt x="426" y="818"/>
                    <a:pt x="426" y="818"/>
                    <a:pt x="426" y="818"/>
                  </a:cubicBezTo>
                  <a:cubicBezTo>
                    <a:pt x="657" y="461"/>
                    <a:pt x="657" y="461"/>
                    <a:pt x="657" y="461"/>
                  </a:cubicBezTo>
                  <a:cubicBezTo>
                    <a:pt x="678" y="429"/>
                    <a:pt x="712" y="413"/>
                    <a:pt x="747" y="413"/>
                  </a:cubicBezTo>
                  <a:cubicBezTo>
                    <a:pt x="748" y="413"/>
                    <a:pt x="749" y="413"/>
                    <a:pt x="750" y="413"/>
                  </a:cubicBezTo>
                  <a:cubicBezTo>
                    <a:pt x="750" y="413"/>
                    <a:pt x="750" y="413"/>
                    <a:pt x="750" y="413"/>
                  </a:cubicBezTo>
                  <a:cubicBezTo>
                    <a:pt x="751" y="413"/>
                    <a:pt x="753" y="413"/>
                    <a:pt x="754" y="413"/>
                  </a:cubicBezTo>
                  <a:cubicBezTo>
                    <a:pt x="788" y="413"/>
                    <a:pt x="822" y="429"/>
                    <a:pt x="843" y="461"/>
                  </a:cubicBezTo>
                  <a:cubicBezTo>
                    <a:pt x="923" y="584"/>
                    <a:pt x="923" y="584"/>
                    <a:pt x="923" y="584"/>
                  </a:cubicBezTo>
                  <a:cubicBezTo>
                    <a:pt x="1038" y="407"/>
                    <a:pt x="1038" y="407"/>
                    <a:pt x="1038" y="407"/>
                  </a:cubicBezTo>
                  <a:cubicBezTo>
                    <a:pt x="1038" y="407"/>
                    <a:pt x="1038" y="407"/>
                    <a:pt x="1038" y="407"/>
                  </a:cubicBezTo>
                  <a:cubicBezTo>
                    <a:pt x="1301" y="0"/>
                    <a:pt x="1301" y="0"/>
                    <a:pt x="1301" y="0"/>
                  </a:cubicBezTo>
                </a:path>
              </a:pathLst>
            </a:custGeom>
            <a:solidFill>
              <a:srgbClr val="687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992"/>
            <p:cNvSpPr>
              <a:spLocks noChangeArrowheads="1"/>
            </p:cNvSpPr>
            <p:nvPr userDrawn="1"/>
          </p:nvSpPr>
          <p:spPr bwMode="auto">
            <a:xfrm>
              <a:off x="6935789" y="33686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993"/>
            <p:cNvSpPr>
              <a:spLocks noChangeArrowheads="1"/>
            </p:cNvSpPr>
            <p:nvPr userDrawn="1"/>
          </p:nvSpPr>
          <p:spPr bwMode="auto">
            <a:xfrm>
              <a:off x="7404101" y="2909888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994"/>
            <p:cNvSpPr>
              <a:spLocks noChangeArrowheads="1"/>
            </p:cNvSpPr>
            <p:nvPr userDrawn="1"/>
          </p:nvSpPr>
          <p:spPr bwMode="auto">
            <a:xfrm>
              <a:off x="7856539" y="2495550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995"/>
            <p:cNvSpPr>
              <a:spLocks noChangeArrowheads="1"/>
            </p:cNvSpPr>
            <p:nvPr userDrawn="1"/>
          </p:nvSpPr>
          <p:spPr bwMode="auto">
            <a:xfrm>
              <a:off x="8323264" y="21621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96"/>
            <p:cNvSpPr>
              <a:spLocks noEditPoints="1"/>
            </p:cNvSpPr>
            <p:nvPr userDrawn="1"/>
          </p:nvSpPr>
          <p:spPr bwMode="auto">
            <a:xfrm>
              <a:off x="9421814" y="2098675"/>
              <a:ext cx="1512888" cy="1416050"/>
            </a:xfrm>
            <a:custGeom>
              <a:avLst/>
              <a:gdLst>
                <a:gd name="T0" fmla="*/ 771 w 953"/>
                <a:gd name="T1" fmla="*/ 838 h 892"/>
                <a:gd name="T2" fmla="*/ 752 w 953"/>
                <a:gd name="T3" fmla="*/ 819 h 892"/>
                <a:gd name="T4" fmla="*/ 771 w 953"/>
                <a:gd name="T5" fmla="*/ 800 h 892"/>
                <a:gd name="T6" fmla="*/ 790 w 953"/>
                <a:gd name="T7" fmla="*/ 819 h 892"/>
                <a:gd name="T8" fmla="*/ 771 w 953"/>
                <a:gd name="T9" fmla="*/ 838 h 892"/>
                <a:gd name="T10" fmla="*/ 486 w 953"/>
                <a:gd name="T11" fmla="*/ 549 h 892"/>
                <a:gd name="T12" fmla="*/ 467 w 953"/>
                <a:gd name="T13" fmla="*/ 530 h 892"/>
                <a:gd name="T14" fmla="*/ 486 w 953"/>
                <a:gd name="T15" fmla="*/ 511 h 892"/>
                <a:gd name="T16" fmla="*/ 505 w 953"/>
                <a:gd name="T17" fmla="*/ 530 h 892"/>
                <a:gd name="T18" fmla="*/ 486 w 953"/>
                <a:gd name="T19" fmla="*/ 549 h 892"/>
                <a:gd name="T20" fmla="*/ 0 w 953"/>
                <a:gd name="T21" fmla="*/ 0 h 892"/>
                <a:gd name="T22" fmla="*/ 172 w 953"/>
                <a:gd name="T23" fmla="*/ 267 h 892"/>
                <a:gd name="T24" fmla="*/ 191 w 953"/>
                <a:gd name="T25" fmla="*/ 250 h 892"/>
                <a:gd name="T26" fmla="*/ 210 w 953"/>
                <a:gd name="T27" fmla="*/ 269 h 892"/>
                <a:gd name="T28" fmla="*/ 191 w 953"/>
                <a:gd name="T29" fmla="*/ 288 h 892"/>
                <a:gd name="T30" fmla="*/ 185 w 953"/>
                <a:gd name="T31" fmla="*/ 287 h 892"/>
                <a:gd name="T32" fmla="*/ 229 w 953"/>
                <a:gd name="T33" fmla="*/ 354 h 892"/>
                <a:gd name="T34" fmla="*/ 229 w 953"/>
                <a:gd name="T35" fmla="*/ 354 h 892"/>
                <a:gd name="T36" fmla="*/ 215 w 953"/>
                <a:gd name="T37" fmla="*/ 343 h 892"/>
                <a:gd name="T38" fmla="*/ 572 w 953"/>
                <a:gd name="T39" fmla="*/ 892 h 892"/>
                <a:gd name="T40" fmla="*/ 953 w 953"/>
                <a:gd name="T41" fmla="*/ 892 h 892"/>
                <a:gd name="T42" fmla="*/ 0 w 953"/>
                <a:gd name="T43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3" h="892">
                  <a:moveTo>
                    <a:pt x="771" y="838"/>
                  </a:moveTo>
                  <a:cubicBezTo>
                    <a:pt x="760" y="838"/>
                    <a:pt x="752" y="829"/>
                    <a:pt x="752" y="819"/>
                  </a:cubicBezTo>
                  <a:cubicBezTo>
                    <a:pt x="752" y="808"/>
                    <a:pt x="760" y="800"/>
                    <a:pt x="771" y="800"/>
                  </a:cubicBezTo>
                  <a:cubicBezTo>
                    <a:pt x="781" y="800"/>
                    <a:pt x="790" y="808"/>
                    <a:pt x="790" y="819"/>
                  </a:cubicBezTo>
                  <a:cubicBezTo>
                    <a:pt x="790" y="829"/>
                    <a:pt x="781" y="838"/>
                    <a:pt x="771" y="838"/>
                  </a:cubicBezTo>
                  <a:moveTo>
                    <a:pt x="486" y="549"/>
                  </a:moveTo>
                  <a:cubicBezTo>
                    <a:pt x="475" y="549"/>
                    <a:pt x="467" y="541"/>
                    <a:pt x="467" y="530"/>
                  </a:cubicBezTo>
                  <a:cubicBezTo>
                    <a:pt x="467" y="520"/>
                    <a:pt x="475" y="511"/>
                    <a:pt x="486" y="511"/>
                  </a:cubicBezTo>
                  <a:cubicBezTo>
                    <a:pt x="496" y="511"/>
                    <a:pt x="505" y="520"/>
                    <a:pt x="505" y="530"/>
                  </a:cubicBezTo>
                  <a:cubicBezTo>
                    <a:pt x="505" y="541"/>
                    <a:pt x="496" y="549"/>
                    <a:pt x="486" y="549"/>
                  </a:cubicBezTo>
                  <a:moveTo>
                    <a:pt x="0" y="0"/>
                  </a:moveTo>
                  <a:cubicBezTo>
                    <a:pt x="172" y="267"/>
                    <a:pt x="172" y="267"/>
                    <a:pt x="172" y="267"/>
                  </a:cubicBezTo>
                  <a:cubicBezTo>
                    <a:pt x="173" y="257"/>
                    <a:pt x="181" y="250"/>
                    <a:pt x="191" y="250"/>
                  </a:cubicBezTo>
                  <a:cubicBezTo>
                    <a:pt x="202" y="250"/>
                    <a:pt x="210" y="258"/>
                    <a:pt x="210" y="269"/>
                  </a:cubicBezTo>
                  <a:cubicBezTo>
                    <a:pt x="210" y="279"/>
                    <a:pt x="202" y="288"/>
                    <a:pt x="191" y="288"/>
                  </a:cubicBezTo>
                  <a:cubicBezTo>
                    <a:pt x="189" y="288"/>
                    <a:pt x="187" y="288"/>
                    <a:pt x="185" y="287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15" y="343"/>
                    <a:pt x="215" y="343"/>
                    <a:pt x="215" y="343"/>
                  </a:cubicBezTo>
                  <a:cubicBezTo>
                    <a:pt x="572" y="892"/>
                    <a:pt x="572" y="892"/>
                    <a:pt x="572" y="892"/>
                  </a:cubicBezTo>
                  <a:cubicBezTo>
                    <a:pt x="953" y="892"/>
                    <a:pt x="953" y="892"/>
                    <a:pt x="953" y="892"/>
                  </a:cubicBezTo>
                  <a:cubicBezTo>
                    <a:pt x="799" y="461"/>
                    <a:pt x="443" y="126"/>
                    <a:pt x="0" y="0"/>
                  </a:cubicBezTo>
                </a:path>
              </a:pathLst>
            </a:custGeom>
            <a:solidFill>
              <a:srgbClr val="687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997"/>
            <p:cNvSpPr>
              <a:spLocks noChangeArrowheads="1"/>
            </p:cNvSpPr>
            <p:nvPr userDrawn="1"/>
          </p:nvSpPr>
          <p:spPr bwMode="auto">
            <a:xfrm>
              <a:off x="10615614" y="33686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998"/>
            <p:cNvSpPr>
              <a:spLocks noChangeArrowheads="1"/>
            </p:cNvSpPr>
            <p:nvPr userDrawn="1"/>
          </p:nvSpPr>
          <p:spPr bwMode="auto">
            <a:xfrm>
              <a:off x="10163176" y="2909888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99"/>
            <p:cNvSpPr/>
            <p:nvPr userDrawn="1"/>
          </p:nvSpPr>
          <p:spPr bwMode="auto">
            <a:xfrm>
              <a:off x="9694864" y="249555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13 w 38"/>
                <a:gd name="T5" fmla="*/ 37 h 38"/>
                <a:gd name="T6" fmla="*/ 19 w 38"/>
                <a:gd name="T7" fmla="*/ 38 h 38"/>
                <a:gd name="T8" fmla="*/ 38 w 38"/>
                <a:gd name="T9" fmla="*/ 19 h 38"/>
                <a:gd name="T10" fmla="*/ 19 w 38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9" y="0"/>
                    <a:pt x="1" y="7"/>
                    <a:pt x="0" y="1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30" y="38"/>
                    <a:pt x="38" y="2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00"/>
            <p:cNvSpPr/>
            <p:nvPr userDrawn="1"/>
          </p:nvSpPr>
          <p:spPr bwMode="auto">
            <a:xfrm>
              <a:off x="6121401" y="3170238"/>
              <a:ext cx="915988" cy="1470025"/>
            </a:xfrm>
            <a:custGeom>
              <a:avLst/>
              <a:gdLst>
                <a:gd name="T0" fmla="*/ 407 w 577"/>
                <a:gd name="T1" fmla="*/ 481 h 926"/>
                <a:gd name="T2" fmla="*/ 526 w 577"/>
                <a:gd name="T3" fmla="*/ 481 h 926"/>
                <a:gd name="T4" fmla="*/ 383 w 577"/>
                <a:gd name="T5" fmla="*/ 273 h 926"/>
                <a:gd name="T6" fmla="*/ 477 w 577"/>
                <a:gd name="T7" fmla="*/ 273 h 926"/>
                <a:gd name="T8" fmla="*/ 289 w 577"/>
                <a:gd name="T9" fmla="*/ 0 h 926"/>
                <a:gd name="T10" fmla="*/ 100 w 577"/>
                <a:gd name="T11" fmla="*/ 273 h 926"/>
                <a:gd name="T12" fmla="*/ 194 w 577"/>
                <a:gd name="T13" fmla="*/ 273 h 926"/>
                <a:gd name="T14" fmla="*/ 51 w 577"/>
                <a:gd name="T15" fmla="*/ 481 h 926"/>
                <a:gd name="T16" fmla="*/ 170 w 577"/>
                <a:gd name="T17" fmla="*/ 481 h 926"/>
                <a:gd name="T18" fmla="*/ 0 w 577"/>
                <a:gd name="T19" fmla="*/ 727 h 926"/>
                <a:gd name="T20" fmla="*/ 220 w 577"/>
                <a:gd name="T21" fmla="*/ 727 h 926"/>
                <a:gd name="T22" fmla="*/ 220 w 577"/>
                <a:gd name="T23" fmla="*/ 926 h 926"/>
                <a:gd name="T24" fmla="*/ 289 w 577"/>
                <a:gd name="T25" fmla="*/ 926 h 926"/>
                <a:gd name="T26" fmla="*/ 357 w 577"/>
                <a:gd name="T27" fmla="*/ 926 h 926"/>
                <a:gd name="T28" fmla="*/ 357 w 577"/>
                <a:gd name="T29" fmla="*/ 727 h 926"/>
                <a:gd name="T30" fmla="*/ 577 w 577"/>
                <a:gd name="T31" fmla="*/ 727 h 926"/>
                <a:gd name="T32" fmla="*/ 407 w 577"/>
                <a:gd name="T33" fmla="*/ 48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6">
                  <a:moveTo>
                    <a:pt x="407" y="481"/>
                  </a:moveTo>
                  <a:lnTo>
                    <a:pt x="526" y="481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9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1"/>
                  </a:lnTo>
                  <a:lnTo>
                    <a:pt x="170" y="481"/>
                  </a:lnTo>
                  <a:lnTo>
                    <a:pt x="0" y="727"/>
                  </a:lnTo>
                  <a:lnTo>
                    <a:pt x="220" y="727"/>
                  </a:lnTo>
                  <a:lnTo>
                    <a:pt x="220" y="926"/>
                  </a:lnTo>
                  <a:lnTo>
                    <a:pt x="289" y="926"/>
                  </a:lnTo>
                  <a:lnTo>
                    <a:pt x="357" y="926"/>
                  </a:lnTo>
                  <a:lnTo>
                    <a:pt x="357" y="727"/>
                  </a:lnTo>
                  <a:lnTo>
                    <a:pt x="577" y="727"/>
                  </a:lnTo>
                  <a:lnTo>
                    <a:pt x="407" y="481"/>
                  </a:lnTo>
                  <a:close/>
                </a:path>
              </a:pathLst>
            </a:cu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01"/>
            <p:cNvSpPr/>
            <p:nvPr userDrawn="1"/>
          </p:nvSpPr>
          <p:spPr bwMode="auto">
            <a:xfrm>
              <a:off x="6121401" y="3170238"/>
              <a:ext cx="915988" cy="1470025"/>
            </a:xfrm>
            <a:custGeom>
              <a:avLst/>
              <a:gdLst>
                <a:gd name="T0" fmla="*/ 407 w 577"/>
                <a:gd name="T1" fmla="*/ 481 h 926"/>
                <a:gd name="T2" fmla="*/ 526 w 577"/>
                <a:gd name="T3" fmla="*/ 481 h 926"/>
                <a:gd name="T4" fmla="*/ 383 w 577"/>
                <a:gd name="T5" fmla="*/ 273 h 926"/>
                <a:gd name="T6" fmla="*/ 477 w 577"/>
                <a:gd name="T7" fmla="*/ 273 h 926"/>
                <a:gd name="T8" fmla="*/ 289 w 577"/>
                <a:gd name="T9" fmla="*/ 0 h 926"/>
                <a:gd name="T10" fmla="*/ 100 w 577"/>
                <a:gd name="T11" fmla="*/ 273 h 926"/>
                <a:gd name="T12" fmla="*/ 194 w 577"/>
                <a:gd name="T13" fmla="*/ 273 h 926"/>
                <a:gd name="T14" fmla="*/ 51 w 577"/>
                <a:gd name="T15" fmla="*/ 481 h 926"/>
                <a:gd name="T16" fmla="*/ 170 w 577"/>
                <a:gd name="T17" fmla="*/ 481 h 926"/>
                <a:gd name="T18" fmla="*/ 0 w 577"/>
                <a:gd name="T19" fmla="*/ 727 h 926"/>
                <a:gd name="T20" fmla="*/ 220 w 577"/>
                <a:gd name="T21" fmla="*/ 727 h 926"/>
                <a:gd name="T22" fmla="*/ 220 w 577"/>
                <a:gd name="T23" fmla="*/ 926 h 926"/>
                <a:gd name="T24" fmla="*/ 289 w 577"/>
                <a:gd name="T25" fmla="*/ 926 h 926"/>
                <a:gd name="T26" fmla="*/ 357 w 577"/>
                <a:gd name="T27" fmla="*/ 926 h 926"/>
                <a:gd name="T28" fmla="*/ 357 w 577"/>
                <a:gd name="T29" fmla="*/ 727 h 926"/>
                <a:gd name="T30" fmla="*/ 577 w 577"/>
                <a:gd name="T31" fmla="*/ 727 h 926"/>
                <a:gd name="T32" fmla="*/ 407 w 577"/>
                <a:gd name="T33" fmla="*/ 48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6">
                  <a:moveTo>
                    <a:pt x="407" y="481"/>
                  </a:moveTo>
                  <a:lnTo>
                    <a:pt x="526" y="481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9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1"/>
                  </a:lnTo>
                  <a:lnTo>
                    <a:pt x="170" y="481"/>
                  </a:lnTo>
                  <a:lnTo>
                    <a:pt x="0" y="727"/>
                  </a:lnTo>
                  <a:lnTo>
                    <a:pt x="220" y="727"/>
                  </a:lnTo>
                  <a:lnTo>
                    <a:pt x="220" y="926"/>
                  </a:lnTo>
                  <a:lnTo>
                    <a:pt x="289" y="926"/>
                  </a:lnTo>
                  <a:lnTo>
                    <a:pt x="357" y="926"/>
                  </a:lnTo>
                  <a:lnTo>
                    <a:pt x="357" y="727"/>
                  </a:lnTo>
                  <a:lnTo>
                    <a:pt x="577" y="727"/>
                  </a:lnTo>
                  <a:lnTo>
                    <a:pt x="407" y="4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02"/>
            <p:cNvSpPr/>
            <p:nvPr userDrawn="1"/>
          </p:nvSpPr>
          <p:spPr bwMode="auto">
            <a:xfrm>
              <a:off x="10925176" y="3597275"/>
              <a:ext cx="915988" cy="1468438"/>
            </a:xfrm>
            <a:custGeom>
              <a:avLst/>
              <a:gdLst>
                <a:gd name="T0" fmla="*/ 407 w 577"/>
                <a:gd name="T1" fmla="*/ 480 h 925"/>
                <a:gd name="T2" fmla="*/ 526 w 577"/>
                <a:gd name="T3" fmla="*/ 480 h 925"/>
                <a:gd name="T4" fmla="*/ 383 w 577"/>
                <a:gd name="T5" fmla="*/ 273 h 925"/>
                <a:gd name="T6" fmla="*/ 477 w 577"/>
                <a:gd name="T7" fmla="*/ 273 h 925"/>
                <a:gd name="T8" fmla="*/ 288 w 577"/>
                <a:gd name="T9" fmla="*/ 0 h 925"/>
                <a:gd name="T10" fmla="*/ 100 w 577"/>
                <a:gd name="T11" fmla="*/ 273 h 925"/>
                <a:gd name="T12" fmla="*/ 194 w 577"/>
                <a:gd name="T13" fmla="*/ 273 h 925"/>
                <a:gd name="T14" fmla="*/ 51 w 577"/>
                <a:gd name="T15" fmla="*/ 480 h 925"/>
                <a:gd name="T16" fmla="*/ 169 w 577"/>
                <a:gd name="T17" fmla="*/ 480 h 925"/>
                <a:gd name="T18" fmla="*/ 0 w 577"/>
                <a:gd name="T19" fmla="*/ 726 h 925"/>
                <a:gd name="T20" fmla="*/ 220 w 577"/>
                <a:gd name="T21" fmla="*/ 726 h 925"/>
                <a:gd name="T22" fmla="*/ 220 w 577"/>
                <a:gd name="T23" fmla="*/ 925 h 925"/>
                <a:gd name="T24" fmla="*/ 288 w 577"/>
                <a:gd name="T25" fmla="*/ 925 h 925"/>
                <a:gd name="T26" fmla="*/ 356 w 577"/>
                <a:gd name="T27" fmla="*/ 925 h 925"/>
                <a:gd name="T28" fmla="*/ 356 w 577"/>
                <a:gd name="T29" fmla="*/ 726 h 925"/>
                <a:gd name="T30" fmla="*/ 577 w 577"/>
                <a:gd name="T31" fmla="*/ 726 h 925"/>
                <a:gd name="T32" fmla="*/ 407 w 577"/>
                <a:gd name="T33" fmla="*/ 48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5">
                  <a:moveTo>
                    <a:pt x="407" y="480"/>
                  </a:moveTo>
                  <a:lnTo>
                    <a:pt x="526" y="480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8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0"/>
                  </a:lnTo>
                  <a:lnTo>
                    <a:pt x="169" y="480"/>
                  </a:lnTo>
                  <a:lnTo>
                    <a:pt x="0" y="726"/>
                  </a:lnTo>
                  <a:lnTo>
                    <a:pt x="220" y="726"/>
                  </a:lnTo>
                  <a:lnTo>
                    <a:pt x="220" y="925"/>
                  </a:lnTo>
                  <a:lnTo>
                    <a:pt x="288" y="925"/>
                  </a:lnTo>
                  <a:lnTo>
                    <a:pt x="356" y="925"/>
                  </a:lnTo>
                  <a:lnTo>
                    <a:pt x="356" y="726"/>
                  </a:lnTo>
                  <a:lnTo>
                    <a:pt x="577" y="726"/>
                  </a:lnTo>
                  <a:lnTo>
                    <a:pt x="407" y="480"/>
                  </a:lnTo>
                  <a:close/>
                </a:path>
              </a:pathLst>
            </a:cu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03"/>
            <p:cNvSpPr/>
            <p:nvPr userDrawn="1"/>
          </p:nvSpPr>
          <p:spPr bwMode="auto">
            <a:xfrm>
              <a:off x="10925176" y="3597275"/>
              <a:ext cx="915988" cy="1468438"/>
            </a:xfrm>
            <a:custGeom>
              <a:avLst/>
              <a:gdLst>
                <a:gd name="T0" fmla="*/ 407 w 577"/>
                <a:gd name="T1" fmla="*/ 480 h 925"/>
                <a:gd name="T2" fmla="*/ 526 w 577"/>
                <a:gd name="T3" fmla="*/ 480 h 925"/>
                <a:gd name="T4" fmla="*/ 383 w 577"/>
                <a:gd name="T5" fmla="*/ 273 h 925"/>
                <a:gd name="T6" fmla="*/ 477 w 577"/>
                <a:gd name="T7" fmla="*/ 273 h 925"/>
                <a:gd name="T8" fmla="*/ 288 w 577"/>
                <a:gd name="T9" fmla="*/ 0 h 925"/>
                <a:gd name="T10" fmla="*/ 100 w 577"/>
                <a:gd name="T11" fmla="*/ 273 h 925"/>
                <a:gd name="T12" fmla="*/ 194 w 577"/>
                <a:gd name="T13" fmla="*/ 273 h 925"/>
                <a:gd name="T14" fmla="*/ 51 w 577"/>
                <a:gd name="T15" fmla="*/ 480 h 925"/>
                <a:gd name="T16" fmla="*/ 169 w 577"/>
                <a:gd name="T17" fmla="*/ 480 h 925"/>
                <a:gd name="T18" fmla="*/ 0 w 577"/>
                <a:gd name="T19" fmla="*/ 726 h 925"/>
                <a:gd name="T20" fmla="*/ 220 w 577"/>
                <a:gd name="T21" fmla="*/ 726 h 925"/>
                <a:gd name="T22" fmla="*/ 220 w 577"/>
                <a:gd name="T23" fmla="*/ 925 h 925"/>
                <a:gd name="T24" fmla="*/ 288 w 577"/>
                <a:gd name="T25" fmla="*/ 925 h 925"/>
                <a:gd name="T26" fmla="*/ 356 w 577"/>
                <a:gd name="T27" fmla="*/ 925 h 925"/>
                <a:gd name="T28" fmla="*/ 356 w 577"/>
                <a:gd name="T29" fmla="*/ 726 h 925"/>
                <a:gd name="T30" fmla="*/ 577 w 577"/>
                <a:gd name="T31" fmla="*/ 726 h 925"/>
                <a:gd name="T32" fmla="*/ 407 w 577"/>
                <a:gd name="T33" fmla="*/ 48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5">
                  <a:moveTo>
                    <a:pt x="407" y="480"/>
                  </a:moveTo>
                  <a:lnTo>
                    <a:pt x="526" y="480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8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0"/>
                  </a:lnTo>
                  <a:lnTo>
                    <a:pt x="169" y="480"/>
                  </a:lnTo>
                  <a:lnTo>
                    <a:pt x="0" y="726"/>
                  </a:lnTo>
                  <a:lnTo>
                    <a:pt x="220" y="726"/>
                  </a:lnTo>
                  <a:lnTo>
                    <a:pt x="220" y="925"/>
                  </a:lnTo>
                  <a:lnTo>
                    <a:pt x="288" y="925"/>
                  </a:lnTo>
                  <a:lnTo>
                    <a:pt x="356" y="925"/>
                  </a:lnTo>
                  <a:lnTo>
                    <a:pt x="356" y="726"/>
                  </a:lnTo>
                  <a:lnTo>
                    <a:pt x="577" y="726"/>
                  </a:lnTo>
                  <a:lnTo>
                    <a:pt x="407" y="4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04"/>
            <p:cNvSpPr/>
            <p:nvPr userDrawn="1"/>
          </p:nvSpPr>
          <p:spPr bwMode="auto">
            <a:xfrm>
              <a:off x="6818314" y="1774825"/>
              <a:ext cx="4522788" cy="3290888"/>
            </a:xfrm>
            <a:custGeom>
              <a:avLst/>
              <a:gdLst>
                <a:gd name="T0" fmla="*/ 2850 w 2850"/>
                <a:gd name="T1" fmla="*/ 2073 h 2073"/>
                <a:gd name="T2" fmla="*/ 0 w 2850"/>
                <a:gd name="T3" fmla="*/ 2073 h 2073"/>
                <a:gd name="T4" fmla="*/ 981 w 2850"/>
                <a:gd name="T5" fmla="*/ 558 h 2073"/>
                <a:gd name="T6" fmla="*/ 981 w 2850"/>
                <a:gd name="T7" fmla="*/ 558 h 2073"/>
                <a:gd name="T8" fmla="*/ 1298 w 2850"/>
                <a:gd name="T9" fmla="*/ 68 h 2073"/>
                <a:gd name="T10" fmla="*/ 1425 w 2850"/>
                <a:gd name="T11" fmla="*/ 1 h 2073"/>
                <a:gd name="T12" fmla="*/ 1543 w 2850"/>
                <a:gd name="T13" fmla="*/ 67 h 2073"/>
                <a:gd name="T14" fmla="*/ 1856 w 2850"/>
                <a:gd name="T15" fmla="*/ 547 h 2073"/>
                <a:gd name="T16" fmla="*/ 2850 w 2850"/>
                <a:gd name="T17" fmla="*/ 2073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0" h="2073">
                  <a:moveTo>
                    <a:pt x="2850" y="2073"/>
                  </a:moveTo>
                  <a:cubicBezTo>
                    <a:pt x="0" y="2073"/>
                    <a:pt x="0" y="2073"/>
                    <a:pt x="0" y="2073"/>
                  </a:cubicBezTo>
                  <a:cubicBezTo>
                    <a:pt x="981" y="558"/>
                    <a:pt x="981" y="558"/>
                    <a:pt x="981" y="558"/>
                  </a:cubicBezTo>
                  <a:cubicBezTo>
                    <a:pt x="981" y="558"/>
                    <a:pt x="981" y="558"/>
                    <a:pt x="981" y="558"/>
                  </a:cubicBezTo>
                  <a:cubicBezTo>
                    <a:pt x="1298" y="68"/>
                    <a:pt x="1298" y="68"/>
                    <a:pt x="1298" y="68"/>
                  </a:cubicBezTo>
                  <a:cubicBezTo>
                    <a:pt x="1327" y="22"/>
                    <a:pt x="1377" y="0"/>
                    <a:pt x="1425" y="1"/>
                  </a:cubicBezTo>
                  <a:cubicBezTo>
                    <a:pt x="1470" y="3"/>
                    <a:pt x="1515" y="25"/>
                    <a:pt x="1543" y="67"/>
                  </a:cubicBezTo>
                  <a:cubicBezTo>
                    <a:pt x="1856" y="547"/>
                    <a:pt x="1856" y="547"/>
                    <a:pt x="1856" y="547"/>
                  </a:cubicBezTo>
                  <a:cubicBezTo>
                    <a:pt x="2850" y="2073"/>
                    <a:pt x="2850" y="2073"/>
                    <a:pt x="2850" y="2073"/>
                  </a:cubicBezTo>
                </a:path>
              </a:pathLst>
            </a:custGeom>
            <a:solidFill>
              <a:srgbClr val="49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05"/>
            <p:cNvSpPr/>
            <p:nvPr userDrawn="1"/>
          </p:nvSpPr>
          <p:spPr bwMode="auto">
            <a:xfrm>
              <a:off x="8375651" y="1774825"/>
              <a:ext cx="1409700" cy="996950"/>
            </a:xfrm>
            <a:custGeom>
              <a:avLst/>
              <a:gdLst>
                <a:gd name="T0" fmla="*/ 889 w 889"/>
                <a:gd name="T1" fmla="*/ 558 h 628"/>
                <a:gd name="T2" fmla="*/ 889 w 889"/>
                <a:gd name="T3" fmla="*/ 558 h 628"/>
                <a:gd name="T4" fmla="*/ 875 w 889"/>
                <a:gd name="T5" fmla="*/ 547 h 628"/>
                <a:gd name="T6" fmla="*/ 639 w 889"/>
                <a:gd name="T7" fmla="*/ 375 h 628"/>
                <a:gd name="T8" fmla="*/ 444 w 889"/>
                <a:gd name="T9" fmla="*/ 628 h 628"/>
                <a:gd name="T10" fmla="*/ 249 w 889"/>
                <a:gd name="T11" fmla="*/ 375 h 628"/>
                <a:gd name="T12" fmla="*/ 0 w 889"/>
                <a:gd name="T13" fmla="*/ 558 h 628"/>
                <a:gd name="T14" fmla="*/ 0 w 889"/>
                <a:gd name="T15" fmla="*/ 558 h 628"/>
                <a:gd name="T16" fmla="*/ 317 w 889"/>
                <a:gd name="T17" fmla="*/ 68 h 628"/>
                <a:gd name="T18" fmla="*/ 444 w 889"/>
                <a:gd name="T19" fmla="*/ 1 h 628"/>
                <a:gd name="T20" fmla="*/ 572 w 889"/>
                <a:gd name="T21" fmla="*/ 68 h 628"/>
                <a:gd name="T22" fmla="*/ 889 w 889"/>
                <a:gd name="T23" fmla="*/ 55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628">
                  <a:moveTo>
                    <a:pt x="889" y="558"/>
                  </a:moveTo>
                  <a:cubicBezTo>
                    <a:pt x="889" y="558"/>
                    <a:pt x="889" y="558"/>
                    <a:pt x="889" y="558"/>
                  </a:cubicBezTo>
                  <a:cubicBezTo>
                    <a:pt x="875" y="547"/>
                    <a:pt x="875" y="547"/>
                    <a:pt x="875" y="547"/>
                  </a:cubicBezTo>
                  <a:cubicBezTo>
                    <a:pt x="639" y="375"/>
                    <a:pt x="639" y="375"/>
                    <a:pt x="639" y="375"/>
                  </a:cubicBezTo>
                  <a:cubicBezTo>
                    <a:pt x="444" y="628"/>
                    <a:pt x="444" y="628"/>
                    <a:pt x="444" y="628"/>
                  </a:cubicBezTo>
                  <a:cubicBezTo>
                    <a:pt x="249" y="375"/>
                    <a:pt x="249" y="375"/>
                    <a:pt x="249" y="37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46" y="22"/>
                    <a:pt x="396" y="0"/>
                    <a:pt x="444" y="1"/>
                  </a:cubicBezTo>
                  <a:cubicBezTo>
                    <a:pt x="493" y="0"/>
                    <a:pt x="542" y="22"/>
                    <a:pt x="572" y="68"/>
                  </a:cubicBezTo>
                  <a:cubicBezTo>
                    <a:pt x="889" y="558"/>
                    <a:pt x="889" y="558"/>
                    <a:pt x="889" y="55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06"/>
            <p:cNvSpPr>
              <a:spLocks noEditPoints="1"/>
            </p:cNvSpPr>
            <p:nvPr userDrawn="1"/>
          </p:nvSpPr>
          <p:spPr bwMode="auto">
            <a:xfrm>
              <a:off x="9080501" y="2370138"/>
              <a:ext cx="2138363" cy="2695575"/>
            </a:xfrm>
            <a:custGeom>
              <a:avLst/>
              <a:gdLst>
                <a:gd name="T0" fmla="*/ 645 w 1347"/>
                <a:gd name="T1" fmla="*/ 1302 h 1698"/>
                <a:gd name="T2" fmla="*/ 555 w 1347"/>
                <a:gd name="T3" fmla="*/ 1302 h 1698"/>
                <a:gd name="T4" fmla="*/ 555 w 1347"/>
                <a:gd name="T5" fmla="*/ 1698 h 1698"/>
                <a:gd name="T6" fmla="*/ 1347 w 1347"/>
                <a:gd name="T7" fmla="*/ 1698 h 1698"/>
                <a:gd name="T8" fmla="*/ 645 w 1347"/>
                <a:gd name="T9" fmla="*/ 1698 h 1698"/>
                <a:gd name="T10" fmla="*/ 645 w 1347"/>
                <a:gd name="T11" fmla="*/ 1302 h 1698"/>
                <a:gd name="T12" fmla="*/ 645 w 1347"/>
                <a:gd name="T13" fmla="*/ 1262 h 1698"/>
                <a:gd name="T14" fmla="*/ 555 w 1347"/>
                <a:gd name="T15" fmla="*/ 1262 h 1698"/>
                <a:gd name="T16" fmla="*/ 555 w 1347"/>
                <a:gd name="T17" fmla="*/ 1302 h 1698"/>
                <a:gd name="T18" fmla="*/ 645 w 1347"/>
                <a:gd name="T19" fmla="*/ 1302 h 1698"/>
                <a:gd name="T20" fmla="*/ 645 w 1347"/>
                <a:gd name="T21" fmla="*/ 1262 h 1698"/>
                <a:gd name="T22" fmla="*/ 194 w 1347"/>
                <a:gd name="T23" fmla="*/ 0 h 1698"/>
                <a:gd name="T24" fmla="*/ 0 w 1347"/>
                <a:gd name="T25" fmla="*/ 253 h 1698"/>
                <a:gd name="T26" fmla="*/ 0 w 1347"/>
                <a:gd name="T27" fmla="*/ 1184 h 1698"/>
                <a:gd name="T28" fmla="*/ 555 w 1347"/>
                <a:gd name="T29" fmla="*/ 1184 h 1698"/>
                <a:gd name="T30" fmla="*/ 555 w 1347"/>
                <a:gd name="T31" fmla="*/ 1219 h 1698"/>
                <a:gd name="T32" fmla="*/ 645 w 1347"/>
                <a:gd name="T33" fmla="*/ 1219 h 1698"/>
                <a:gd name="T34" fmla="*/ 645 w 1347"/>
                <a:gd name="T35" fmla="*/ 721 h 1698"/>
                <a:gd name="T36" fmla="*/ 787 w 1347"/>
                <a:gd name="T37" fmla="*/ 721 h 1698"/>
                <a:gd name="T38" fmla="*/ 430 w 1347"/>
                <a:gd name="T39" fmla="*/ 172 h 1698"/>
                <a:gd name="T40" fmla="*/ 194 w 1347"/>
                <a:gd name="T41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7" h="1698">
                  <a:moveTo>
                    <a:pt x="645" y="1302"/>
                  </a:moveTo>
                  <a:lnTo>
                    <a:pt x="555" y="1302"/>
                  </a:lnTo>
                  <a:lnTo>
                    <a:pt x="555" y="1698"/>
                  </a:lnTo>
                  <a:lnTo>
                    <a:pt x="1347" y="1698"/>
                  </a:lnTo>
                  <a:lnTo>
                    <a:pt x="645" y="1698"/>
                  </a:lnTo>
                  <a:lnTo>
                    <a:pt x="645" y="1302"/>
                  </a:lnTo>
                  <a:close/>
                  <a:moveTo>
                    <a:pt x="645" y="1262"/>
                  </a:moveTo>
                  <a:lnTo>
                    <a:pt x="555" y="1262"/>
                  </a:lnTo>
                  <a:lnTo>
                    <a:pt x="555" y="1302"/>
                  </a:lnTo>
                  <a:lnTo>
                    <a:pt x="645" y="1302"/>
                  </a:lnTo>
                  <a:lnTo>
                    <a:pt x="645" y="1262"/>
                  </a:lnTo>
                  <a:close/>
                  <a:moveTo>
                    <a:pt x="194" y="0"/>
                  </a:moveTo>
                  <a:lnTo>
                    <a:pt x="0" y="253"/>
                  </a:lnTo>
                  <a:lnTo>
                    <a:pt x="0" y="1184"/>
                  </a:lnTo>
                  <a:lnTo>
                    <a:pt x="555" y="1184"/>
                  </a:lnTo>
                  <a:lnTo>
                    <a:pt x="555" y="1219"/>
                  </a:lnTo>
                  <a:lnTo>
                    <a:pt x="645" y="1219"/>
                  </a:lnTo>
                  <a:lnTo>
                    <a:pt x="645" y="721"/>
                  </a:lnTo>
                  <a:lnTo>
                    <a:pt x="787" y="721"/>
                  </a:lnTo>
                  <a:lnTo>
                    <a:pt x="430" y="17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3A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007"/>
            <p:cNvSpPr>
              <a:spLocks noEditPoints="1"/>
            </p:cNvSpPr>
            <p:nvPr userDrawn="1"/>
          </p:nvSpPr>
          <p:spPr bwMode="auto">
            <a:xfrm>
              <a:off x="9080501" y="2370138"/>
              <a:ext cx="2138363" cy="2695575"/>
            </a:xfrm>
            <a:custGeom>
              <a:avLst/>
              <a:gdLst>
                <a:gd name="T0" fmla="*/ 645 w 1347"/>
                <a:gd name="T1" fmla="*/ 1302 h 1698"/>
                <a:gd name="T2" fmla="*/ 555 w 1347"/>
                <a:gd name="T3" fmla="*/ 1302 h 1698"/>
                <a:gd name="T4" fmla="*/ 555 w 1347"/>
                <a:gd name="T5" fmla="*/ 1698 h 1698"/>
                <a:gd name="T6" fmla="*/ 1347 w 1347"/>
                <a:gd name="T7" fmla="*/ 1698 h 1698"/>
                <a:gd name="T8" fmla="*/ 645 w 1347"/>
                <a:gd name="T9" fmla="*/ 1698 h 1698"/>
                <a:gd name="T10" fmla="*/ 645 w 1347"/>
                <a:gd name="T11" fmla="*/ 1302 h 1698"/>
                <a:gd name="T12" fmla="*/ 645 w 1347"/>
                <a:gd name="T13" fmla="*/ 1262 h 1698"/>
                <a:gd name="T14" fmla="*/ 555 w 1347"/>
                <a:gd name="T15" fmla="*/ 1262 h 1698"/>
                <a:gd name="T16" fmla="*/ 555 w 1347"/>
                <a:gd name="T17" fmla="*/ 1302 h 1698"/>
                <a:gd name="T18" fmla="*/ 645 w 1347"/>
                <a:gd name="T19" fmla="*/ 1302 h 1698"/>
                <a:gd name="T20" fmla="*/ 645 w 1347"/>
                <a:gd name="T21" fmla="*/ 1262 h 1698"/>
                <a:gd name="T22" fmla="*/ 194 w 1347"/>
                <a:gd name="T23" fmla="*/ 0 h 1698"/>
                <a:gd name="T24" fmla="*/ 0 w 1347"/>
                <a:gd name="T25" fmla="*/ 253 h 1698"/>
                <a:gd name="T26" fmla="*/ 0 w 1347"/>
                <a:gd name="T27" fmla="*/ 1184 h 1698"/>
                <a:gd name="T28" fmla="*/ 555 w 1347"/>
                <a:gd name="T29" fmla="*/ 1184 h 1698"/>
                <a:gd name="T30" fmla="*/ 555 w 1347"/>
                <a:gd name="T31" fmla="*/ 1219 h 1698"/>
                <a:gd name="T32" fmla="*/ 645 w 1347"/>
                <a:gd name="T33" fmla="*/ 1219 h 1698"/>
                <a:gd name="T34" fmla="*/ 645 w 1347"/>
                <a:gd name="T35" fmla="*/ 721 h 1698"/>
                <a:gd name="T36" fmla="*/ 787 w 1347"/>
                <a:gd name="T37" fmla="*/ 721 h 1698"/>
                <a:gd name="T38" fmla="*/ 430 w 1347"/>
                <a:gd name="T39" fmla="*/ 172 h 1698"/>
                <a:gd name="T40" fmla="*/ 194 w 1347"/>
                <a:gd name="T41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7" h="1698">
                  <a:moveTo>
                    <a:pt x="645" y="1302"/>
                  </a:moveTo>
                  <a:lnTo>
                    <a:pt x="555" y="1302"/>
                  </a:lnTo>
                  <a:lnTo>
                    <a:pt x="555" y="1698"/>
                  </a:lnTo>
                  <a:lnTo>
                    <a:pt x="1347" y="1698"/>
                  </a:lnTo>
                  <a:lnTo>
                    <a:pt x="645" y="1698"/>
                  </a:lnTo>
                  <a:lnTo>
                    <a:pt x="645" y="1302"/>
                  </a:lnTo>
                  <a:moveTo>
                    <a:pt x="645" y="1262"/>
                  </a:moveTo>
                  <a:lnTo>
                    <a:pt x="555" y="1262"/>
                  </a:lnTo>
                  <a:lnTo>
                    <a:pt x="555" y="1302"/>
                  </a:lnTo>
                  <a:lnTo>
                    <a:pt x="645" y="1302"/>
                  </a:lnTo>
                  <a:lnTo>
                    <a:pt x="645" y="1262"/>
                  </a:lnTo>
                  <a:moveTo>
                    <a:pt x="194" y="0"/>
                  </a:moveTo>
                  <a:lnTo>
                    <a:pt x="0" y="253"/>
                  </a:lnTo>
                  <a:lnTo>
                    <a:pt x="0" y="1184"/>
                  </a:lnTo>
                  <a:lnTo>
                    <a:pt x="555" y="1184"/>
                  </a:lnTo>
                  <a:lnTo>
                    <a:pt x="555" y="1219"/>
                  </a:lnTo>
                  <a:lnTo>
                    <a:pt x="645" y="1219"/>
                  </a:lnTo>
                  <a:lnTo>
                    <a:pt x="645" y="721"/>
                  </a:lnTo>
                  <a:lnTo>
                    <a:pt x="787" y="721"/>
                  </a:lnTo>
                  <a:lnTo>
                    <a:pt x="430" y="172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008"/>
            <p:cNvSpPr/>
            <p:nvPr userDrawn="1"/>
          </p:nvSpPr>
          <p:spPr bwMode="auto">
            <a:xfrm>
              <a:off x="9080501" y="1776413"/>
              <a:ext cx="704850" cy="995363"/>
            </a:xfrm>
            <a:custGeom>
              <a:avLst/>
              <a:gdLst>
                <a:gd name="T0" fmla="*/ 5 w 445"/>
                <a:gd name="T1" fmla="*/ 0 h 627"/>
                <a:gd name="T2" fmla="*/ 0 w 445"/>
                <a:gd name="T3" fmla="*/ 0 h 627"/>
                <a:gd name="T4" fmla="*/ 0 w 445"/>
                <a:gd name="T5" fmla="*/ 627 h 627"/>
                <a:gd name="T6" fmla="*/ 195 w 445"/>
                <a:gd name="T7" fmla="*/ 374 h 627"/>
                <a:gd name="T8" fmla="*/ 431 w 445"/>
                <a:gd name="T9" fmla="*/ 546 h 627"/>
                <a:gd name="T10" fmla="*/ 445 w 445"/>
                <a:gd name="T11" fmla="*/ 557 h 627"/>
                <a:gd name="T12" fmla="*/ 445 w 445"/>
                <a:gd name="T13" fmla="*/ 557 h 627"/>
                <a:gd name="T14" fmla="*/ 401 w 445"/>
                <a:gd name="T15" fmla="*/ 490 h 627"/>
                <a:gd name="T16" fmla="*/ 388 w 445"/>
                <a:gd name="T17" fmla="*/ 470 h 627"/>
                <a:gd name="T18" fmla="*/ 128 w 445"/>
                <a:gd name="T19" fmla="*/ 67 h 627"/>
                <a:gd name="T20" fmla="*/ 5 w 445"/>
                <a:gd name="T21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627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45" y="557"/>
                    <a:pt x="445" y="557"/>
                    <a:pt x="445" y="557"/>
                  </a:cubicBezTo>
                  <a:cubicBezTo>
                    <a:pt x="445" y="557"/>
                    <a:pt x="445" y="557"/>
                    <a:pt x="445" y="557"/>
                  </a:cubicBezTo>
                  <a:cubicBezTo>
                    <a:pt x="401" y="490"/>
                    <a:pt x="401" y="490"/>
                    <a:pt x="401" y="490"/>
                  </a:cubicBezTo>
                  <a:cubicBezTo>
                    <a:pt x="388" y="470"/>
                    <a:pt x="388" y="470"/>
                    <a:pt x="388" y="4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99" y="22"/>
                    <a:pt x="52" y="0"/>
                    <a:pt x="5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009"/>
            <p:cNvSpPr/>
            <p:nvPr userDrawn="1"/>
          </p:nvSpPr>
          <p:spPr bwMode="auto">
            <a:xfrm>
              <a:off x="6270626" y="2668588"/>
              <a:ext cx="3294063" cy="2397125"/>
            </a:xfrm>
            <a:custGeom>
              <a:avLst/>
              <a:gdLst>
                <a:gd name="T0" fmla="*/ 2076 w 2076"/>
                <a:gd name="T1" fmla="*/ 1510 h 1510"/>
                <a:gd name="T2" fmla="*/ 0 w 2076"/>
                <a:gd name="T3" fmla="*/ 1510 h 1510"/>
                <a:gd name="T4" fmla="*/ 714 w 2076"/>
                <a:gd name="T5" fmla="*/ 406 h 1510"/>
                <a:gd name="T6" fmla="*/ 714 w 2076"/>
                <a:gd name="T7" fmla="*/ 406 h 1510"/>
                <a:gd name="T8" fmla="*/ 945 w 2076"/>
                <a:gd name="T9" fmla="*/ 49 h 1510"/>
                <a:gd name="T10" fmla="*/ 1038 w 2076"/>
                <a:gd name="T11" fmla="*/ 1 h 1510"/>
                <a:gd name="T12" fmla="*/ 1124 w 2076"/>
                <a:gd name="T13" fmla="*/ 49 h 1510"/>
                <a:gd name="T14" fmla="*/ 1352 w 2076"/>
                <a:gd name="T15" fmla="*/ 399 h 1510"/>
                <a:gd name="T16" fmla="*/ 2076 w 2076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6" h="1510">
                  <a:moveTo>
                    <a:pt x="2076" y="1510"/>
                  </a:moveTo>
                  <a:cubicBezTo>
                    <a:pt x="0" y="1510"/>
                    <a:pt x="0" y="1510"/>
                    <a:pt x="0" y="1510"/>
                  </a:cubicBezTo>
                  <a:cubicBezTo>
                    <a:pt x="714" y="406"/>
                    <a:pt x="714" y="406"/>
                    <a:pt x="714" y="406"/>
                  </a:cubicBezTo>
                  <a:cubicBezTo>
                    <a:pt x="714" y="406"/>
                    <a:pt x="714" y="406"/>
                    <a:pt x="714" y="406"/>
                  </a:cubicBezTo>
                  <a:cubicBezTo>
                    <a:pt x="945" y="49"/>
                    <a:pt x="945" y="49"/>
                    <a:pt x="945" y="49"/>
                  </a:cubicBezTo>
                  <a:cubicBezTo>
                    <a:pt x="967" y="16"/>
                    <a:pt x="1003" y="0"/>
                    <a:pt x="1038" y="1"/>
                  </a:cubicBezTo>
                  <a:cubicBezTo>
                    <a:pt x="1071" y="2"/>
                    <a:pt x="1103" y="18"/>
                    <a:pt x="1124" y="49"/>
                  </a:cubicBezTo>
                  <a:cubicBezTo>
                    <a:pt x="1352" y="399"/>
                    <a:pt x="1352" y="399"/>
                    <a:pt x="1352" y="399"/>
                  </a:cubicBezTo>
                  <a:cubicBezTo>
                    <a:pt x="2076" y="1510"/>
                    <a:pt x="2076" y="1510"/>
                    <a:pt x="2076" y="1510"/>
                  </a:cubicBezTo>
                </a:path>
              </a:pathLst>
            </a:custGeom>
            <a:solidFill>
              <a:srgbClr val="49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10"/>
            <p:cNvSpPr/>
            <p:nvPr userDrawn="1"/>
          </p:nvSpPr>
          <p:spPr bwMode="auto">
            <a:xfrm>
              <a:off x="7404101" y="2668588"/>
              <a:ext cx="1028700" cy="725488"/>
            </a:xfrm>
            <a:custGeom>
              <a:avLst/>
              <a:gdLst>
                <a:gd name="T0" fmla="*/ 648 w 648"/>
                <a:gd name="T1" fmla="*/ 406 h 457"/>
                <a:gd name="T2" fmla="*/ 648 w 648"/>
                <a:gd name="T3" fmla="*/ 406 h 457"/>
                <a:gd name="T4" fmla="*/ 638 w 648"/>
                <a:gd name="T5" fmla="*/ 399 h 457"/>
                <a:gd name="T6" fmla="*/ 466 w 648"/>
                <a:gd name="T7" fmla="*/ 273 h 457"/>
                <a:gd name="T8" fmla="*/ 324 w 648"/>
                <a:gd name="T9" fmla="*/ 457 h 457"/>
                <a:gd name="T10" fmla="*/ 182 w 648"/>
                <a:gd name="T11" fmla="*/ 273 h 457"/>
                <a:gd name="T12" fmla="*/ 0 w 648"/>
                <a:gd name="T13" fmla="*/ 406 h 457"/>
                <a:gd name="T14" fmla="*/ 0 w 648"/>
                <a:gd name="T15" fmla="*/ 406 h 457"/>
                <a:gd name="T16" fmla="*/ 231 w 648"/>
                <a:gd name="T17" fmla="*/ 49 h 457"/>
                <a:gd name="T18" fmla="*/ 324 w 648"/>
                <a:gd name="T19" fmla="*/ 1 h 457"/>
                <a:gd name="T20" fmla="*/ 417 w 648"/>
                <a:gd name="T21" fmla="*/ 49 h 457"/>
                <a:gd name="T22" fmla="*/ 648 w 648"/>
                <a:gd name="T23" fmla="*/ 40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8" h="457">
                  <a:moveTo>
                    <a:pt x="648" y="406"/>
                  </a:moveTo>
                  <a:cubicBezTo>
                    <a:pt x="648" y="406"/>
                    <a:pt x="648" y="406"/>
                    <a:pt x="648" y="406"/>
                  </a:cubicBezTo>
                  <a:cubicBezTo>
                    <a:pt x="638" y="399"/>
                    <a:pt x="638" y="399"/>
                    <a:pt x="638" y="399"/>
                  </a:cubicBezTo>
                  <a:cubicBezTo>
                    <a:pt x="466" y="273"/>
                    <a:pt x="466" y="273"/>
                    <a:pt x="466" y="273"/>
                  </a:cubicBezTo>
                  <a:cubicBezTo>
                    <a:pt x="324" y="457"/>
                    <a:pt x="324" y="457"/>
                    <a:pt x="324" y="457"/>
                  </a:cubicBezTo>
                  <a:cubicBezTo>
                    <a:pt x="182" y="273"/>
                    <a:pt x="182" y="273"/>
                    <a:pt x="182" y="273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53" y="16"/>
                    <a:pt x="289" y="0"/>
                    <a:pt x="324" y="1"/>
                  </a:cubicBezTo>
                  <a:cubicBezTo>
                    <a:pt x="360" y="0"/>
                    <a:pt x="395" y="16"/>
                    <a:pt x="417" y="49"/>
                  </a:cubicBezTo>
                  <a:cubicBezTo>
                    <a:pt x="648" y="406"/>
                    <a:pt x="648" y="406"/>
                    <a:pt x="648" y="40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011"/>
            <p:cNvSpPr/>
            <p:nvPr userDrawn="1"/>
          </p:nvSpPr>
          <p:spPr bwMode="auto">
            <a:xfrm>
              <a:off x="7918451" y="3101975"/>
              <a:ext cx="1116013" cy="1963738"/>
            </a:xfrm>
            <a:custGeom>
              <a:avLst/>
              <a:gdLst>
                <a:gd name="T0" fmla="*/ 142 w 703"/>
                <a:gd name="T1" fmla="*/ 0 h 1237"/>
                <a:gd name="T2" fmla="*/ 0 w 703"/>
                <a:gd name="T3" fmla="*/ 184 h 1237"/>
                <a:gd name="T4" fmla="*/ 0 w 703"/>
                <a:gd name="T5" fmla="*/ 673 h 1237"/>
                <a:gd name="T6" fmla="*/ 30 w 703"/>
                <a:gd name="T7" fmla="*/ 723 h 1237"/>
                <a:gd name="T8" fmla="*/ 30 w 703"/>
                <a:gd name="T9" fmla="*/ 1237 h 1237"/>
                <a:gd name="T10" fmla="*/ 550 w 703"/>
                <a:gd name="T11" fmla="*/ 1237 h 1237"/>
                <a:gd name="T12" fmla="*/ 550 w 703"/>
                <a:gd name="T13" fmla="*/ 1223 h 1237"/>
                <a:gd name="T14" fmla="*/ 515 w 703"/>
                <a:gd name="T15" fmla="*/ 1154 h 1237"/>
                <a:gd name="T16" fmla="*/ 547 w 703"/>
                <a:gd name="T17" fmla="*/ 1087 h 1237"/>
                <a:gd name="T18" fmla="*/ 547 w 703"/>
                <a:gd name="T19" fmla="*/ 1087 h 1237"/>
                <a:gd name="T20" fmla="*/ 547 w 703"/>
                <a:gd name="T21" fmla="*/ 1058 h 1237"/>
                <a:gd name="T22" fmla="*/ 550 w 703"/>
                <a:gd name="T23" fmla="*/ 1058 h 1237"/>
                <a:gd name="T24" fmla="*/ 550 w 703"/>
                <a:gd name="T25" fmla="*/ 723 h 1237"/>
                <a:gd name="T26" fmla="*/ 703 w 703"/>
                <a:gd name="T27" fmla="*/ 723 h 1237"/>
                <a:gd name="T28" fmla="*/ 314 w 703"/>
                <a:gd name="T29" fmla="*/ 126 h 1237"/>
                <a:gd name="T30" fmla="*/ 142 w 703"/>
                <a:gd name="T31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3" h="1237">
                  <a:moveTo>
                    <a:pt x="142" y="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0" y="723"/>
                    <a:pt x="30" y="723"/>
                    <a:pt x="30" y="723"/>
                  </a:cubicBezTo>
                  <a:cubicBezTo>
                    <a:pt x="30" y="1237"/>
                    <a:pt x="30" y="1237"/>
                    <a:pt x="30" y="1237"/>
                  </a:cubicBezTo>
                  <a:cubicBezTo>
                    <a:pt x="550" y="1237"/>
                    <a:pt x="550" y="1237"/>
                    <a:pt x="550" y="1237"/>
                  </a:cubicBezTo>
                  <a:cubicBezTo>
                    <a:pt x="550" y="1223"/>
                    <a:pt x="550" y="1223"/>
                    <a:pt x="550" y="1223"/>
                  </a:cubicBezTo>
                  <a:cubicBezTo>
                    <a:pt x="529" y="1208"/>
                    <a:pt x="515" y="1182"/>
                    <a:pt x="515" y="1154"/>
                  </a:cubicBezTo>
                  <a:cubicBezTo>
                    <a:pt x="515" y="1127"/>
                    <a:pt x="527" y="1103"/>
                    <a:pt x="547" y="1087"/>
                  </a:cubicBezTo>
                  <a:cubicBezTo>
                    <a:pt x="547" y="1087"/>
                    <a:pt x="547" y="1087"/>
                    <a:pt x="547" y="1087"/>
                  </a:cubicBezTo>
                  <a:cubicBezTo>
                    <a:pt x="547" y="1058"/>
                    <a:pt x="547" y="1058"/>
                    <a:pt x="547" y="1058"/>
                  </a:cubicBezTo>
                  <a:cubicBezTo>
                    <a:pt x="550" y="1058"/>
                    <a:pt x="550" y="1058"/>
                    <a:pt x="550" y="1058"/>
                  </a:cubicBezTo>
                  <a:cubicBezTo>
                    <a:pt x="550" y="723"/>
                    <a:pt x="550" y="723"/>
                    <a:pt x="550" y="723"/>
                  </a:cubicBezTo>
                  <a:cubicBezTo>
                    <a:pt x="703" y="723"/>
                    <a:pt x="703" y="723"/>
                    <a:pt x="703" y="723"/>
                  </a:cubicBezTo>
                  <a:cubicBezTo>
                    <a:pt x="314" y="126"/>
                    <a:pt x="314" y="126"/>
                    <a:pt x="314" y="126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3A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012"/>
            <p:cNvSpPr/>
            <p:nvPr userDrawn="1"/>
          </p:nvSpPr>
          <p:spPr bwMode="auto">
            <a:xfrm>
              <a:off x="7918451" y="2670175"/>
              <a:ext cx="514350" cy="723900"/>
            </a:xfrm>
            <a:custGeom>
              <a:avLst/>
              <a:gdLst>
                <a:gd name="T0" fmla="*/ 4 w 324"/>
                <a:gd name="T1" fmla="*/ 0 h 456"/>
                <a:gd name="T2" fmla="*/ 0 w 324"/>
                <a:gd name="T3" fmla="*/ 0 h 456"/>
                <a:gd name="T4" fmla="*/ 0 w 324"/>
                <a:gd name="T5" fmla="*/ 456 h 456"/>
                <a:gd name="T6" fmla="*/ 142 w 324"/>
                <a:gd name="T7" fmla="*/ 272 h 456"/>
                <a:gd name="T8" fmla="*/ 314 w 324"/>
                <a:gd name="T9" fmla="*/ 398 h 456"/>
                <a:gd name="T10" fmla="*/ 324 w 324"/>
                <a:gd name="T11" fmla="*/ 405 h 456"/>
                <a:gd name="T12" fmla="*/ 324 w 324"/>
                <a:gd name="T13" fmla="*/ 405 h 456"/>
                <a:gd name="T14" fmla="*/ 173 w 324"/>
                <a:gd name="T15" fmla="*/ 171 h 456"/>
                <a:gd name="T16" fmla="*/ 93 w 324"/>
                <a:gd name="T17" fmla="*/ 48 h 456"/>
                <a:gd name="T18" fmla="*/ 4 w 324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456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314" y="398"/>
                    <a:pt x="314" y="398"/>
                    <a:pt x="314" y="398"/>
                  </a:cubicBezTo>
                  <a:cubicBezTo>
                    <a:pt x="324" y="405"/>
                    <a:pt x="324" y="405"/>
                    <a:pt x="324" y="405"/>
                  </a:cubicBezTo>
                  <a:cubicBezTo>
                    <a:pt x="324" y="405"/>
                    <a:pt x="324" y="405"/>
                    <a:pt x="324" y="405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72" y="16"/>
                    <a:pt x="38" y="0"/>
                    <a:pt x="4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14"/>
            <p:cNvSpPr/>
            <p:nvPr userDrawn="1"/>
          </p:nvSpPr>
          <p:spPr bwMode="auto">
            <a:xfrm>
              <a:off x="6969126" y="5065713"/>
              <a:ext cx="3851275" cy="0"/>
            </a:xfrm>
            <a:custGeom>
              <a:avLst/>
              <a:gdLst>
                <a:gd name="T0" fmla="*/ 0 w 2426"/>
                <a:gd name="T1" fmla="*/ 2426 w 2426"/>
                <a:gd name="T2" fmla="*/ 0 w 24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26">
                  <a:moveTo>
                    <a:pt x="0" y="0"/>
                  </a:moveTo>
                  <a:lnTo>
                    <a:pt x="24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15"/>
            <p:cNvSpPr/>
            <p:nvPr userDrawn="1"/>
          </p:nvSpPr>
          <p:spPr bwMode="auto">
            <a:xfrm>
              <a:off x="6969126" y="5065713"/>
              <a:ext cx="3851275" cy="0"/>
            </a:xfrm>
            <a:custGeom>
              <a:avLst/>
              <a:gdLst>
                <a:gd name="T0" fmla="*/ 0 w 2426"/>
                <a:gd name="T1" fmla="*/ 2426 w 2426"/>
                <a:gd name="T2" fmla="*/ 0 w 24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26">
                  <a:moveTo>
                    <a:pt x="0" y="0"/>
                  </a:moveTo>
                  <a:lnTo>
                    <a:pt x="24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16"/>
            <p:cNvSpPr/>
            <p:nvPr userDrawn="1"/>
          </p:nvSpPr>
          <p:spPr bwMode="auto">
            <a:xfrm>
              <a:off x="7413626" y="3779838"/>
              <a:ext cx="627063" cy="512763"/>
            </a:xfrm>
            <a:custGeom>
              <a:avLst/>
              <a:gdLst>
                <a:gd name="T0" fmla="*/ 217 w 395"/>
                <a:gd name="T1" fmla="*/ 0 h 323"/>
                <a:gd name="T2" fmla="*/ 395 w 395"/>
                <a:gd name="T3" fmla="*/ 323 h 323"/>
                <a:gd name="T4" fmla="*/ 0 w 395"/>
                <a:gd name="T5" fmla="*/ 323 h 323"/>
                <a:gd name="T6" fmla="*/ 217 w 39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323">
                  <a:moveTo>
                    <a:pt x="217" y="0"/>
                  </a:moveTo>
                  <a:lnTo>
                    <a:pt x="395" y="323"/>
                  </a:lnTo>
                  <a:lnTo>
                    <a:pt x="0" y="32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17"/>
            <p:cNvSpPr/>
            <p:nvPr userDrawn="1"/>
          </p:nvSpPr>
          <p:spPr bwMode="auto">
            <a:xfrm>
              <a:off x="7340601" y="3779838"/>
              <a:ext cx="625475" cy="1285875"/>
            </a:xfrm>
            <a:custGeom>
              <a:avLst/>
              <a:gdLst>
                <a:gd name="T0" fmla="*/ 217 w 394"/>
                <a:gd name="T1" fmla="*/ 0 h 810"/>
                <a:gd name="T2" fmla="*/ 0 w 394"/>
                <a:gd name="T3" fmla="*/ 296 h 810"/>
                <a:gd name="T4" fmla="*/ 25 w 394"/>
                <a:gd name="T5" fmla="*/ 296 h 810"/>
                <a:gd name="T6" fmla="*/ 25 w 394"/>
                <a:gd name="T7" fmla="*/ 810 h 810"/>
                <a:gd name="T8" fmla="*/ 394 w 394"/>
                <a:gd name="T9" fmla="*/ 810 h 810"/>
                <a:gd name="T10" fmla="*/ 394 w 394"/>
                <a:gd name="T11" fmla="*/ 296 h 810"/>
                <a:gd name="T12" fmla="*/ 21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217" y="0"/>
                  </a:moveTo>
                  <a:lnTo>
                    <a:pt x="0" y="296"/>
                  </a:lnTo>
                  <a:lnTo>
                    <a:pt x="25" y="296"/>
                  </a:lnTo>
                  <a:lnTo>
                    <a:pt x="25" y="810"/>
                  </a:lnTo>
                  <a:lnTo>
                    <a:pt x="394" y="810"/>
                  </a:lnTo>
                  <a:lnTo>
                    <a:pt x="394" y="296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18"/>
            <p:cNvSpPr/>
            <p:nvPr userDrawn="1"/>
          </p:nvSpPr>
          <p:spPr bwMode="auto">
            <a:xfrm>
              <a:off x="7340601" y="3779838"/>
              <a:ext cx="625475" cy="1285875"/>
            </a:xfrm>
            <a:custGeom>
              <a:avLst/>
              <a:gdLst>
                <a:gd name="T0" fmla="*/ 217 w 394"/>
                <a:gd name="T1" fmla="*/ 0 h 810"/>
                <a:gd name="T2" fmla="*/ 0 w 394"/>
                <a:gd name="T3" fmla="*/ 296 h 810"/>
                <a:gd name="T4" fmla="*/ 25 w 394"/>
                <a:gd name="T5" fmla="*/ 296 h 810"/>
                <a:gd name="T6" fmla="*/ 25 w 394"/>
                <a:gd name="T7" fmla="*/ 810 h 810"/>
                <a:gd name="T8" fmla="*/ 394 w 394"/>
                <a:gd name="T9" fmla="*/ 810 h 810"/>
                <a:gd name="T10" fmla="*/ 394 w 394"/>
                <a:gd name="T11" fmla="*/ 296 h 810"/>
                <a:gd name="T12" fmla="*/ 21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217" y="0"/>
                  </a:moveTo>
                  <a:lnTo>
                    <a:pt x="0" y="296"/>
                  </a:lnTo>
                  <a:lnTo>
                    <a:pt x="25" y="296"/>
                  </a:lnTo>
                  <a:lnTo>
                    <a:pt x="25" y="810"/>
                  </a:lnTo>
                  <a:lnTo>
                    <a:pt x="394" y="810"/>
                  </a:lnTo>
                  <a:lnTo>
                    <a:pt x="394" y="296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1019"/>
            <p:cNvSpPr>
              <a:spLocks noChangeArrowheads="1"/>
            </p:cNvSpPr>
            <p:nvPr userDrawn="1"/>
          </p:nvSpPr>
          <p:spPr bwMode="auto">
            <a:xfrm>
              <a:off x="6281739" y="4249738"/>
              <a:ext cx="1171575" cy="815975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1020"/>
            <p:cNvSpPr>
              <a:spLocks noChangeArrowheads="1"/>
            </p:cNvSpPr>
            <p:nvPr userDrawn="1"/>
          </p:nvSpPr>
          <p:spPr bwMode="auto">
            <a:xfrm>
              <a:off x="6281739" y="4249738"/>
              <a:ext cx="1171575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21"/>
            <p:cNvSpPr/>
            <p:nvPr userDrawn="1"/>
          </p:nvSpPr>
          <p:spPr bwMode="auto">
            <a:xfrm>
              <a:off x="6207126" y="3779838"/>
              <a:ext cx="1550988" cy="512763"/>
            </a:xfrm>
            <a:custGeom>
              <a:avLst/>
              <a:gdLst>
                <a:gd name="T0" fmla="*/ 977 w 977"/>
                <a:gd name="T1" fmla="*/ 0 h 323"/>
                <a:gd name="T2" fmla="*/ 193 w 977"/>
                <a:gd name="T3" fmla="*/ 0 h 323"/>
                <a:gd name="T4" fmla="*/ 0 w 977"/>
                <a:gd name="T5" fmla="*/ 323 h 323"/>
                <a:gd name="T6" fmla="*/ 784 w 977"/>
                <a:gd name="T7" fmla="*/ 323 h 323"/>
                <a:gd name="T8" fmla="*/ 977 w 977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323">
                  <a:moveTo>
                    <a:pt x="977" y="0"/>
                  </a:moveTo>
                  <a:lnTo>
                    <a:pt x="193" y="0"/>
                  </a:lnTo>
                  <a:lnTo>
                    <a:pt x="0" y="323"/>
                  </a:lnTo>
                  <a:lnTo>
                    <a:pt x="784" y="32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22"/>
            <p:cNvSpPr/>
            <p:nvPr userDrawn="1"/>
          </p:nvSpPr>
          <p:spPr bwMode="auto">
            <a:xfrm>
              <a:off x="6207126" y="3779838"/>
              <a:ext cx="1550988" cy="512763"/>
            </a:xfrm>
            <a:custGeom>
              <a:avLst/>
              <a:gdLst>
                <a:gd name="T0" fmla="*/ 977 w 977"/>
                <a:gd name="T1" fmla="*/ 0 h 323"/>
                <a:gd name="T2" fmla="*/ 193 w 977"/>
                <a:gd name="T3" fmla="*/ 0 h 323"/>
                <a:gd name="T4" fmla="*/ 0 w 977"/>
                <a:gd name="T5" fmla="*/ 323 h 323"/>
                <a:gd name="T6" fmla="*/ 784 w 977"/>
                <a:gd name="T7" fmla="*/ 323 h 323"/>
                <a:gd name="T8" fmla="*/ 977 w 977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323">
                  <a:moveTo>
                    <a:pt x="977" y="0"/>
                  </a:moveTo>
                  <a:lnTo>
                    <a:pt x="193" y="0"/>
                  </a:lnTo>
                  <a:lnTo>
                    <a:pt x="0" y="323"/>
                  </a:lnTo>
                  <a:lnTo>
                    <a:pt x="784" y="323"/>
                  </a:lnTo>
                  <a:lnTo>
                    <a:pt x="9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1023"/>
            <p:cNvSpPr>
              <a:spLocks noChangeArrowheads="1"/>
            </p:cNvSpPr>
            <p:nvPr userDrawn="1"/>
          </p:nvSpPr>
          <p:spPr bwMode="auto">
            <a:xfrm>
              <a:off x="6553201" y="4433888"/>
              <a:ext cx="192088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1024"/>
            <p:cNvSpPr>
              <a:spLocks noChangeArrowheads="1"/>
            </p:cNvSpPr>
            <p:nvPr userDrawn="1"/>
          </p:nvSpPr>
          <p:spPr bwMode="auto">
            <a:xfrm>
              <a:off x="6553201" y="4433888"/>
              <a:ext cx="192088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25"/>
            <p:cNvSpPr>
              <a:spLocks noChangeArrowheads="1"/>
            </p:cNvSpPr>
            <p:nvPr userDrawn="1"/>
          </p:nvSpPr>
          <p:spPr bwMode="auto">
            <a:xfrm>
              <a:off x="6580189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026"/>
            <p:cNvSpPr>
              <a:spLocks noChangeArrowheads="1"/>
            </p:cNvSpPr>
            <p:nvPr userDrawn="1"/>
          </p:nvSpPr>
          <p:spPr bwMode="auto">
            <a:xfrm>
              <a:off x="6580189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027"/>
            <p:cNvSpPr>
              <a:spLocks noChangeArrowheads="1"/>
            </p:cNvSpPr>
            <p:nvPr userDrawn="1"/>
          </p:nvSpPr>
          <p:spPr bwMode="auto">
            <a:xfrm>
              <a:off x="6988176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28"/>
            <p:cNvSpPr>
              <a:spLocks noChangeArrowheads="1"/>
            </p:cNvSpPr>
            <p:nvPr userDrawn="1"/>
          </p:nvSpPr>
          <p:spPr bwMode="auto">
            <a:xfrm>
              <a:off x="7015164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29"/>
            <p:cNvSpPr>
              <a:spLocks noChangeArrowheads="1"/>
            </p:cNvSpPr>
            <p:nvPr userDrawn="1"/>
          </p:nvSpPr>
          <p:spPr bwMode="auto">
            <a:xfrm>
              <a:off x="7015164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30"/>
            <p:cNvSpPr/>
            <p:nvPr userDrawn="1"/>
          </p:nvSpPr>
          <p:spPr bwMode="auto">
            <a:xfrm>
              <a:off x="6873876" y="4283075"/>
              <a:ext cx="114300" cy="139700"/>
            </a:xfrm>
            <a:custGeom>
              <a:avLst/>
              <a:gdLst>
                <a:gd name="T0" fmla="*/ 71 w 72"/>
                <a:gd name="T1" fmla="*/ 0 h 88"/>
                <a:gd name="T2" fmla="*/ 56 w 72"/>
                <a:gd name="T3" fmla="*/ 0 h 88"/>
                <a:gd name="T4" fmla="*/ 44 w 72"/>
                <a:gd name="T5" fmla="*/ 0 h 88"/>
                <a:gd name="T6" fmla="*/ 30 w 72"/>
                <a:gd name="T7" fmla="*/ 0 h 88"/>
                <a:gd name="T8" fmla="*/ 18 w 72"/>
                <a:gd name="T9" fmla="*/ 0 h 88"/>
                <a:gd name="T10" fmla="*/ 0 w 72"/>
                <a:gd name="T11" fmla="*/ 0 h 88"/>
                <a:gd name="T12" fmla="*/ 0 w 72"/>
                <a:gd name="T13" fmla="*/ 11 h 88"/>
                <a:gd name="T14" fmla="*/ 0 w 72"/>
                <a:gd name="T15" fmla="*/ 78 h 88"/>
                <a:gd name="T16" fmla="*/ 8 w 72"/>
                <a:gd name="T17" fmla="*/ 88 h 88"/>
                <a:gd name="T18" fmla="*/ 18 w 72"/>
                <a:gd name="T19" fmla="*/ 78 h 88"/>
                <a:gd name="T20" fmla="*/ 18 w 72"/>
                <a:gd name="T21" fmla="*/ 33 h 88"/>
                <a:gd name="T22" fmla="*/ 24 w 72"/>
                <a:gd name="T23" fmla="*/ 27 h 88"/>
                <a:gd name="T24" fmla="*/ 24 w 72"/>
                <a:gd name="T25" fmla="*/ 27 h 88"/>
                <a:gd name="T26" fmla="*/ 30 w 72"/>
                <a:gd name="T27" fmla="*/ 33 h 88"/>
                <a:gd name="T28" fmla="*/ 30 w 72"/>
                <a:gd name="T29" fmla="*/ 56 h 88"/>
                <a:gd name="T30" fmla="*/ 36 w 72"/>
                <a:gd name="T31" fmla="*/ 63 h 88"/>
                <a:gd name="T32" fmla="*/ 44 w 72"/>
                <a:gd name="T33" fmla="*/ 56 h 88"/>
                <a:gd name="T34" fmla="*/ 44 w 72"/>
                <a:gd name="T35" fmla="*/ 17 h 88"/>
                <a:gd name="T36" fmla="*/ 50 w 72"/>
                <a:gd name="T37" fmla="*/ 11 h 88"/>
                <a:gd name="T38" fmla="*/ 56 w 72"/>
                <a:gd name="T39" fmla="*/ 17 h 88"/>
                <a:gd name="T40" fmla="*/ 56 w 72"/>
                <a:gd name="T41" fmla="*/ 67 h 88"/>
                <a:gd name="T42" fmla="*/ 63 w 72"/>
                <a:gd name="T43" fmla="*/ 75 h 88"/>
                <a:gd name="T44" fmla="*/ 72 w 72"/>
                <a:gd name="T45" fmla="*/ 67 h 88"/>
                <a:gd name="T46" fmla="*/ 72 w 72"/>
                <a:gd name="T47" fmla="*/ 0 h 88"/>
                <a:gd name="T48" fmla="*/ 71 w 72"/>
                <a:gd name="T4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8">
                  <a:moveTo>
                    <a:pt x="71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3" y="87"/>
                    <a:pt x="8" y="88"/>
                  </a:cubicBezTo>
                  <a:cubicBezTo>
                    <a:pt x="14" y="88"/>
                    <a:pt x="18" y="84"/>
                    <a:pt x="18" y="7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9"/>
                    <a:pt x="21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7"/>
                    <a:pt x="30" y="29"/>
                    <a:pt x="30" y="33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9"/>
                    <a:pt x="33" y="62"/>
                    <a:pt x="36" y="63"/>
                  </a:cubicBezTo>
                  <a:cubicBezTo>
                    <a:pt x="40" y="64"/>
                    <a:pt x="44" y="60"/>
                    <a:pt x="44" y="5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4"/>
                    <a:pt x="47" y="11"/>
                    <a:pt x="50" y="11"/>
                  </a:cubicBezTo>
                  <a:cubicBezTo>
                    <a:pt x="53" y="11"/>
                    <a:pt x="56" y="14"/>
                    <a:pt x="56" y="1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71"/>
                    <a:pt x="59" y="75"/>
                    <a:pt x="63" y="75"/>
                  </a:cubicBezTo>
                  <a:cubicBezTo>
                    <a:pt x="68" y="76"/>
                    <a:pt x="72" y="72"/>
                    <a:pt x="72" y="6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1031"/>
            <p:cNvSpPr>
              <a:spLocks noChangeArrowheads="1"/>
            </p:cNvSpPr>
            <p:nvPr userDrawn="1"/>
          </p:nvSpPr>
          <p:spPr bwMode="auto">
            <a:xfrm>
              <a:off x="7645401" y="4229100"/>
              <a:ext cx="161925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1032"/>
            <p:cNvSpPr>
              <a:spLocks noChangeArrowheads="1"/>
            </p:cNvSpPr>
            <p:nvPr userDrawn="1"/>
          </p:nvSpPr>
          <p:spPr bwMode="auto">
            <a:xfrm>
              <a:off x="7669214" y="4257675"/>
              <a:ext cx="115888" cy="146050"/>
            </a:xfrm>
            <a:prstGeom prst="ellipse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033"/>
            <p:cNvSpPr>
              <a:spLocks noChangeArrowheads="1"/>
            </p:cNvSpPr>
            <p:nvPr userDrawn="1"/>
          </p:nvSpPr>
          <p:spPr bwMode="auto">
            <a:xfrm>
              <a:off x="7634289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034"/>
            <p:cNvSpPr>
              <a:spLocks noChangeArrowheads="1"/>
            </p:cNvSpPr>
            <p:nvPr userDrawn="1"/>
          </p:nvSpPr>
          <p:spPr bwMode="auto">
            <a:xfrm>
              <a:off x="7650164" y="4760913"/>
              <a:ext cx="142875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035"/>
            <p:cNvSpPr>
              <a:spLocks noChangeArrowheads="1"/>
            </p:cNvSpPr>
            <p:nvPr userDrawn="1"/>
          </p:nvSpPr>
          <p:spPr bwMode="auto">
            <a:xfrm>
              <a:off x="6492876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36"/>
            <p:cNvSpPr/>
            <p:nvPr userDrawn="1"/>
          </p:nvSpPr>
          <p:spPr bwMode="auto">
            <a:xfrm>
              <a:off x="6650039" y="3925888"/>
              <a:ext cx="69850" cy="234950"/>
            </a:xfrm>
            <a:custGeom>
              <a:avLst/>
              <a:gdLst>
                <a:gd name="T0" fmla="*/ 0 w 44"/>
                <a:gd name="T1" fmla="*/ 148 h 148"/>
                <a:gd name="T2" fmla="*/ 44 w 44"/>
                <a:gd name="T3" fmla="*/ 88 h 148"/>
                <a:gd name="T4" fmla="*/ 44 w 44"/>
                <a:gd name="T5" fmla="*/ 0 h 148"/>
                <a:gd name="T6" fmla="*/ 0 w 44"/>
                <a:gd name="T7" fmla="*/ 0 h 148"/>
                <a:gd name="T8" fmla="*/ 0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0" y="148"/>
                  </a:moveTo>
                  <a:lnTo>
                    <a:pt x="44" y="8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037"/>
            <p:cNvSpPr>
              <a:spLocks noChangeArrowheads="1"/>
            </p:cNvSpPr>
            <p:nvPr userDrawn="1"/>
          </p:nvSpPr>
          <p:spPr bwMode="auto">
            <a:xfrm>
              <a:off x="6480176" y="3876675"/>
              <a:ext cx="252413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38"/>
            <p:cNvSpPr/>
            <p:nvPr userDrawn="1"/>
          </p:nvSpPr>
          <p:spPr bwMode="auto">
            <a:xfrm>
              <a:off x="6194426" y="4303713"/>
              <a:ext cx="20638" cy="14288"/>
            </a:xfrm>
            <a:custGeom>
              <a:avLst/>
              <a:gdLst>
                <a:gd name="T0" fmla="*/ 7 w 13"/>
                <a:gd name="T1" fmla="*/ 8 h 9"/>
                <a:gd name="T2" fmla="*/ 0 w 13"/>
                <a:gd name="T3" fmla="*/ 5 h 9"/>
                <a:gd name="T4" fmla="*/ 6 w 13"/>
                <a:gd name="T5" fmla="*/ 0 h 9"/>
                <a:gd name="T6" fmla="*/ 13 w 13"/>
                <a:gd name="T7" fmla="*/ 3 h 9"/>
                <a:gd name="T8" fmla="*/ 7 w 1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7" y="8"/>
                  </a:moveTo>
                  <a:cubicBezTo>
                    <a:pt x="4" y="9"/>
                    <a:pt x="0" y="5"/>
                    <a:pt x="0" y="5"/>
                  </a:cubicBezTo>
                  <a:cubicBezTo>
                    <a:pt x="0" y="5"/>
                    <a:pt x="2" y="0"/>
                    <a:pt x="6" y="0"/>
                  </a:cubicBezTo>
                  <a:cubicBezTo>
                    <a:pt x="10" y="0"/>
                    <a:pt x="13" y="1"/>
                    <a:pt x="13" y="3"/>
                  </a:cubicBezTo>
                  <a:cubicBezTo>
                    <a:pt x="13" y="5"/>
                    <a:pt x="11" y="7"/>
                    <a:pt x="7" y="8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39"/>
            <p:cNvSpPr/>
            <p:nvPr userDrawn="1"/>
          </p:nvSpPr>
          <p:spPr bwMode="auto">
            <a:xfrm>
              <a:off x="6211889" y="4303713"/>
              <a:ext cx="11113" cy="9525"/>
            </a:xfrm>
            <a:custGeom>
              <a:avLst/>
              <a:gdLst>
                <a:gd name="T0" fmla="*/ 1 w 7"/>
                <a:gd name="T1" fmla="*/ 6 h 6"/>
                <a:gd name="T2" fmla="*/ 0 w 7"/>
                <a:gd name="T3" fmla="*/ 0 h 6"/>
                <a:gd name="T4" fmla="*/ 6 w 7"/>
                <a:gd name="T5" fmla="*/ 0 h 6"/>
                <a:gd name="T6" fmla="*/ 7 w 7"/>
                <a:gd name="T7" fmla="*/ 5 h 6"/>
                <a:gd name="T8" fmla="*/ 1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cubicBezTo>
                    <a:pt x="1" y="4"/>
                    <a:pt x="1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1" y="6"/>
                    <a:pt x="1" y="6"/>
                    <a:pt x="1" y="6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40"/>
            <p:cNvSpPr/>
            <p:nvPr userDrawn="1"/>
          </p:nvSpPr>
          <p:spPr bwMode="auto">
            <a:xfrm>
              <a:off x="6199189" y="4329113"/>
              <a:ext cx="22225" cy="15875"/>
            </a:xfrm>
            <a:custGeom>
              <a:avLst/>
              <a:gdLst>
                <a:gd name="T0" fmla="*/ 8 w 14"/>
                <a:gd name="T1" fmla="*/ 9 h 10"/>
                <a:gd name="T2" fmla="*/ 0 w 14"/>
                <a:gd name="T3" fmla="*/ 6 h 10"/>
                <a:gd name="T4" fmla="*/ 6 w 14"/>
                <a:gd name="T5" fmla="*/ 1 h 10"/>
                <a:gd name="T6" fmla="*/ 13 w 14"/>
                <a:gd name="T7" fmla="*/ 4 h 10"/>
                <a:gd name="T8" fmla="*/ 8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8" y="9"/>
                  </a:moveTo>
                  <a:cubicBezTo>
                    <a:pt x="4" y="10"/>
                    <a:pt x="0" y="6"/>
                    <a:pt x="0" y="6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3" y="4"/>
                  </a:cubicBezTo>
                  <a:cubicBezTo>
                    <a:pt x="14" y="6"/>
                    <a:pt x="11" y="8"/>
                    <a:pt x="8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41"/>
            <p:cNvSpPr/>
            <p:nvPr userDrawn="1"/>
          </p:nvSpPr>
          <p:spPr bwMode="auto">
            <a:xfrm>
              <a:off x="6216651" y="4329113"/>
              <a:ext cx="11113" cy="11113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1 h 7"/>
                <a:gd name="T4" fmla="*/ 6 w 7"/>
                <a:gd name="T5" fmla="*/ 0 h 7"/>
                <a:gd name="T6" fmla="*/ 7 w 7"/>
                <a:gd name="T7" fmla="*/ 5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5"/>
                    <a:pt x="0" y="3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1" y="7"/>
                    <a:pt x="1" y="7"/>
                    <a:pt x="1" y="7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42"/>
            <p:cNvSpPr/>
            <p:nvPr userDrawn="1"/>
          </p:nvSpPr>
          <p:spPr bwMode="auto">
            <a:xfrm>
              <a:off x="6207126" y="4356100"/>
              <a:ext cx="20638" cy="15875"/>
            </a:xfrm>
            <a:custGeom>
              <a:avLst/>
              <a:gdLst>
                <a:gd name="T0" fmla="*/ 7 w 13"/>
                <a:gd name="T1" fmla="*/ 9 h 10"/>
                <a:gd name="T2" fmla="*/ 0 w 13"/>
                <a:gd name="T3" fmla="*/ 7 h 10"/>
                <a:gd name="T4" fmla="*/ 1 w 13"/>
                <a:gd name="T5" fmla="*/ 4 h 10"/>
                <a:gd name="T6" fmla="*/ 5 w 13"/>
                <a:gd name="T7" fmla="*/ 1 h 10"/>
                <a:gd name="T8" fmla="*/ 12 w 13"/>
                <a:gd name="T9" fmla="*/ 3 h 10"/>
                <a:gd name="T10" fmla="*/ 7 w 13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7" y="9"/>
                  </a:moveTo>
                  <a:cubicBezTo>
                    <a:pt x="4" y="10"/>
                    <a:pt x="0" y="7"/>
                    <a:pt x="0" y="7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8" y="0"/>
                    <a:pt x="12" y="1"/>
                    <a:pt x="12" y="3"/>
                  </a:cubicBezTo>
                  <a:cubicBezTo>
                    <a:pt x="13" y="5"/>
                    <a:pt x="11" y="7"/>
                    <a:pt x="7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43"/>
            <p:cNvSpPr/>
            <p:nvPr userDrawn="1"/>
          </p:nvSpPr>
          <p:spPr bwMode="auto">
            <a:xfrm>
              <a:off x="6223001" y="4352925"/>
              <a:ext cx="12700" cy="12700"/>
            </a:xfrm>
            <a:custGeom>
              <a:avLst/>
              <a:gdLst>
                <a:gd name="T0" fmla="*/ 2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6 h 8"/>
                <a:gd name="T8" fmla="*/ 2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cubicBezTo>
                    <a:pt x="1" y="6"/>
                    <a:pt x="1" y="4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4"/>
                    <a:pt x="8" y="6"/>
                  </a:cubicBezTo>
                  <a:cubicBezTo>
                    <a:pt x="2" y="8"/>
                    <a:pt x="2" y="8"/>
                    <a:pt x="2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44"/>
            <p:cNvSpPr/>
            <p:nvPr userDrawn="1"/>
          </p:nvSpPr>
          <p:spPr bwMode="auto">
            <a:xfrm>
              <a:off x="6219826" y="4295775"/>
              <a:ext cx="19050" cy="74613"/>
            </a:xfrm>
            <a:custGeom>
              <a:avLst/>
              <a:gdLst>
                <a:gd name="T0" fmla="*/ 0 w 12"/>
                <a:gd name="T1" fmla="*/ 0 h 47"/>
                <a:gd name="T2" fmla="*/ 11 w 12"/>
                <a:gd name="T3" fmla="*/ 47 h 47"/>
                <a:gd name="T4" fmla="*/ 12 w 12"/>
                <a:gd name="T5" fmla="*/ 46 h 47"/>
                <a:gd name="T6" fmla="*/ 1 w 12"/>
                <a:gd name="T7" fmla="*/ 0 h 47"/>
                <a:gd name="T8" fmla="*/ 0 w 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7">
                  <a:moveTo>
                    <a:pt x="0" y="0"/>
                  </a:moveTo>
                  <a:cubicBezTo>
                    <a:pt x="2" y="16"/>
                    <a:pt x="6" y="32"/>
                    <a:pt x="11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31"/>
                    <a:pt x="3" y="1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45"/>
            <p:cNvSpPr/>
            <p:nvPr userDrawn="1"/>
          </p:nvSpPr>
          <p:spPr bwMode="auto">
            <a:xfrm>
              <a:off x="6218239" y="4384675"/>
              <a:ext cx="20638" cy="15875"/>
            </a:xfrm>
            <a:custGeom>
              <a:avLst/>
              <a:gdLst>
                <a:gd name="T0" fmla="*/ 8 w 13"/>
                <a:gd name="T1" fmla="*/ 9 h 10"/>
                <a:gd name="T2" fmla="*/ 0 w 13"/>
                <a:gd name="T3" fmla="*/ 7 h 10"/>
                <a:gd name="T4" fmla="*/ 4 w 13"/>
                <a:gd name="T5" fmla="*/ 1 h 10"/>
                <a:gd name="T6" fmla="*/ 12 w 13"/>
                <a:gd name="T7" fmla="*/ 2 h 10"/>
                <a:gd name="T8" fmla="*/ 8 w 1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9"/>
                  </a:moveTo>
                  <a:cubicBezTo>
                    <a:pt x="4" y="10"/>
                    <a:pt x="0" y="7"/>
                    <a:pt x="0" y="7"/>
                  </a:cubicBezTo>
                  <a:cubicBezTo>
                    <a:pt x="0" y="7"/>
                    <a:pt x="1" y="2"/>
                    <a:pt x="4" y="1"/>
                  </a:cubicBezTo>
                  <a:cubicBezTo>
                    <a:pt x="8" y="0"/>
                    <a:pt x="11" y="0"/>
                    <a:pt x="12" y="2"/>
                  </a:cubicBezTo>
                  <a:cubicBezTo>
                    <a:pt x="13" y="4"/>
                    <a:pt x="11" y="7"/>
                    <a:pt x="8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46"/>
            <p:cNvSpPr/>
            <p:nvPr userDrawn="1"/>
          </p:nvSpPr>
          <p:spPr bwMode="auto">
            <a:xfrm>
              <a:off x="6232526" y="4381500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47"/>
            <p:cNvSpPr/>
            <p:nvPr userDrawn="1"/>
          </p:nvSpPr>
          <p:spPr bwMode="auto">
            <a:xfrm>
              <a:off x="6232526" y="4381500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5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48"/>
            <p:cNvSpPr/>
            <p:nvPr userDrawn="1"/>
          </p:nvSpPr>
          <p:spPr bwMode="auto">
            <a:xfrm>
              <a:off x="6230939" y="4408488"/>
              <a:ext cx="19050" cy="17463"/>
            </a:xfrm>
            <a:custGeom>
              <a:avLst/>
              <a:gdLst>
                <a:gd name="T0" fmla="*/ 7 w 12"/>
                <a:gd name="T1" fmla="*/ 9 h 11"/>
                <a:gd name="T2" fmla="*/ 0 w 12"/>
                <a:gd name="T3" fmla="*/ 8 h 11"/>
                <a:gd name="T4" fmla="*/ 3 w 12"/>
                <a:gd name="T5" fmla="*/ 2 h 11"/>
                <a:gd name="T6" fmla="*/ 11 w 12"/>
                <a:gd name="T7" fmla="*/ 2 h 11"/>
                <a:gd name="T8" fmla="*/ 7 w 12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9"/>
                  </a:moveTo>
                  <a:cubicBezTo>
                    <a:pt x="4" y="11"/>
                    <a:pt x="0" y="8"/>
                    <a:pt x="0" y="8"/>
                  </a:cubicBezTo>
                  <a:cubicBezTo>
                    <a:pt x="0" y="8"/>
                    <a:pt x="0" y="3"/>
                    <a:pt x="3" y="2"/>
                  </a:cubicBezTo>
                  <a:cubicBezTo>
                    <a:pt x="7" y="0"/>
                    <a:pt x="10" y="0"/>
                    <a:pt x="11" y="2"/>
                  </a:cubicBezTo>
                  <a:cubicBezTo>
                    <a:pt x="12" y="4"/>
                    <a:pt x="10" y="7"/>
                    <a:pt x="7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49"/>
            <p:cNvSpPr/>
            <p:nvPr userDrawn="1"/>
          </p:nvSpPr>
          <p:spPr bwMode="auto">
            <a:xfrm>
              <a:off x="6243639" y="4405313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0 w 9"/>
                <a:gd name="T3" fmla="*/ 2 h 8"/>
                <a:gd name="T4" fmla="*/ 6 w 9"/>
                <a:gd name="T5" fmla="*/ 0 h 8"/>
                <a:gd name="T6" fmla="*/ 9 w 9"/>
                <a:gd name="T7" fmla="*/ 5 h 8"/>
                <a:gd name="T8" fmla="*/ 3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9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50"/>
            <p:cNvSpPr/>
            <p:nvPr userDrawn="1"/>
          </p:nvSpPr>
          <p:spPr bwMode="auto">
            <a:xfrm>
              <a:off x="6243639" y="4405313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0 w 9"/>
                <a:gd name="T3" fmla="*/ 2 h 8"/>
                <a:gd name="T4" fmla="*/ 6 w 9"/>
                <a:gd name="T5" fmla="*/ 0 h 8"/>
                <a:gd name="T6" fmla="*/ 9 w 9"/>
                <a:gd name="T7" fmla="*/ 5 h 8"/>
                <a:gd name="T8" fmla="*/ 3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9" y="5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51"/>
            <p:cNvSpPr/>
            <p:nvPr userDrawn="1"/>
          </p:nvSpPr>
          <p:spPr bwMode="auto">
            <a:xfrm>
              <a:off x="6245226" y="4432300"/>
              <a:ext cx="19050" cy="17463"/>
            </a:xfrm>
            <a:custGeom>
              <a:avLst/>
              <a:gdLst>
                <a:gd name="T0" fmla="*/ 8 w 12"/>
                <a:gd name="T1" fmla="*/ 9 h 11"/>
                <a:gd name="T2" fmla="*/ 0 w 12"/>
                <a:gd name="T3" fmla="*/ 9 h 11"/>
                <a:gd name="T4" fmla="*/ 0 w 12"/>
                <a:gd name="T5" fmla="*/ 6 h 11"/>
                <a:gd name="T6" fmla="*/ 3 w 12"/>
                <a:gd name="T7" fmla="*/ 2 h 11"/>
                <a:gd name="T8" fmla="*/ 11 w 12"/>
                <a:gd name="T9" fmla="*/ 2 h 11"/>
                <a:gd name="T10" fmla="*/ 8 w 12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8" y="9"/>
                  </a:moveTo>
                  <a:cubicBezTo>
                    <a:pt x="5" y="11"/>
                    <a:pt x="0" y="9"/>
                    <a:pt x="0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2" y="3"/>
                    <a:pt x="10" y="7"/>
                    <a:pt x="8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52"/>
            <p:cNvSpPr/>
            <p:nvPr userDrawn="1"/>
          </p:nvSpPr>
          <p:spPr bwMode="auto">
            <a:xfrm>
              <a:off x="6257926" y="4427538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3 h 8"/>
                <a:gd name="T4" fmla="*/ 5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3"/>
                    <a:pt x="8" y="5"/>
                  </a:cubicBezTo>
                  <a:cubicBezTo>
                    <a:pt x="3" y="8"/>
                    <a:pt x="3" y="8"/>
                    <a:pt x="3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3"/>
            <p:cNvSpPr/>
            <p:nvPr userDrawn="1"/>
          </p:nvSpPr>
          <p:spPr bwMode="auto">
            <a:xfrm>
              <a:off x="6238876" y="4373563"/>
              <a:ext cx="36513" cy="68263"/>
            </a:xfrm>
            <a:custGeom>
              <a:avLst/>
              <a:gdLst>
                <a:gd name="T0" fmla="*/ 0 w 23"/>
                <a:gd name="T1" fmla="*/ 0 h 43"/>
                <a:gd name="T2" fmla="*/ 23 w 23"/>
                <a:gd name="T3" fmla="*/ 43 h 43"/>
                <a:gd name="T4" fmla="*/ 23 w 23"/>
                <a:gd name="T5" fmla="*/ 42 h 43"/>
                <a:gd name="T6" fmla="*/ 1 w 23"/>
                <a:gd name="T7" fmla="*/ 0 h 43"/>
                <a:gd name="T8" fmla="*/ 0 w 2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3">
                  <a:moveTo>
                    <a:pt x="0" y="0"/>
                  </a:moveTo>
                  <a:cubicBezTo>
                    <a:pt x="6" y="15"/>
                    <a:pt x="13" y="30"/>
                    <a:pt x="23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4" y="29"/>
                    <a:pt x="6" y="15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4"/>
            <p:cNvSpPr/>
            <p:nvPr userDrawn="1"/>
          </p:nvSpPr>
          <p:spPr bwMode="auto">
            <a:xfrm>
              <a:off x="6262689" y="4456113"/>
              <a:ext cx="19050" cy="17463"/>
            </a:xfrm>
            <a:custGeom>
              <a:avLst/>
              <a:gdLst>
                <a:gd name="T0" fmla="*/ 8 w 12"/>
                <a:gd name="T1" fmla="*/ 9 h 11"/>
                <a:gd name="T2" fmla="*/ 1 w 12"/>
                <a:gd name="T3" fmla="*/ 10 h 11"/>
                <a:gd name="T4" fmla="*/ 3 w 12"/>
                <a:gd name="T5" fmla="*/ 3 h 11"/>
                <a:gd name="T6" fmla="*/ 11 w 12"/>
                <a:gd name="T7" fmla="*/ 2 h 11"/>
                <a:gd name="T8" fmla="*/ 8 w 12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9"/>
                  </a:moveTo>
                  <a:cubicBezTo>
                    <a:pt x="6" y="11"/>
                    <a:pt x="1" y="10"/>
                    <a:pt x="1" y="10"/>
                  </a:cubicBezTo>
                  <a:cubicBezTo>
                    <a:pt x="1" y="10"/>
                    <a:pt x="0" y="5"/>
                    <a:pt x="3" y="3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2" y="3"/>
                    <a:pt x="11" y="7"/>
                    <a:pt x="8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5"/>
            <p:cNvSpPr/>
            <p:nvPr userDrawn="1"/>
          </p:nvSpPr>
          <p:spPr bwMode="auto">
            <a:xfrm>
              <a:off x="6275389" y="4449763"/>
              <a:ext cx="12700" cy="14288"/>
            </a:xfrm>
            <a:custGeom>
              <a:avLst/>
              <a:gdLst>
                <a:gd name="T0" fmla="*/ 4 w 8"/>
                <a:gd name="T1" fmla="*/ 9 h 9"/>
                <a:gd name="T2" fmla="*/ 0 w 8"/>
                <a:gd name="T3" fmla="*/ 4 h 9"/>
                <a:gd name="T4" fmla="*/ 4 w 8"/>
                <a:gd name="T5" fmla="*/ 0 h 9"/>
                <a:gd name="T6" fmla="*/ 8 w 8"/>
                <a:gd name="T7" fmla="*/ 5 h 9"/>
                <a:gd name="T8" fmla="*/ 4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7"/>
                    <a:pt x="1" y="6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4" y="9"/>
                    <a:pt x="4" y="9"/>
                    <a:pt x="4" y="9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6"/>
            <p:cNvSpPr/>
            <p:nvPr userDrawn="1"/>
          </p:nvSpPr>
          <p:spPr bwMode="auto">
            <a:xfrm>
              <a:off x="6281739" y="4475163"/>
              <a:ext cx="17463" cy="19050"/>
            </a:xfrm>
            <a:custGeom>
              <a:avLst/>
              <a:gdLst>
                <a:gd name="T0" fmla="*/ 8 w 11"/>
                <a:gd name="T1" fmla="*/ 10 h 12"/>
                <a:gd name="T2" fmla="*/ 1 w 11"/>
                <a:gd name="T3" fmla="*/ 11 h 12"/>
                <a:gd name="T4" fmla="*/ 2 w 11"/>
                <a:gd name="T5" fmla="*/ 4 h 12"/>
                <a:gd name="T6" fmla="*/ 10 w 11"/>
                <a:gd name="T7" fmla="*/ 2 h 12"/>
                <a:gd name="T8" fmla="*/ 8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6" y="12"/>
                    <a:pt x="1" y="11"/>
                    <a:pt x="1" y="11"/>
                  </a:cubicBezTo>
                  <a:cubicBezTo>
                    <a:pt x="1" y="11"/>
                    <a:pt x="0" y="6"/>
                    <a:pt x="2" y="4"/>
                  </a:cubicBezTo>
                  <a:cubicBezTo>
                    <a:pt x="5" y="1"/>
                    <a:pt x="8" y="0"/>
                    <a:pt x="10" y="2"/>
                  </a:cubicBezTo>
                  <a:cubicBezTo>
                    <a:pt x="11" y="4"/>
                    <a:pt x="11" y="7"/>
                    <a:pt x="8" y="10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57"/>
            <p:cNvSpPr/>
            <p:nvPr userDrawn="1"/>
          </p:nvSpPr>
          <p:spPr bwMode="auto">
            <a:xfrm>
              <a:off x="6292851" y="4470400"/>
              <a:ext cx="12700" cy="127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8"/>
            <p:cNvSpPr/>
            <p:nvPr userDrawn="1"/>
          </p:nvSpPr>
          <p:spPr bwMode="auto">
            <a:xfrm>
              <a:off x="6292851" y="4470400"/>
              <a:ext cx="12700" cy="127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59"/>
            <p:cNvSpPr/>
            <p:nvPr userDrawn="1"/>
          </p:nvSpPr>
          <p:spPr bwMode="auto">
            <a:xfrm>
              <a:off x="6302376" y="4494213"/>
              <a:ext cx="17463" cy="19050"/>
            </a:xfrm>
            <a:custGeom>
              <a:avLst/>
              <a:gdLst>
                <a:gd name="T0" fmla="*/ 8 w 11"/>
                <a:gd name="T1" fmla="*/ 9 h 12"/>
                <a:gd name="T2" fmla="*/ 1 w 11"/>
                <a:gd name="T3" fmla="*/ 11 h 12"/>
                <a:gd name="T4" fmla="*/ 2 w 11"/>
                <a:gd name="T5" fmla="*/ 4 h 12"/>
                <a:gd name="T6" fmla="*/ 9 w 11"/>
                <a:gd name="T7" fmla="*/ 1 h 12"/>
                <a:gd name="T8" fmla="*/ 8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8" y="9"/>
                  </a:moveTo>
                  <a:cubicBezTo>
                    <a:pt x="6" y="12"/>
                    <a:pt x="1" y="11"/>
                    <a:pt x="1" y="11"/>
                  </a:cubicBezTo>
                  <a:cubicBezTo>
                    <a:pt x="1" y="11"/>
                    <a:pt x="0" y="6"/>
                    <a:pt x="2" y="4"/>
                  </a:cubicBezTo>
                  <a:cubicBezTo>
                    <a:pt x="4" y="1"/>
                    <a:pt x="8" y="0"/>
                    <a:pt x="9" y="1"/>
                  </a:cubicBezTo>
                  <a:cubicBezTo>
                    <a:pt x="11" y="3"/>
                    <a:pt x="11" y="6"/>
                    <a:pt x="8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60"/>
            <p:cNvSpPr/>
            <p:nvPr userDrawn="1"/>
          </p:nvSpPr>
          <p:spPr bwMode="auto">
            <a:xfrm>
              <a:off x="6311901" y="448786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3" y="7"/>
                    <a:pt x="1" y="6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5" y="8"/>
                    <a:pt x="5" y="8"/>
                    <a:pt x="5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61"/>
            <p:cNvSpPr/>
            <p:nvPr userDrawn="1"/>
          </p:nvSpPr>
          <p:spPr bwMode="auto">
            <a:xfrm>
              <a:off x="6276976" y="4443413"/>
              <a:ext cx="53975" cy="55563"/>
            </a:xfrm>
            <a:custGeom>
              <a:avLst/>
              <a:gdLst>
                <a:gd name="T0" fmla="*/ 0 w 34"/>
                <a:gd name="T1" fmla="*/ 1 h 35"/>
                <a:gd name="T2" fmla="*/ 34 w 34"/>
                <a:gd name="T3" fmla="*/ 35 h 35"/>
                <a:gd name="T4" fmla="*/ 34 w 34"/>
                <a:gd name="T5" fmla="*/ 34 h 35"/>
                <a:gd name="T6" fmla="*/ 1 w 34"/>
                <a:gd name="T7" fmla="*/ 0 h 35"/>
                <a:gd name="T8" fmla="*/ 0 w 34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1"/>
                  </a:moveTo>
                  <a:cubicBezTo>
                    <a:pt x="10" y="14"/>
                    <a:pt x="21" y="2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25"/>
                    <a:pt x="10" y="13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2"/>
            <p:cNvSpPr/>
            <p:nvPr userDrawn="1"/>
          </p:nvSpPr>
          <p:spPr bwMode="auto">
            <a:xfrm>
              <a:off x="6326189" y="4511675"/>
              <a:ext cx="17463" cy="19050"/>
            </a:xfrm>
            <a:custGeom>
              <a:avLst/>
              <a:gdLst>
                <a:gd name="T0" fmla="*/ 9 w 11"/>
                <a:gd name="T1" fmla="*/ 9 h 12"/>
                <a:gd name="T2" fmla="*/ 2 w 11"/>
                <a:gd name="T3" fmla="*/ 12 h 12"/>
                <a:gd name="T4" fmla="*/ 2 w 11"/>
                <a:gd name="T5" fmla="*/ 5 h 12"/>
                <a:gd name="T6" fmla="*/ 9 w 11"/>
                <a:gd name="T7" fmla="*/ 1 h 12"/>
                <a:gd name="T8" fmla="*/ 9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7"/>
                    <a:pt x="2" y="5"/>
                  </a:cubicBezTo>
                  <a:cubicBezTo>
                    <a:pt x="4" y="2"/>
                    <a:pt x="7" y="0"/>
                    <a:pt x="9" y="1"/>
                  </a:cubicBezTo>
                  <a:cubicBezTo>
                    <a:pt x="11" y="3"/>
                    <a:pt x="11" y="6"/>
                    <a:pt x="9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63"/>
            <p:cNvSpPr/>
            <p:nvPr userDrawn="1"/>
          </p:nvSpPr>
          <p:spPr bwMode="auto">
            <a:xfrm>
              <a:off x="6335714" y="45053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4"/>
            <p:cNvSpPr/>
            <p:nvPr userDrawn="1"/>
          </p:nvSpPr>
          <p:spPr bwMode="auto">
            <a:xfrm>
              <a:off x="6335714" y="45053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65"/>
            <p:cNvSpPr/>
            <p:nvPr userDrawn="1"/>
          </p:nvSpPr>
          <p:spPr bwMode="auto">
            <a:xfrm>
              <a:off x="6350001" y="4525963"/>
              <a:ext cx="17463" cy="20638"/>
            </a:xfrm>
            <a:custGeom>
              <a:avLst/>
              <a:gdLst>
                <a:gd name="T0" fmla="*/ 9 w 11"/>
                <a:gd name="T1" fmla="*/ 9 h 13"/>
                <a:gd name="T2" fmla="*/ 5 w 11"/>
                <a:gd name="T3" fmla="*/ 12 h 13"/>
                <a:gd name="T4" fmla="*/ 2 w 11"/>
                <a:gd name="T5" fmla="*/ 13 h 13"/>
                <a:gd name="T6" fmla="*/ 2 w 11"/>
                <a:gd name="T7" fmla="*/ 5 h 13"/>
                <a:gd name="T8" fmla="*/ 9 w 11"/>
                <a:gd name="T9" fmla="*/ 1 h 13"/>
                <a:gd name="T10" fmla="*/ 9 w 11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9" y="9"/>
                  </a:moveTo>
                  <a:cubicBezTo>
                    <a:pt x="8" y="10"/>
                    <a:pt x="6" y="11"/>
                    <a:pt x="5" y="12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4" y="2"/>
                    <a:pt x="7" y="0"/>
                    <a:pt x="9" y="1"/>
                  </a:cubicBezTo>
                  <a:cubicBezTo>
                    <a:pt x="10" y="2"/>
                    <a:pt x="11" y="6"/>
                    <a:pt x="9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66"/>
            <p:cNvSpPr/>
            <p:nvPr userDrawn="1"/>
          </p:nvSpPr>
          <p:spPr bwMode="auto">
            <a:xfrm>
              <a:off x="6357939" y="451961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2"/>
                    <a:pt x="8" y="2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67"/>
            <p:cNvSpPr/>
            <p:nvPr userDrawn="1"/>
          </p:nvSpPr>
          <p:spPr bwMode="auto">
            <a:xfrm>
              <a:off x="6375401" y="45386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1 w 10"/>
                <a:gd name="T5" fmla="*/ 10 h 12"/>
                <a:gd name="T6" fmla="*/ 1 w 10"/>
                <a:gd name="T7" fmla="*/ 5 h 12"/>
                <a:gd name="T8" fmla="*/ 8 w 10"/>
                <a:gd name="T9" fmla="*/ 0 h 12"/>
                <a:gd name="T10" fmla="*/ 9 w 10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2" y="11"/>
                    <a:pt x="1" y="10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0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68"/>
            <p:cNvSpPr/>
            <p:nvPr userDrawn="1"/>
          </p:nvSpPr>
          <p:spPr bwMode="auto">
            <a:xfrm>
              <a:off x="6381751" y="4530725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2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6" y="2"/>
                    <a:pt x="8" y="2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69"/>
            <p:cNvSpPr/>
            <p:nvPr userDrawn="1"/>
          </p:nvSpPr>
          <p:spPr bwMode="auto">
            <a:xfrm>
              <a:off x="6334126" y="4500563"/>
              <a:ext cx="68263" cy="38100"/>
            </a:xfrm>
            <a:custGeom>
              <a:avLst/>
              <a:gdLst>
                <a:gd name="T0" fmla="*/ 0 w 43"/>
                <a:gd name="T1" fmla="*/ 1 h 24"/>
                <a:gd name="T2" fmla="*/ 42 w 43"/>
                <a:gd name="T3" fmla="*/ 24 h 24"/>
                <a:gd name="T4" fmla="*/ 43 w 43"/>
                <a:gd name="T5" fmla="*/ 23 h 24"/>
                <a:gd name="T6" fmla="*/ 1 w 43"/>
                <a:gd name="T7" fmla="*/ 0 h 24"/>
                <a:gd name="T8" fmla="*/ 0 w 43"/>
                <a:gd name="T9" fmla="*/ 1 h 24"/>
                <a:gd name="T10" fmla="*/ 0 w 43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0" y="1"/>
                  </a:moveTo>
                  <a:cubicBezTo>
                    <a:pt x="13" y="10"/>
                    <a:pt x="27" y="18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28" y="17"/>
                    <a:pt x="14" y="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70"/>
            <p:cNvSpPr/>
            <p:nvPr userDrawn="1"/>
          </p:nvSpPr>
          <p:spPr bwMode="auto">
            <a:xfrm>
              <a:off x="6403976" y="45497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0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71"/>
            <p:cNvSpPr/>
            <p:nvPr userDrawn="1"/>
          </p:nvSpPr>
          <p:spPr bwMode="auto">
            <a:xfrm>
              <a:off x="6410326" y="4541838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72"/>
            <p:cNvSpPr/>
            <p:nvPr userDrawn="1"/>
          </p:nvSpPr>
          <p:spPr bwMode="auto">
            <a:xfrm>
              <a:off x="6429376" y="4557713"/>
              <a:ext cx="15875" cy="20638"/>
            </a:xfrm>
            <a:custGeom>
              <a:avLst/>
              <a:gdLst>
                <a:gd name="T0" fmla="*/ 9 w 10"/>
                <a:gd name="T1" fmla="*/ 7 h 13"/>
                <a:gd name="T2" fmla="*/ 4 w 10"/>
                <a:gd name="T3" fmla="*/ 13 h 13"/>
                <a:gd name="T4" fmla="*/ 1 w 10"/>
                <a:gd name="T5" fmla="*/ 5 h 13"/>
                <a:gd name="T6" fmla="*/ 7 w 10"/>
                <a:gd name="T7" fmla="*/ 0 h 13"/>
                <a:gd name="T8" fmla="*/ 9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73"/>
            <p:cNvSpPr/>
            <p:nvPr userDrawn="1"/>
          </p:nvSpPr>
          <p:spPr bwMode="auto">
            <a:xfrm>
              <a:off x="6435726" y="45497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74"/>
            <p:cNvSpPr/>
            <p:nvPr userDrawn="1"/>
          </p:nvSpPr>
          <p:spPr bwMode="auto">
            <a:xfrm>
              <a:off x="6456364" y="4562475"/>
              <a:ext cx="15875" cy="22225"/>
            </a:xfrm>
            <a:custGeom>
              <a:avLst/>
              <a:gdLst>
                <a:gd name="T0" fmla="*/ 9 w 10"/>
                <a:gd name="T1" fmla="*/ 8 h 14"/>
                <a:gd name="T2" fmla="*/ 4 w 10"/>
                <a:gd name="T3" fmla="*/ 14 h 14"/>
                <a:gd name="T4" fmla="*/ 1 w 10"/>
                <a:gd name="T5" fmla="*/ 6 h 14"/>
                <a:gd name="T6" fmla="*/ 6 w 10"/>
                <a:gd name="T7" fmla="*/ 1 h 14"/>
                <a:gd name="T8" fmla="*/ 9 w 10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8"/>
                  </a:moveTo>
                  <a:cubicBezTo>
                    <a:pt x="9" y="12"/>
                    <a:pt x="4" y="14"/>
                    <a:pt x="4" y="14"/>
                  </a:cubicBezTo>
                  <a:cubicBezTo>
                    <a:pt x="4" y="14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75"/>
            <p:cNvSpPr/>
            <p:nvPr userDrawn="1"/>
          </p:nvSpPr>
          <p:spPr bwMode="auto">
            <a:xfrm>
              <a:off x="6461126" y="455612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76"/>
            <p:cNvSpPr/>
            <p:nvPr userDrawn="1"/>
          </p:nvSpPr>
          <p:spPr bwMode="auto">
            <a:xfrm>
              <a:off x="6405564" y="4538663"/>
              <a:ext cx="74613" cy="20638"/>
            </a:xfrm>
            <a:custGeom>
              <a:avLst/>
              <a:gdLst>
                <a:gd name="T0" fmla="*/ 0 w 47"/>
                <a:gd name="T1" fmla="*/ 1 h 13"/>
                <a:gd name="T2" fmla="*/ 47 w 47"/>
                <a:gd name="T3" fmla="*/ 13 h 13"/>
                <a:gd name="T4" fmla="*/ 47 w 47"/>
                <a:gd name="T5" fmla="*/ 12 h 13"/>
                <a:gd name="T6" fmla="*/ 0 w 47"/>
                <a:gd name="T7" fmla="*/ 0 h 13"/>
                <a:gd name="T8" fmla="*/ 0 w 4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0" y="1"/>
                  </a:moveTo>
                  <a:cubicBezTo>
                    <a:pt x="15" y="6"/>
                    <a:pt x="31" y="10"/>
                    <a:pt x="47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1" y="10"/>
                    <a:pt x="15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77"/>
            <p:cNvSpPr/>
            <p:nvPr userDrawn="1"/>
          </p:nvSpPr>
          <p:spPr bwMode="auto">
            <a:xfrm>
              <a:off x="6488114" y="456882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78"/>
            <p:cNvSpPr/>
            <p:nvPr userDrawn="1"/>
          </p:nvSpPr>
          <p:spPr bwMode="auto">
            <a:xfrm>
              <a:off x="6491289" y="45608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79"/>
            <p:cNvSpPr/>
            <p:nvPr userDrawn="1"/>
          </p:nvSpPr>
          <p:spPr bwMode="auto">
            <a:xfrm>
              <a:off x="6515101" y="4572000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080"/>
            <p:cNvSpPr>
              <a:spLocks noChangeArrowheads="1"/>
            </p:cNvSpPr>
            <p:nvPr userDrawn="1"/>
          </p:nvSpPr>
          <p:spPr bwMode="auto">
            <a:xfrm>
              <a:off x="6518276" y="45640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81"/>
            <p:cNvSpPr/>
            <p:nvPr userDrawn="1"/>
          </p:nvSpPr>
          <p:spPr bwMode="auto">
            <a:xfrm>
              <a:off x="6542089" y="4573588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4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082"/>
            <p:cNvSpPr>
              <a:spLocks noChangeArrowheads="1"/>
            </p:cNvSpPr>
            <p:nvPr userDrawn="1"/>
          </p:nvSpPr>
          <p:spPr bwMode="auto">
            <a:xfrm>
              <a:off x="6545264" y="4565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083"/>
            <p:cNvSpPr/>
            <p:nvPr userDrawn="1"/>
          </p:nvSpPr>
          <p:spPr bwMode="auto">
            <a:xfrm>
              <a:off x="6484939" y="4559300"/>
              <a:ext cx="77788" cy="7938"/>
            </a:xfrm>
            <a:custGeom>
              <a:avLst/>
              <a:gdLst>
                <a:gd name="T0" fmla="*/ 0 w 49"/>
                <a:gd name="T1" fmla="*/ 1 h 5"/>
                <a:gd name="T2" fmla="*/ 24 w 49"/>
                <a:gd name="T3" fmla="*/ 4 h 5"/>
                <a:gd name="T4" fmla="*/ 36 w 49"/>
                <a:gd name="T5" fmla="*/ 4 h 5"/>
                <a:gd name="T6" fmla="*/ 49 w 49"/>
                <a:gd name="T7" fmla="*/ 5 h 5"/>
                <a:gd name="T8" fmla="*/ 49 w 49"/>
                <a:gd name="T9" fmla="*/ 4 h 5"/>
                <a:gd name="T10" fmla="*/ 36 w 49"/>
                <a:gd name="T11" fmla="*/ 4 h 5"/>
                <a:gd name="T12" fmla="*/ 24 w 49"/>
                <a:gd name="T13" fmla="*/ 3 h 5"/>
                <a:gd name="T14" fmla="*/ 0 w 49"/>
                <a:gd name="T15" fmla="*/ 0 h 5"/>
                <a:gd name="T16" fmla="*/ 0 w 49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">
                  <a:moveTo>
                    <a:pt x="0" y="1"/>
                  </a:moveTo>
                  <a:cubicBezTo>
                    <a:pt x="8" y="2"/>
                    <a:pt x="16" y="3"/>
                    <a:pt x="24" y="4"/>
                  </a:cubicBezTo>
                  <a:cubicBezTo>
                    <a:pt x="28" y="4"/>
                    <a:pt x="32" y="4"/>
                    <a:pt x="36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3"/>
                    <a:pt x="28" y="3"/>
                    <a:pt x="24" y="3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084"/>
            <p:cNvSpPr/>
            <p:nvPr userDrawn="1"/>
          </p:nvSpPr>
          <p:spPr bwMode="auto">
            <a:xfrm>
              <a:off x="6573839" y="4573588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085"/>
            <p:cNvSpPr/>
            <p:nvPr userDrawn="1"/>
          </p:nvSpPr>
          <p:spPr bwMode="auto">
            <a:xfrm>
              <a:off x="6573839" y="4565650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1 w 7"/>
                <a:gd name="T3" fmla="*/ 6 h 6"/>
                <a:gd name="T4" fmla="*/ 0 w 7"/>
                <a:gd name="T5" fmla="*/ 0 h 6"/>
                <a:gd name="T6" fmla="*/ 7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086"/>
            <p:cNvSpPr/>
            <p:nvPr userDrawn="1"/>
          </p:nvSpPr>
          <p:spPr bwMode="auto">
            <a:xfrm>
              <a:off x="6600826" y="4572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2 w 8"/>
                <a:gd name="T5" fmla="*/ 12 h 13"/>
                <a:gd name="T6" fmla="*/ 0 w 8"/>
                <a:gd name="T7" fmla="*/ 7 h 13"/>
                <a:gd name="T8" fmla="*/ 3 w 8"/>
                <a:gd name="T9" fmla="*/ 0 h 13"/>
                <a:gd name="T10" fmla="*/ 8 w 8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87"/>
            <p:cNvSpPr/>
            <p:nvPr userDrawn="1"/>
          </p:nvSpPr>
          <p:spPr bwMode="auto">
            <a:xfrm>
              <a:off x="6600826" y="4565650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0 w 7"/>
                <a:gd name="T3" fmla="*/ 6 h 6"/>
                <a:gd name="T4" fmla="*/ 0 w 7"/>
                <a:gd name="T5" fmla="*/ 0 h 6"/>
                <a:gd name="T6" fmla="*/ 6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5" y="6"/>
                    <a:pt x="3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088"/>
            <p:cNvSpPr/>
            <p:nvPr userDrawn="1"/>
          </p:nvSpPr>
          <p:spPr bwMode="auto">
            <a:xfrm>
              <a:off x="6627814" y="4570413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6 w 8"/>
                <a:gd name="T3" fmla="*/ 11 h 13"/>
                <a:gd name="T4" fmla="*/ 5 w 8"/>
                <a:gd name="T5" fmla="*/ 13 h 13"/>
                <a:gd name="T6" fmla="*/ 0 w 8"/>
                <a:gd name="T7" fmla="*/ 7 h 13"/>
                <a:gd name="T8" fmla="*/ 3 w 8"/>
                <a:gd name="T9" fmla="*/ 0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8"/>
                    <a:pt x="7" y="10"/>
                    <a:pt x="6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0" y="11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089"/>
            <p:cNvSpPr/>
            <p:nvPr userDrawn="1"/>
          </p:nvSpPr>
          <p:spPr bwMode="auto">
            <a:xfrm>
              <a:off x="6627814" y="456247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4" y="7"/>
                    <a:pt x="2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090"/>
            <p:cNvSpPr/>
            <p:nvPr userDrawn="1"/>
          </p:nvSpPr>
          <p:spPr bwMode="auto">
            <a:xfrm>
              <a:off x="6567489" y="4560888"/>
              <a:ext cx="77788" cy="6350"/>
            </a:xfrm>
            <a:custGeom>
              <a:avLst/>
              <a:gdLst>
                <a:gd name="T0" fmla="*/ 0 w 49"/>
                <a:gd name="T1" fmla="*/ 4 h 4"/>
                <a:gd name="T2" fmla="*/ 1 w 49"/>
                <a:gd name="T3" fmla="*/ 4 h 4"/>
                <a:gd name="T4" fmla="*/ 24 w 49"/>
                <a:gd name="T5" fmla="*/ 3 h 4"/>
                <a:gd name="T6" fmla="*/ 24 w 49"/>
                <a:gd name="T7" fmla="*/ 3 h 4"/>
                <a:gd name="T8" fmla="*/ 36 w 49"/>
                <a:gd name="T9" fmla="*/ 2 h 4"/>
                <a:gd name="T10" fmla="*/ 43 w 49"/>
                <a:gd name="T11" fmla="*/ 2 h 4"/>
                <a:gd name="T12" fmla="*/ 43 w 49"/>
                <a:gd name="T13" fmla="*/ 2 h 4"/>
                <a:gd name="T14" fmla="*/ 49 w 49"/>
                <a:gd name="T15" fmla="*/ 1 h 4"/>
                <a:gd name="T16" fmla="*/ 49 w 49"/>
                <a:gd name="T17" fmla="*/ 0 h 4"/>
                <a:gd name="T18" fmla="*/ 43 w 49"/>
                <a:gd name="T19" fmla="*/ 1 h 4"/>
                <a:gd name="T20" fmla="*/ 36 w 49"/>
                <a:gd name="T21" fmla="*/ 2 h 4"/>
                <a:gd name="T22" fmla="*/ 24 w 49"/>
                <a:gd name="T23" fmla="*/ 2 h 4"/>
                <a:gd name="T24" fmla="*/ 24 w 49"/>
                <a:gd name="T25" fmla="*/ 3 h 4"/>
                <a:gd name="T26" fmla="*/ 24 w 49"/>
                <a:gd name="T27" fmla="*/ 2 h 4"/>
                <a:gd name="T28" fmla="*/ 1 w 49"/>
                <a:gd name="T29" fmla="*/ 3 h 4"/>
                <a:gd name="T30" fmla="*/ 0 w 49"/>
                <a:gd name="T31" fmla="*/ 3 h 4"/>
                <a:gd name="T32" fmla="*/ 0 w 49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9" y="4"/>
                    <a:pt x="16" y="4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6" y="3"/>
                    <a:pt x="9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091"/>
            <p:cNvSpPr/>
            <p:nvPr userDrawn="1"/>
          </p:nvSpPr>
          <p:spPr bwMode="auto">
            <a:xfrm>
              <a:off x="6656389" y="4567238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7 h 13"/>
                <a:gd name="T6" fmla="*/ 4 w 10"/>
                <a:gd name="T7" fmla="*/ 0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1" y="10"/>
                    <a:pt x="1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092"/>
            <p:cNvSpPr/>
            <p:nvPr userDrawn="1"/>
          </p:nvSpPr>
          <p:spPr bwMode="auto">
            <a:xfrm>
              <a:off x="6656389" y="455930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93"/>
            <p:cNvSpPr/>
            <p:nvPr userDrawn="1"/>
          </p:nvSpPr>
          <p:spPr bwMode="auto">
            <a:xfrm>
              <a:off x="6683376" y="45624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7 h 13"/>
                <a:gd name="T6" fmla="*/ 4 w 10"/>
                <a:gd name="T7" fmla="*/ 0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2" y="11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94"/>
            <p:cNvSpPr/>
            <p:nvPr userDrawn="1"/>
          </p:nvSpPr>
          <p:spPr bwMode="auto">
            <a:xfrm>
              <a:off x="6683376" y="45545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95"/>
            <p:cNvSpPr/>
            <p:nvPr userDrawn="1"/>
          </p:nvSpPr>
          <p:spPr bwMode="auto">
            <a:xfrm>
              <a:off x="6710364" y="4556125"/>
              <a:ext cx="15875" cy="22225"/>
            </a:xfrm>
            <a:custGeom>
              <a:avLst/>
              <a:gdLst>
                <a:gd name="T0" fmla="*/ 9 w 10"/>
                <a:gd name="T1" fmla="*/ 6 h 14"/>
                <a:gd name="T2" fmla="*/ 6 w 10"/>
                <a:gd name="T3" fmla="*/ 14 h 14"/>
                <a:gd name="T4" fmla="*/ 1 w 10"/>
                <a:gd name="T5" fmla="*/ 8 h 14"/>
                <a:gd name="T6" fmla="*/ 3 w 10"/>
                <a:gd name="T7" fmla="*/ 1 h 14"/>
                <a:gd name="T8" fmla="*/ 9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6"/>
                  </a:moveTo>
                  <a:cubicBezTo>
                    <a:pt x="10" y="10"/>
                    <a:pt x="6" y="14"/>
                    <a:pt x="6" y="14"/>
                  </a:cubicBezTo>
                  <a:cubicBezTo>
                    <a:pt x="6" y="14"/>
                    <a:pt x="2" y="12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96"/>
            <p:cNvSpPr/>
            <p:nvPr userDrawn="1"/>
          </p:nvSpPr>
          <p:spPr bwMode="auto">
            <a:xfrm>
              <a:off x="6708776" y="4549775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97"/>
            <p:cNvSpPr/>
            <p:nvPr userDrawn="1"/>
          </p:nvSpPr>
          <p:spPr bwMode="auto">
            <a:xfrm>
              <a:off x="6650039" y="4546600"/>
              <a:ext cx="76200" cy="15875"/>
            </a:xfrm>
            <a:custGeom>
              <a:avLst/>
              <a:gdLst>
                <a:gd name="T0" fmla="*/ 0 w 48"/>
                <a:gd name="T1" fmla="*/ 10 h 10"/>
                <a:gd name="T2" fmla="*/ 48 w 48"/>
                <a:gd name="T3" fmla="*/ 1 h 10"/>
                <a:gd name="T4" fmla="*/ 48 w 48"/>
                <a:gd name="T5" fmla="*/ 0 h 10"/>
                <a:gd name="T6" fmla="*/ 0 w 48"/>
                <a:gd name="T7" fmla="*/ 9 h 10"/>
                <a:gd name="T8" fmla="*/ 0 w 4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10"/>
                  </a:moveTo>
                  <a:cubicBezTo>
                    <a:pt x="16" y="8"/>
                    <a:pt x="32" y="5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4"/>
                    <a:pt x="16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98"/>
            <p:cNvSpPr/>
            <p:nvPr userDrawn="1"/>
          </p:nvSpPr>
          <p:spPr bwMode="auto">
            <a:xfrm>
              <a:off x="6740526" y="45497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0 w 9"/>
                <a:gd name="T5" fmla="*/ 8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0" y="8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99"/>
            <p:cNvSpPr/>
            <p:nvPr userDrawn="1"/>
          </p:nvSpPr>
          <p:spPr bwMode="auto">
            <a:xfrm>
              <a:off x="6738939" y="45418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100"/>
            <p:cNvSpPr/>
            <p:nvPr userDrawn="1"/>
          </p:nvSpPr>
          <p:spPr bwMode="auto">
            <a:xfrm>
              <a:off x="6765926" y="4541838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101"/>
            <p:cNvSpPr/>
            <p:nvPr userDrawn="1"/>
          </p:nvSpPr>
          <p:spPr bwMode="auto">
            <a:xfrm>
              <a:off x="6764339" y="4533900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1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1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102"/>
            <p:cNvSpPr/>
            <p:nvPr userDrawn="1"/>
          </p:nvSpPr>
          <p:spPr bwMode="auto">
            <a:xfrm>
              <a:off x="6791326" y="45323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9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9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03"/>
            <p:cNvSpPr/>
            <p:nvPr userDrawn="1"/>
          </p:nvSpPr>
          <p:spPr bwMode="auto">
            <a:xfrm>
              <a:off x="6789739" y="4525963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04"/>
            <p:cNvSpPr/>
            <p:nvPr userDrawn="1"/>
          </p:nvSpPr>
          <p:spPr bwMode="auto">
            <a:xfrm>
              <a:off x="6731001" y="4522788"/>
              <a:ext cx="74613" cy="23813"/>
            </a:xfrm>
            <a:custGeom>
              <a:avLst/>
              <a:gdLst>
                <a:gd name="T0" fmla="*/ 0 w 47"/>
                <a:gd name="T1" fmla="*/ 15 h 15"/>
                <a:gd name="T2" fmla="*/ 47 w 47"/>
                <a:gd name="T3" fmla="*/ 1 h 15"/>
                <a:gd name="T4" fmla="*/ 47 w 47"/>
                <a:gd name="T5" fmla="*/ 0 h 15"/>
                <a:gd name="T6" fmla="*/ 0 w 47"/>
                <a:gd name="T7" fmla="*/ 14 h 15"/>
                <a:gd name="T8" fmla="*/ 0 w 4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">
                  <a:moveTo>
                    <a:pt x="0" y="15"/>
                  </a:moveTo>
                  <a:cubicBezTo>
                    <a:pt x="16" y="11"/>
                    <a:pt x="32" y="6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5"/>
                    <a:pt x="16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05"/>
            <p:cNvSpPr/>
            <p:nvPr userDrawn="1"/>
          </p:nvSpPr>
          <p:spPr bwMode="auto">
            <a:xfrm>
              <a:off x="6819901" y="4522788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1 w 10"/>
                <a:gd name="T5" fmla="*/ 8 h 13"/>
                <a:gd name="T6" fmla="*/ 3 w 10"/>
                <a:gd name="T7" fmla="*/ 0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8"/>
                    <a:pt x="8" y="13"/>
                    <a:pt x="8" y="13"/>
                  </a:cubicBezTo>
                  <a:cubicBezTo>
                    <a:pt x="8" y="13"/>
                    <a:pt x="3" y="11"/>
                    <a:pt x="1" y="8"/>
                  </a:cubicBezTo>
                  <a:cubicBezTo>
                    <a:pt x="0" y="5"/>
                    <a:pt x="1" y="1"/>
                    <a:pt x="3" y="0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106"/>
            <p:cNvSpPr/>
            <p:nvPr userDrawn="1"/>
          </p:nvSpPr>
          <p:spPr bwMode="auto">
            <a:xfrm>
              <a:off x="6816726" y="4514850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107"/>
            <p:cNvSpPr/>
            <p:nvPr userDrawn="1"/>
          </p:nvSpPr>
          <p:spPr bwMode="auto">
            <a:xfrm>
              <a:off x="6845301" y="4511675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8"/>
                    <a:pt x="8" y="13"/>
                    <a:pt x="8" y="13"/>
                  </a:cubicBezTo>
                  <a:cubicBezTo>
                    <a:pt x="8" y="13"/>
                    <a:pt x="3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108"/>
            <p:cNvSpPr/>
            <p:nvPr userDrawn="1"/>
          </p:nvSpPr>
          <p:spPr bwMode="auto">
            <a:xfrm>
              <a:off x="6842126" y="45037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109"/>
            <p:cNvSpPr/>
            <p:nvPr userDrawn="1"/>
          </p:nvSpPr>
          <p:spPr bwMode="auto">
            <a:xfrm>
              <a:off x="6869114" y="4500563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8 w 11"/>
                <a:gd name="T3" fmla="*/ 12 h 12"/>
                <a:gd name="T4" fmla="*/ 2 w 11"/>
                <a:gd name="T5" fmla="*/ 8 h 12"/>
                <a:gd name="T6" fmla="*/ 3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8"/>
                    <a:pt x="8" y="12"/>
                    <a:pt x="8" y="12"/>
                  </a:cubicBezTo>
                  <a:cubicBezTo>
                    <a:pt x="8" y="12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110"/>
            <p:cNvSpPr/>
            <p:nvPr userDrawn="1"/>
          </p:nvSpPr>
          <p:spPr bwMode="auto">
            <a:xfrm>
              <a:off x="6865939" y="4492625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111"/>
            <p:cNvSpPr/>
            <p:nvPr userDrawn="1"/>
          </p:nvSpPr>
          <p:spPr bwMode="auto">
            <a:xfrm>
              <a:off x="6808789" y="4489450"/>
              <a:ext cx="73025" cy="31750"/>
            </a:xfrm>
            <a:custGeom>
              <a:avLst/>
              <a:gdLst>
                <a:gd name="T0" fmla="*/ 1 w 46"/>
                <a:gd name="T1" fmla="*/ 20 h 20"/>
                <a:gd name="T2" fmla="*/ 46 w 46"/>
                <a:gd name="T3" fmla="*/ 0 h 20"/>
                <a:gd name="T4" fmla="*/ 45 w 46"/>
                <a:gd name="T5" fmla="*/ 0 h 20"/>
                <a:gd name="T6" fmla="*/ 0 w 46"/>
                <a:gd name="T7" fmla="*/ 20 h 20"/>
                <a:gd name="T8" fmla="*/ 1 w 4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0">
                  <a:moveTo>
                    <a:pt x="1" y="20"/>
                  </a:moveTo>
                  <a:cubicBezTo>
                    <a:pt x="16" y="15"/>
                    <a:pt x="31" y="8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1" y="7"/>
                    <a:pt x="16" y="14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112"/>
            <p:cNvSpPr/>
            <p:nvPr userDrawn="1"/>
          </p:nvSpPr>
          <p:spPr bwMode="auto">
            <a:xfrm>
              <a:off x="6896101" y="4486275"/>
              <a:ext cx="17463" cy="20638"/>
            </a:xfrm>
            <a:custGeom>
              <a:avLst/>
              <a:gdLst>
                <a:gd name="T0" fmla="*/ 9 w 11"/>
                <a:gd name="T1" fmla="*/ 5 h 13"/>
                <a:gd name="T2" fmla="*/ 9 w 11"/>
                <a:gd name="T3" fmla="*/ 13 h 13"/>
                <a:gd name="T4" fmla="*/ 2 w 11"/>
                <a:gd name="T5" fmla="*/ 9 h 13"/>
                <a:gd name="T6" fmla="*/ 2 w 11"/>
                <a:gd name="T7" fmla="*/ 1 h 13"/>
                <a:gd name="T8" fmla="*/ 9 w 1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9" y="5"/>
                  </a:moveTo>
                  <a:cubicBezTo>
                    <a:pt x="11" y="8"/>
                    <a:pt x="9" y="13"/>
                    <a:pt x="9" y="13"/>
                  </a:cubicBezTo>
                  <a:cubicBezTo>
                    <a:pt x="9" y="13"/>
                    <a:pt x="4" y="12"/>
                    <a:pt x="2" y="9"/>
                  </a:cubicBezTo>
                  <a:cubicBezTo>
                    <a:pt x="0" y="6"/>
                    <a:pt x="1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113"/>
            <p:cNvSpPr/>
            <p:nvPr userDrawn="1"/>
          </p:nvSpPr>
          <p:spPr bwMode="auto">
            <a:xfrm>
              <a:off x="6892926" y="4479925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2 w 8"/>
                <a:gd name="T3" fmla="*/ 8 h 8"/>
                <a:gd name="T4" fmla="*/ 0 w 8"/>
                <a:gd name="T5" fmla="*/ 2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114"/>
            <p:cNvSpPr/>
            <p:nvPr userDrawn="1"/>
          </p:nvSpPr>
          <p:spPr bwMode="auto">
            <a:xfrm>
              <a:off x="6919914" y="4473575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8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115"/>
            <p:cNvSpPr/>
            <p:nvPr userDrawn="1"/>
          </p:nvSpPr>
          <p:spPr bwMode="auto">
            <a:xfrm>
              <a:off x="6915151" y="4465638"/>
              <a:ext cx="14288" cy="14288"/>
            </a:xfrm>
            <a:custGeom>
              <a:avLst/>
              <a:gdLst>
                <a:gd name="T0" fmla="*/ 9 w 9"/>
                <a:gd name="T1" fmla="*/ 6 h 9"/>
                <a:gd name="T2" fmla="*/ 3 w 9"/>
                <a:gd name="T3" fmla="*/ 9 h 9"/>
                <a:gd name="T4" fmla="*/ 0 w 9"/>
                <a:gd name="T5" fmla="*/ 3 h 9"/>
                <a:gd name="T6" fmla="*/ 6 w 9"/>
                <a:gd name="T7" fmla="*/ 0 h 9"/>
                <a:gd name="T8" fmla="*/ 9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3" y="9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116"/>
            <p:cNvSpPr/>
            <p:nvPr userDrawn="1"/>
          </p:nvSpPr>
          <p:spPr bwMode="auto">
            <a:xfrm>
              <a:off x="6943726" y="4459288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8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1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117"/>
            <p:cNvSpPr/>
            <p:nvPr userDrawn="1"/>
          </p:nvSpPr>
          <p:spPr bwMode="auto">
            <a:xfrm>
              <a:off x="6938964" y="44529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118"/>
            <p:cNvSpPr/>
            <p:nvPr userDrawn="1"/>
          </p:nvSpPr>
          <p:spPr bwMode="auto">
            <a:xfrm>
              <a:off x="6884989" y="4448175"/>
              <a:ext cx="68263" cy="39688"/>
            </a:xfrm>
            <a:custGeom>
              <a:avLst/>
              <a:gdLst>
                <a:gd name="T0" fmla="*/ 0 w 43"/>
                <a:gd name="T1" fmla="*/ 25 h 25"/>
                <a:gd name="T2" fmla="*/ 43 w 43"/>
                <a:gd name="T3" fmla="*/ 0 h 25"/>
                <a:gd name="T4" fmla="*/ 43 w 43"/>
                <a:gd name="T5" fmla="*/ 0 h 25"/>
                <a:gd name="T6" fmla="*/ 0 w 43"/>
                <a:gd name="T7" fmla="*/ 24 h 25"/>
                <a:gd name="T8" fmla="*/ 0 w 4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25"/>
                  </a:moveTo>
                  <a:cubicBezTo>
                    <a:pt x="15" y="18"/>
                    <a:pt x="29" y="9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9" y="9"/>
                    <a:pt x="15" y="17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119"/>
            <p:cNvSpPr/>
            <p:nvPr userDrawn="1"/>
          </p:nvSpPr>
          <p:spPr bwMode="auto">
            <a:xfrm>
              <a:off x="6969126" y="4443413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120"/>
            <p:cNvSpPr/>
            <p:nvPr userDrawn="1"/>
          </p:nvSpPr>
          <p:spPr bwMode="auto">
            <a:xfrm>
              <a:off x="6964364" y="4435475"/>
              <a:ext cx="12700" cy="14288"/>
            </a:xfrm>
            <a:custGeom>
              <a:avLst/>
              <a:gdLst>
                <a:gd name="T0" fmla="*/ 8 w 8"/>
                <a:gd name="T1" fmla="*/ 5 h 9"/>
                <a:gd name="T2" fmla="*/ 3 w 8"/>
                <a:gd name="T3" fmla="*/ 9 h 9"/>
                <a:gd name="T4" fmla="*/ 0 w 8"/>
                <a:gd name="T5" fmla="*/ 4 h 9"/>
                <a:gd name="T6" fmla="*/ 5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6" y="7"/>
                    <a:pt x="5" y="8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121"/>
            <p:cNvSpPr/>
            <p:nvPr userDrawn="1"/>
          </p:nvSpPr>
          <p:spPr bwMode="auto">
            <a:xfrm>
              <a:off x="6991351" y="4427538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3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122"/>
            <p:cNvSpPr/>
            <p:nvPr userDrawn="1"/>
          </p:nvSpPr>
          <p:spPr bwMode="auto">
            <a:xfrm>
              <a:off x="6985001" y="4421188"/>
              <a:ext cx="14288" cy="12700"/>
            </a:xfrm>
            <a:custGeom>
              <a:avLst/>
              <a:gdLst>
                <a:gd name="T0" fmla="*/ 9 w 9"/>
                <a:gd name="T1" fmla="*/ 5 h 8"/>
                <a:gd name="T2" fmla="*/ 4 w 9"/>
                <a:gd name="T3" fmla="*/ 8 h 8"/>
                <a:gd name="T4" fmla="*/ 0 w 9"/>
                <a:gd name="T5" fmla="*/ 3 h 8"/>
                <a:gd name="T6" fmla="*/ 5 w 9"/>
                <a:gd name="T7" fmla="*/ 0 h 8"/>
                <a:gd name="T8" fmla="*/ 9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7" y="6"/>
                    <a:pt x="6" y="7"/>
                    <a:pt x="4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123"/>
            <p:cNvSpPr/>
            <p:nvPr userDrawn="1"/>
          </p:nvSpPr>
          <p:spPr bwMode="auto">
            <a:xfrm>
              <a:off x="7011989" y="4411663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0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7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124"/>
            <p:cNvSpPr/>
            <p:nvPr userDrawn="1"/>
          </p:nvSpPr>
          <p:spPr bwMode="auto">
            <a:xfrm>
              <a:off x="7007226" y="4405313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3 h 8"/>
                <a:gd name="T6" fmla="*/ 5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125"/>
            <p:cNvSpPr/>
            <p:nvPr userDrawn="1"/>
          </p:nvSpPr>
          <p:spPr bwMode="auto">
            <a:xfrm>
              <a:off x="6956426" y="4398963"/>
              <a:ext cx="65088" cy="47625"/>
            </a:xfrm>
            <a:custGeom>
              <a:avLst/>
              <a:gdLst>
                <a:gd name="T0" fmla="*/ 1 w 41"/>
                <a:gd name="T1" fmla="*/ 30 h 30"/>
                <a:gd name="T2" fmla="*/ 41 w 41"/>
                <a:gd name="T3" fmla="*/ 1 h 30"/>
                <a:gd name="T4" fmla="*/ 40 w 41"/>
                <a:gd name="T5" fmla="*/ 0 h 30"/>
                <a:gd name="T6" fmla="*/ 0 w 41"/>
                <a:gd name="T7" fmla="*/ 29 h 30"/>
                <a:gd name="T8" fmla="*/ 1 w 4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0">
                  <a:moveTo>
                    <a:pt x="1" y="30"/>
                  </a:moveTo>
                  <a:cubicBezTo>
                    <a:pt x="15" y="21"/>
                    <a:pt x="28" y="1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8" y="10"/>
                    <a:pt x="14" y="20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126"/>
            <p:cNvSpPr/>
            <p:nvPr userDrawn="1"/>
          </p:nvSpPr>
          <p:spPr bwMode="auto">
            <a:xfrm>
              <a:off x="7035801" y="4392613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0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7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127"/>
            <p:cNvSpPr/>
            <p:nvPr userDrawn="1"/>
          </p:nvSpPr>
          <p:spPr bwMode="auto">
            <a:xfrm>
              <a:off x="7031039" y="438626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4 w 8"/>
                <a:gd name="T3" fmla="*/ 8 h 8"/>
                <a:gd name="T4" fmla="*/ 0 w 8"/>
                <a:gd name="T5" fmla="*/ 4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128"/>
            <p:cNvSpPr/>
            <p:nvPr userDrawn="1"/>
          </p:nvSpPr>
          <p:spPr bwMode="auto">
            <a:xfrm>
              <a:off x="7056439" y="4375150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1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129"/>
            <p:cNvSpPr/>
            <p:nvPr userDrawn="1"/>
          </p:nvSpPr>
          <p:spPr bwMode="auto">
            <a:xfrm>
              <a:off x="7051676" y="4368800"/>
              <a:ext cx="12700" cy="14288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7" y="6"/>
                    <a:pt x="5" y="7"/>
                    <a:pt x="4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130"/>
            <p:cNvSpPr/>
            <p:nvPr userDrawn="1"/>
          </p:nvSpPr>
          <p:spPr bwMode="auto">
            <a:xfrm>
              <a:off x="7077076" y="4357688"/>
              <a:ext cx="19050" cy="17463"/>
            </a:xfrm>
            <a:custGeom>
              <a:avLst/>
              <a:gdLst>
                <a:gd name="T0" fmla="*/ 9 w 12"/>
                <a:gd name="T1" fmla="*/ 3 h 11"/>
                <a:gd name="T2" fmla="*/ 11 w 12"/>
                <a:gd name="T3" fmla="*/ 11 h 11"/>
                <a:gd name="T4" fmla="*/ 3 w 12"/>
                <a:gd name="T5" fmla="*/ 9 h 11"/>
                <a:gd name="T6" fmla="*/ 2 w 12"/>
                <a:gd name="T7" fmla="*/ 1 h 11"/>
                <a:gd name="T8" fmla="*/ 9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3"/>
                  </a:moveTo>
                  <a:cubicBezTo>
                    <a:pt x="12" y="6"/>
                    <a:pt x="11" y="11"/>
                    <a:pt x="11" y="11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7" y="0"/>
                    <a:pt x="9" y="3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131"/>
            <p:cNvSpPr/>
            <p:nvPr userDrawn="1"/>
          </p:nvSpPr>
          <p:spPr bwMode="auto">
            <a:xfrm>
              <a:off x="7070726" y="4351338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132"/>
            <p:cNvSpPr/>
            <p:nvPr userDrawn="1"/>
          </p:nvSpPr>
          <p:spPr bwMode="auto">
            <a:xfrm>
              <a:off x="7024689" y="4344988"/>
              <a:ext cx="60325" cy="52388"/>
            </a:xfrm>
            <a:custGeom>
              <a:avLst/>
              <a:gdLst>
                <a:gd name="T0" fmla="*/ 0 w 38"/>
                <a:gd name="T1" fmla="*/ 33 h 33"/>
                <a:gd name="T2" fmla="*/ 38 w 38"/>
                <a:gd name="T3" fmla="*/ 1 h 33"/>
                <a:gd name="T4" fmla="*/ 37 w 38"/>
                <a:gd name="T5" fmla="*/ 0 h 33"/>
                <a:gd name="T6" fmla="*/ 0 w 38"/>
                <a:gd name="T7" fmla="*/ 32 h 33"/>
                <a:gd name="T8" fmla="*/ 0 w 3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0" y="33"/>
                  </a:moveTo>
                  <a:cubicBezTo>
                    <a:pt x="13" y="23"/>
                    <a:pt x="26" y="12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11"/>
                    <a:pt x="13" y="22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33"/>
            <p:cNvSpPr/>
            <p:nvPr userDrawn="1"/>
          </p:nvSpPr>
          <p:spPr bwMode="auto">
            <a:xfrm>
              <a:off x="7099301" y="4335463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11 w 11"/>
                <a:gd name="T3" fmla="*/ 11 h 12"/>
                <a:gd name="T4" fmla="*/ 3 w 11"/>
                <a:gd name="T5" fmla="*/ 9 h 12"/>
                <a:gd name="T6" fmla="*/ 1 w 11"/>
                <a:gd name="T7" fmla="*/ 2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134"/>
            <p:cNvSpPr/>
            <p:nvPr userDrawn="1"/>
          </p:nvSpPr>
          <p:spPr bwMode="auto">
            <a:xfrm>
              <a:off x="7092951" y="4330700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135"/>
            <p:cNvSpPr/>
            <p:nvPr userDrawn="1"/>
          </p:nvSpPr>
          <p:spPr bwMode="auto">
            <a:xfrm>
              <a:off x="7118351" y="4316413"/>
              <a:ext cx="17463" cy="19050"/>
            </a:xfrm>
            <a:custGeom>
              <a:avLst/>
              <a:gdLst>
                <a:gd name="T0" fmla="*/ 9 w 11"/>
                <a:gd name="T1" fmla="*/ 3 h 12"/>
                <a:gd name="T2" fmla="*/ 11 w 11"/>
                <a:gd name="T3" fmla="*/ 11 h 12"/>
                <a:gd name="T4" fmla="*/ 3 w 11"/>
                <a:gd name="T5" fmla="*/ 9 h 12"/>
                <a:gd name="T6" fmla="*/ 1 w 11"/>
                <a:gd name="T7" fmla="*/ 2 h 12"/>
                <a:gd name="T8" fmla="*/ 9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3"/>
                  </a:moveTo>
                  <a:cubicBezTo>
                    <a:pt x="11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1"/>
                    <a:pt x="9" y="3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136"/>
            <p:cNvSpPr/>
            <p:nvPr userDrawn="1"/>
          </p:nvSpPr>
          <p:spPr bwMode="auto">
            <a:xfrm>
              <a:off x="7112001" y="4311650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37"/>
            <p:cNvSpPr/>
            <p:nvPr userDrawn="1"/>
          </p:nvSpPr>
          <p:spPr bwMode="auto">
            <a:xfrm>
              <a:off x="7135814" y="4297363"/>
              <a:ext cx="19050" cy="17463"/>
            </a:xfrm>
            <a:custGeom>
              <a:avLst/>
              <a:gdLst>
                <a:gd name="T0" fmla="*/ 9 w 12"/>
                <a:gd name="T1" fmla="*/ 3 h 11"/>
                <a:gd name="T2" fmla="*/ 11 w 12"/>
                <a:gd name="T3" fmla="*/ 10 h 11"/>
                <a:gd name="T4" fmla="*/ 4 w 12"/>
                <a:gd name="T5" fmla="*/ 9 h 11"/>
                <a:gd name="T6" fmla="*/ 2 w 12"/>
                <a:gd name="T7" fmla="*/ 1 h 11"/>
                <a:gd name="T8" fmla="*/ 9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3"/>
                  </a:moveTo>
                  <a:cubicBezTo>
                    <a:pt x="12" y="5"/>
                    <a:pt x="11" y="10"/>
                    <a:pt x="11" y="10"/>
                  </a:cubicBezTo>
                  <a:cubicBezTo>
                    <a:pt x="11" y="10"/>
                    <a:pt x="7" y="11"/>
                    <a:pt x="4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38"/>
            <p:cNvSpPr/>
            <p:nvPr userDrawn="1"/>
          </p:nvSpPr>
          <p:spPr bwMode="auto">
            <a:xfrm>
              <a:off x="7129464" y="4291013"/>
              <a:ext cx="14288" cy="14288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5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39"/>
            <p:cNvSpPr/>
            <p:nvPr userDrawn="1"/>
          </p:nvSpPr>
          <p:spPr bwMode="auto">
            <a:xfrm>
              <a:off x="7086601" y="4284663"/>
              <a:ext cx="55563" cy="58738"/>
            </a:xfrm>
            <a:custGeom>
              <a:avLst/>
              <a:gdLst>
                <a:gd name="T0" fmla="*/ 1 w 35"/>
                <a:gd name="T1" fmla="*/ 37 h 37"/>
                <a:gd name="T2" fmla="*/ 35 w 35"/>
                <a:gd name="T3" fmla="*/ 1 h 37"/>
                <a:gd name="T4" fmla="*/ 34 w 35"/>
                <a:gd name="T5" fmla="*/ 0 h 37"/>
                <a:gd name="T6" fmla="*/ 0 w 35"/>
                <a:gd name="T7" fmla="*/ 36 h 37"/>
                <a:gd name="T8" fmla="*/ 1 w 3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1" y="37"/>
                  </a:moveTo>
                  <a:cubicBezTo>
                    <a:pt x="13" y="25"/>
                    <a:pt x="24" y="13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13"/>
                    <a:pt x="12" y="25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40"/>
            <p:cNvSpPr/>
            <p:nvPr userDrawn="1"/>
          </p:nvSpPr>
          <p:spPr bwMode="auto">
            <a:xfrm>
              <a:off x="6375401" y="3924300"/>
              <a:ext cx="15875" cy="20638"/>
            </a:xfrm>
            <a:custGeom>
              <a:avLst/>
              <a:gdLst>
                <a:gd name="T0" fmla="*/ 8 w 10"/>
                <a:gd name="T1" fmla="*/ 9 h 13"/>
                <a:gd name="T2" fmla="*/ 2 w 10"/>
                <a:gd name="T3" fmla="*/ 13 h 13"/>
                <a:gd name="T4" fmla="*/ 2 w 10"/>
                <a:gd name="T5" fmla="*/ 5 h 13"/>
                <a:gd name="T6" fmla="*/ 8 w 10"/>
                <a:gd name="T7" fmla="*/ 2 h 13"/>
                <a:gd name="T8" fmla="*/ 8 w 1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9"/>
                  </a:moveTo>
                  <a:cubicBezTo>
                    <a:pt x="6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3" y="2"/>
                    <a:pt x="6" y="0"/>
                    <a:pt x="8" y="2"/>
                  </a:cubicBezTo>
                  <a:cubicBezTo>
                    <a:pt x="10" y="3"/>
                    <a:pt x="10" y="6"/>
                    <a:pt x="8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41"/>
            <p:cNvSpPr/>
            <p:nvPr userDrawn="1"/>
          </p:nvSpPr>
          <p:spPr bwMode="auto">
            <a:xfrm>
              <a:off x="6383339" y="3917950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3" y="7"/>
                    <a:pt x="2" y="6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6" y="2"/>
                    <a:pt x="8" y="3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142"/>
            <p:cNvSpPr/>
            <p:nvPr userDrawn="1"/>
          </p:nvSpPr>
          <p:spPr bwMode="auto">
            <a:xfrm>
              <a:off x="6397626" y="393858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2 w 10"/>
                <a:gd name="T5" fmla="*/ 4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2" y="4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143"/>
            <p:cNvSpPr/>
            <p:nvPr userDrawn="1"/>
          </p:nvSpPr>
          <p:spPr bwMode="auto">
            <a:xfrm>
              <a:off x="6405564" y="3930650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6 h 9"/>
                <a:gd name="T4" fmla="*/ 3 w 8"/>
                <a:gd name="T5" fmla="*/ 0 h 9"/>
                <a:gd name="T6" fmla="*/ 8 w 8"/>
                <a:gd name="T7" fmla="*/ 3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144"/>
            <p:cNvSpPr/>
            <p:nvPr userDrawn="1"/>
          </p:nvSpPr>
          <p:spPr bwMode="auto">
            <a:xfrm>
              <a:off x="6419851" y="3951288"/>
              <a:ext cx="17463" cy="19050"/>
            </a:xfrm>
            <a:custGeom>
              <a:avLst/>
              <a:gdLst>
                <a:gd name="T0" fmla="*/ 9 w 11"/>
                <a:gd name="T1" fmla="*/ 8 h 12"/>
                <a:gd name="T2" fmla="*/ 3 w 11"/>
                <a:gd name="T3" fmla="*/ 12 h 12"/>
                <a:gd name="T4" fmla="*/ 2 w 11"/>
                <a:gd name="T5" fmla="*/ 4 h 12"/>
                <a:gd name="T6" fmla="*/ 9 w 11"/>
                <a:gd name="T7" fmla="*/ 1 h 12"/>
                <a:gd name="T8" fmla="*/ 9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1" y="2"/>
                    <a:pt x="11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145"/>
            <p:cNvSpPr/>
            <p:nvPr userDrawn="1"/>
          </p:nvSpPr>
          <p:spPr bwMode="auto">
            <a:xfrm>
              <a:off x="6427789" y="394335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2"/>
                    <a:pt x="8" y="3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146"/>
            <p:cNvSpPr/>
            <p:nvPr userDrawn="1"/>
          </p:nvSpPr>
          <p:spPr bwMode="auto">
            <a:xfrm>
              <a:off x="6381751" y="3913188"/>
              <a:ext cx="66675" cy="39688"/>
            </a:xfrm>
            <a:custGeom>
              <a:avLst/>
              <a:gdLst>
                <a:gd name="T0" fmla="*/ 0 w 42"/>
                <a:gd name="T1" fmla="*/ 1 h 25"/>
                <a:gd name="T2" fmla="*/ 41 w 42"/>
                <a:gd name="T3" fmla="*/ 25 h 25"/>
                <a:gd name="T4" fmla="*/ 42 w 42"/>
                <a:gd name="T5" fmla="*/ 24 h 25"/>
                <a:gd name="T6" fmla="*/ 1 w 42"/>
                <a:gd name="T7" fmla="*/ 0 h 25"/>
                <a:gd name="T8" fmla="*/ 0 w 42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0" y="1"/>
                  </a:moveTo>
                  <a:cubicBezTo>
                    <a:pt x="13" y="9"/>
                    <a:pt x="27" y="17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28" y="17"/>
                    <a:pt x="14" y="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147"/>
            <p:cNvSpPr/>
            <p:nvPr userDrawn="1"/>
          </p:nvSpPr>
          <p:spPr bwMode="auto">
            <a:xfrm>
              <a:off x="6446839" y="396398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148"/>
            <p:cNvSpPr/>
            <p:nvPr userDrawn="1"/>
          </p:nvSpPr>
          <p:spPr bwMode="auto">
            <a:xfrm>
              <a:off x="6454776" y="3957638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2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149"/>
            <p:cNvSpPr/>
            <p:nvPr userDrawn="1"/>
          </p:nvSpPr>
          <p:spPr bwMode="auto">
            <a:xfrm>
              <a:off x="6470651" y="3975100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8"/>
                    <a:pt x="1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150"/>
            <p:cNvSpPr/>
            <p:nvPr userDrawn="1"/>
          </p:nvSpPr>
          <p:spPr bwMode="auto">
            <a:xfrm>
              <a:off x="6477001" y="396875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151"/>
            <p:cNvSpPr/>
            <p:nvPr userDrawn="1"/>
          </p:nvSpPr>
          <p:spPr bwMode="auto">
            <a:xfrm>
              <a:off x="6494464" y="3986213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2" y="13"/>
                    <a:pt x="2" y="13"/>
                  </a:cubicBezTo>
                  <a:cubicBezTo>
                    <a:pt x="2" y="13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152"/>
            <p:cNvSpPr/>
            <p:nvPr userDrawn="1"/>
          </p:nvSpPr>
          <p:spPr bwMode="auto">
            <a:xfrm>
              <a:off x="6500814" y="3978275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154"/>
            <p:cNvSpPr/>
            <p:nvPr userDrawn="1"/>
          </p:nvSpPr>
          <p:spPr bwMode="auto">
            <a:xfrm>
              <a:off x="6451601" y="3952875"/>
              <a:ext cx="68263" cy="33338"/>
            </a:xfrm>
            <a:custGeom>
              <a:avLst/>
              <a:gdLst>
                <a:gd name="T0" fmla="*/ 0 w 43"/>
                <a:gd name="T1" fmla="*/ 1 h 21"/>
                <a:gd name="T2" fmla="*/ 43 w 43"/>
                <a:gd name="T3" fmla="*/ 21 h 21"/>
                <a:gd name="T4" fmla="*/ 43 w 43"/>
                <a:gd name="T5" fmla="*/ 20 h 21"/>
                <a:gd name="T6" fmla="*/ 0 w 43"/>
                <a:gd name="T7" fmla="*/ 0 h 21"/>
                <a:gd name="T8" fmla="*/ 0 w 4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0" y="1"/>
                  </a:moveTo>
                  <a:cubicBezTo>
                    <a:pt x="14" y="8"/>
                    <a:pt x="28" y="15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29" y="14"/>
                    <a:pt x="14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155"/>
            <p:cNvSpPr/>
            <p:nvPr userDrawn="1"/>
          </p:nvSpPr>
          <p:spPr bwMode="auto">
            <a:xfrm>
              <a:off x="6521451" y="3997325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156"/>
            <p:cNvSpPr/>
            <p:nvPr userDrawn="1"/>
          </p:nvSpPr>
          <p:spPr bwMode="auto">
            <a:xfrm>
              <a:off x="6527801" y="3990975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57"/>
            <p:cNvSpPr/>
            <p:nvPr userDrawn="1"/>
          </p:nvSpPr>
          <p:spPr bwMode="auto">
            <a:xfrm>
              <a:off x="6545264" y="40068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158"/>
            <p:cNvSpPr/>
            <p:nvPr userDrawn="1"/>
          </p:nvSpPr>
          <p:spPr bwMode="auto">
            <a:xfrm>
              <a:off x="6551614" y="400050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1"/>
                    <a:pt x="8" y="2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59"/>
            <p:cNvSpPr/>
            <p:nvPr userDrawn="1"/>
          </p:nvSpPr>
          <p:spPr bwMode="auto">
            <a:xfrm>
              <a:off x="6570664" y="4016375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2" y="13"/>
                    <a:pt x="2" y="13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60"/>
            <p:cNvSpPr/>
            <p:nvPr userDrawn="1"/>
          </p:nvSpPr>
          <p:spPr bwMode="auto">
            <a:xfrm>
              <a:off x="6575426" y="4008438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61"/>
            <p:cNvSpPr/>
            <p:nvPr userDrawn="1"/>
          </p:nvSpPr>
          <p:spPr bwMode="auto">
            <a:xfrm>
              <a:off x="6524626" y="3986213"/>
              <a:ext cx="71438" cy="30163"/>
            </a:xfrm>
            <a:custGeom>
              <a:avLst/>
              <a:gdLst>
                <a:gd name="T0" fmla="*/ 0 w 45"/>
                <a:gd name="T1" fmla="*/ 1 h 19"/>
                <a:gd name="T2" fmla="*/ 22 w 45"/>
                <a:gd name="T3" fmla="*/ 10 h 19"/>
                <a:gd name="T4" fmla="*/ 22 w 45"/>
                <a:gd name="T5" fmla="*/ 10 h 19"/>
                <a:gd name="T6" fmla="*/ 44 w 45"/>
                <a:gd name="T7" fmla="*/ 19 h 19"/>
                <a:gd name="T8" fmla="*/ 45 w 45"/>
                <a:gd name="T9" fmla="*/ 18 h 19"/>
                <a:gd name="T10" fmla="*/ 22 w 45"/>
                <a:gd name="T11" fmla="*/ 9 h 19"/>
                <a:gd name="T12" fmla="*/ 22 w 45"/>
                <a:gd name="T13" fmla="*/ 10 h 19"/>
                <a:gd name="T14" fmla="*/ 22 w 45"/>
                <a:gd name="T15" fmla="*/ 9 h 19"/>
                <a:gd name="T16" fmla="*/ 0 w 45"/>
                <a:gd name="T17" fmla="*/ 0 h 19"/>
                <a:gd name="T18" fmla="*/ 0 w 45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">
                  <a:moveTo>
                    <a:pt x="0" y="1"/>
                  </a:moveTo>
                  <a:cubicBezTo>
                    <a:pt x="7" y="4"/>
                    <a:pt x="15" y="7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6"/>
                    <a:pt x="7" y="4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62"/>
            <p:cNvSpPr/>
            <p:nvPr userDrawn="1"/>
          </p:nvSpPr>
          <p:spPr bwMode="auto">
            <a:xfrm>
              <a:off x="6597651" y="402590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63"/>
            <p:cNvSpPr/>
            <p:nvPr userDrawn="1"/>
          </p:nvSpPr>
          <p:spPr bwMode="auto">
            <a:xfrm>
              <a:off x="6604001" y="401955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164"/>
            <p:cNvSpPr/>
            <p:nvPr userDrawn="1"/>
          </p:nvSpPr>
          <p:spPr bwMode="auto">
            <a:xfrm>
              <a:off x="6623051" y="40338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2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165"/>
            <p:cNvSpPr/>
            <p:nvPr userDrawn="1"/>
          </p:nvSpPr>
          <p:spPr bwMode="auto">
            <a:xfrm>
              <a:off x="6627814" y="4027488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6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166"/>
            <p:cNvSpPr/>
            <p:nvPr userDrawn="1"/>
          </p:nvSpPr>
          <p:spPr bwMode="auto">
            <a:xfrm>
              <a:off x="6646864" y="40417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2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9"/>
                    <a:pt x="2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167"/>
            <p:cNvSpPr/>
            <p:nvPr userDrawn="1"/>
          </p:nvSpPr>
          <p:spPr bwMode="auto">
            <a:xfrm>
              <a:off x="6653214" y="403542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168"/>
            <p:cNvSpPr/>
            <p:nvPr userDrawn="1"/>
          </p:nvSpPr>
          <p:spPr bwMode="auto">
            <a:xfrm>
              <a:off x="6599239" y="4016375"/>
              <a:ext cx="73025" cy="23813"/>
            </a:xfrm>
            <a:custGeom>
              <a:avLst/>
              <a:gdLst>
                <a:gd name="T0" fmla="*/ 0 w 46"/>
                <a:gd name="T1" fmla="*/ 0 h 15"/>
                <a:gd name="T2" fmla="*/ 23 w 46"/>
                <a:gd name="T3" fmla="*/ 8 h 15"/>
                <a:gd name="T4" fmla="*/ 46 w 46"/>
                <a:gd name="T5" fmla="*/ 15 h 15"/>
                <a:gd name="T6" fmla="*/ 46 w 46"/>
                <a:gd name="T7" fmla="*/ 14 h 15"/>
                <a:gd name="T8" fmla="*/ 23 w 46"/>
                <a:gd name="T9" fmla="*/ 7 h 15"/>
                <a:gd name="T10" fmla="*/ 0 w 46"/>
                <a:gd name="T11" fmla="*/ 0 h 15"/>
                <a:gd name="T12" fmla="*/ 0 w 4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">
                  <a:moveTo>
                    <a:pt x="0" y="0"/>
                  </a:moveTo>
                  <a:cubicBezTo>
                    <a:pt x="8" y="3"/>
                    <a:pt x="15" y="6"/>
                    <a:pt x="23" y="8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5" y="5"/>
                    <a:pt x="8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169"/>
            <p:cNvSpPr/>
            <p:nvPr userDrawn="1"/>
          </p:nvSpPr>
          <p:spPr bwMode="auto">
            <a:xfrm>
              <a:off x="6675439" y="4049713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170"/>
            <p:cNvSpPr/>
            <p:nvPr userDrawn="1"/>
          </p:nvSpPr>
          <p:spPr bwMode="auto">
            <a:xfrm>
              <a:off x="6680201" y="40433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71"/>
            <p:cNvSpPr/>
            <p:nvPr userDrawn="1"/>
          </p:nvSpPr>
          <p:spPr bwMode="auto">
            <a:xfrm>
              <a:off x="6700839" y="4057650"/>
              <a:ext cx="15875" cy="20638"/>
            </a:xfrm>
            <a:custGeom>
              <a:avLst/>
              <a:gdLst>
                <a:gd name="T0" fmla="*/ 9 w 10"/>
                <a:gd name="T1" fmla="*/ 7 h 13"/>
                <a:gd name="T2" fmla="*/ 3 w 10"/>
                <a:gd name="T3" fmla="*/ 13 h 13"/>
                <a:gd name="T4" fmla="*/ 1 w 10"/>
                <a:gd name="T5" fmla="*/ 5 h 13"/>
                <a:gd name="T6" fmla="*/ 6 w 10"/>
                <a:gd name="T7" fmla="*/ 0 h 13"/>
                <a:gd name="T8" fmla="*/ 9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72"/>
            <p:cNvSpPr/>
            <p:nvPr userDrawn="1"/>
          </p:nvSpPr>
          <p:spPr bwMode="auto">
            <a:xfrm>
              <a:off x="6705601" y="40497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7"/>
                    <a:pt x="2" y="6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73"/>
            <p:cNvSpPr/>
            <p:nvPr userDrawn="1"/>
          </p:nvSpPr>
          <p:spPr bwMode="auto">
            <a:xfrm>
              <a:off x="6726239" y="4062413"/>
              <a:ext cx="14288" cy="20638"/>
            </a:xfrm>
            <a:custGeom>
              <a:avLst/>
              <a:gdLst>
                <a:gd name="T0" fmla="*/ 9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74"/>
            <p:cNvSpPr/>
            <p:nvPr userDrawn="1"/>
          </p:nvSpPr>
          <p:spPr bwMode="auto">
            <a:xfrm>
              <a:off x="6731001" y="405606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75"/>
            <p:cNvSpPr/>
            <p:nvPr userDrawn="1"/>
          </p:nvSpPr>
          <p:spPr bwMode="auto">
            <a:xfrm>
              <a:off x="6675439" y="4040188"/>
              <a:ext cx="74613" cy="20638"/>
            </a:xfrm>
            <a:custGeom>
              <a:avLst/>
              <a:gdLst>
                <a:gd name="T0" fmla="*/ 0 w 47"/>
                <a:gd name="T1" fmla="*/ 1 h 13"/>
                <a:gd name="T2" fmla="*/ 23 w 47"/>
                <a:gd name="T3" fmla="*/ 7 h 13"/>
                <a:gd name="T4" fmla="*/ 23 w 47"/>
                <a:gd name="T5" fmla="*/ 7 h 13"/>
                <a:gd name="T6" fmla="*/ 47 w 47"/>
                <a:gd name="T7" fmla="*/ 13 h 13"/>
                <a:gd name="T8" fmla="*/ 47 w 47"/>
                <a:gd name="T9" fmla="*/ 12 h 13"/>
                <a:gd name="T10" fmla="*/ 24 w 47"/>
                <a:gd name="T11" fmla="*/ 6 h 13"/>
                <a:gd name="T12" fmla="*/ 1 w 47"/>
                <a:gd name="T13" fmla="*/ 0 h 13"/>
                <a:gd name="T14" fmla="*/ 0 w 47"/>
                <a:gd name="T15" fmla="*/ 1 h 13"/>
                <a:gd name="T16" fmla="*/ 0 w 47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3">
                  <a:moveTo>
                    <a:pt x="0" y="1"/>
                  </a:moveTo>
                  <a:lnTo>
                    <a:pt x="23" y="7"/>
                  </a:lnTo>
                  <a:lnTo>
                    <a:pt x="23" y="7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24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76"/>
            <p:cNvSpPr/>
            <p:nvPr userDrawn="1"/>
          </p:nvSpPr>
          <p:spPr bwMode="auto">
            <a:xfrm>
              <a:off x="6754814" y="4068763"/>
              <a:ext cx="14288" cy="22225"/>
            </a:xfrm>
            <a:custGeom>
              <a:avLst/>
              <a:gdLst>
                <a:gd name="T0" fmla="*/ 9 w 9"/>
                <a:gd name="T1" fmla="*/ 8 h 14"/>
                <a:gd name="T2" fmla="*/ 3 w 9"/>
                <a:gd name="T3" fmla="*/ 14 h 14"/>
                <a:gd name="T4" fmla="*/ 1 w 9"/>
                <a:gd name="T5" fmla="*/ 6 h 14"/>
                <a:gd name="T6" fmla="*/ 6 w 9"/>
                <a:gd name="T7" fmla="*/ 1 h 14"/>
                <a:gd name="T8" fmla="*/ 9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8"/>
                  </a:moveTo>
                  <a:cubicBezTo>
                    <a:pt x="8" y="11"/>
                    <a:pt x="3" y="14"/>
                    <a:pt x="3" y="14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77"/>
            <p:cNvSpPr/>
            <p:nvPr userDrawn="1"/>
          </p:nvSpPr>
          <p:spPr bwMode="auto">
            <a:xfrm>
              <a:off x="6759576" y="40624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8"/>
            <p:cNvSpPr/>
            <p:nvPr userDrawn="1"/>
          </p:nvSpPr>
          <p:spPr bwMode="auto">
            <a:xfrm>
              <a:off x="6780214" y="407511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79"/>
            <p:cNvSpPr/>
            <p:nvPr userDrawn="1"/>
          </p:nvSpPr>
          <p:spPr bwMode="auto">
            <a:xfrm>
              <a:off x="6784976" y="40671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80"/>
            <p:cNvSpPr/>
            <p:nvPr userDrawn="1"/>
          </p:nvSpPr>
          <p:spPr bwMode="auto">
            <a:xfrm>
              <a:off x="6807201" y="407987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181"/>
            <p:cNvSpPr/>
            <p:nvPr userDrawn="1"/>
          </p:nvSpPr>
          <p:spPr bwMode="auto">
            <a:xfrm>
              <a:off x="6810376" y="407193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182"/>
            <p:cNvSpPr/>
            <p:nvPr userDrawn="1"/>
          </p:nvSpPr>
          <p:spPr bwMode="auto">
            <a:xfrm>
              <a:off x="6754814" y="4060825"/>
              <a:ext cx="74613" cy="14288"/>
            </a:xfrm>
            <a:custGeom>
              <a:avLst/>
              <a:gdLst>
                <a:gd name="T0" fmla="*/ 0 w 47"/>
                <a:gd name="T1" fmla="*/ 0 h 9"/>
                <a:gd name="T2" fmla="*/ 23 w 47"/>
                <a:gd name="T3" fmla="*/ 5 h 9"/>
                <a:gd name="T4" fmla="*/ 47 w 47"/>
                <a:gd name="T5" fmla="*/ 9 h 9"/>
                <a:gd name="T6" fmla="*/ 47 w 47"/>
                <a:gd name="T7" fmla="*/ 9 h 9"/>
                <a:gd name="T8" fmla="*/ 23 w 47"/>
                <a:gd name="T9" fmla="*/ 4 h 9"/>
                <a:gd name="T10" fmla="*/ 0 w 47"/>
                <a:gd name="T11" fmla="*/ 0 h 9"/>
                <a:gd name="T12" fmla="*/ 0 w 4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31" y="7"/>
                    <a:pt x="39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7"/>
                    <a:pt x="31" y="6"/>
                    <a:pt x="2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183"/>
            <p:cNvSpPr/>
            <p:nvPr userDrawn="1"/>
          </p:nvSpPr>
          <p:spPr bwMode="auto">
            <a:xfrm>
              <a:off x="6835776" y="4084638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184"/>
            <p:cNvSpPr/>
            <p:nvPr userDrawn="1"/>
          </p:nvSpPr>
          <p:spPr bwMode="auto">
            <a:xfrm>
              <a:off x="6838951" y="407670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7"/>
                    <a:pt x="2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5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185"/>
            <p:cNvSpPr/>
            <p:nvPr userDrawn="1"/>
          </p:nvSpPr>
          <p:spPr bwMode="auto">
            <a:xfrm>
              <a:off x="6861176" y="408781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86"/>
            <p:cNvSpPr/>
            <p:nvPr userDrawn="1"/>
          </p:nvSpPr>
          <p:spPr bwMode="auto">
            <a:xfrm>
              <a:off x="6864351" y="40798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187"/>
            <p:cNvSpPr/>
            <p:nvPr userDrawn="1"/>
          </p:nvSpPr>
          <p:spPr bwMode="auto">
            <a:xfrm>
              <a:off x="6888164" y="409098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188"/>
            <p:cNvSpPr/>
            <p:nvPr userDrawn="1"/>
          </p:nvSpPr>
          <p:spPr bwMode="auto">
            <a:xfrm>
              <a:off x="6891339" y="4084638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189"/>
            <p:cNvSpPr/>
            <p:nvPr userDrawn="1"/>
          </p:nvSpPr>
          <p:spPr bwMode="auto">
            <a:xfrm>
              <a:off x="6832601" y="4075113"/>
              <a:ext cx="76200" cy="11113"/>
            </a:xfrm>
            <a:custGeom>
              <a:avLst/>
              <a:gdLst>
                <a:gd name="T0" fmla="*/ 0 w 48"/>
                <a:gd name="T1" fmla="*/ 1 h 7"/>
                <a:gd name="T2" fmla="*/ 24 w 48"/>
                <a:gd name="T3" fmla="*/ 4 h 7"/>
                <a:gd name="T4" fmla="*/ 48 w 48"/>
                <a:gd name="T5" fmla="*/ 7 h 7"/>
                <a:gd name="T6" fmla="*/ 48 w 48"/>
                <a:gd name="T7" fmla="*/ 6 h 7"/>
                <a:gd name="T8" fmla="*/ 24 w 48"/>
                <a:gd name="T9" fmla="*/ 3 h 7"/>
                <a:gd name="T10" fmla="*/ 0 w 48"/>
                <a:gd name="T11" fmla="*/ 0 h 7"/>
                <a:gd name="T12" fmla="*/ 0 w 4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">
                  <a:moveTo>
                    <a:pt x="0" y="1"/>
                  </a:moveTo>
                  <a:cubicBezTo>
                    <a:pt x="8" y="2"/>
                    <a:pt x="16" y="3"/>
                    <a:pt x="24" y="4"/>
                  </a:cubicBezTo>
                  <a:cubicBezTo>
                    <a:pt x="32" y="5"/>
                    <a:pt x="40" y="6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0" y="6"/>
                    <a:pt x="32" y="4"/>
                    <a:pt x="24" y="3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190"/>
            <p:cNvSpPr/>
            <p:nvPr userDrawn="1"/>
          </p:nvSpPr>
          <p:spPr bwMode="auto">
            <a:xfrm>
              <a:off x="6916739" y="409416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191"/>
            <p:cNvSpPr/>
            <p:nvPr userDrawn="1"/>
          </p:nvSpPr>
          <p:spPr bwMode="auto">
            <a:xfrm>
              <a:off x="6919914" y="4086225"/>
              <a:ext cx="9525" cy="11113"/>
            </a:xfrm>
            <a:custGeom>
              <a:avLst/>
              <a:gdLst>
                <a:gd name="T0" fmla="*/ 6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6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192"/>
            <p:cNvSpPr/>
            <p:nvPr userDrawn="1"/>
          </p:nvSpPr>
          <p:spPr bwMode="auto">
            <a:xfrm>
              <a:off x="6943726" y="40973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193"/>
            <p:cNvSpPr/>
            <p:nvPr userDrawn="1"/>
          </p:nvSpPr>
          <p:spPr bwMode="auto">
            <a:xfrm>
              <a:off x="6945314" y="40894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194"/>
            <p:cNvSpPr/>
            <p:nvPr userDrawn="1"/>
          </p:nvSpPr>
          <p:spPr bwMode="auto">
            <a:xfrm>
              <a:off x="6969126" y="409733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1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195"/>
            <p:cNvSpPr/>
            <p:nvPr userDrawn="1"/>
          </p:nvSpPr>
          <p:spPr bwMode="auto">
            <a:xfrm>
              <a:off x="6970714" y="4090988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96"/>
            <p:cNvSpPr/>
            <p:nvPr userDrawn="1"/>
          </p:nvSpPr>
          <p:spPr bwMode="auto">
            <a:xfrm>
              <a:off x="6913564" y="4086225"/>
              <a:ext cx="74613" cy="6350"/>
            </a:xfrm>
            <a:custGeom>
              <a:avLst/>
              <a:gdLst>
                <a:gd name="T0" fmla="*/ 0 w 47"/>
                <a:gd name="T1" fmla="*/ 0 h 4"/>
                <a:gd name="T2" fmla="*/ 23 w 47"/>
                <a:gd name="T3" fmla="*/ 3 h 4"/>
                <a:gd name="T4" fmla="*/ 47 w 47"/>
                <a:gd name="T5" fmla="*/ 4 h 4"/>
                <a:gd name="T6" fmla="*/ 47 w 47"/>
                <a:gd name="T7" fmla="*/ 3 h 4"/>
                <a:gd name="T8" fmla="*/ 24 w 47"/>
                <a:gd name="T9" fmla="*/ 2 h 4"/>
                <a:gd name="T10" fmla="*/ 0 w 47"/>
                <a:gd name="T11" fmla="*/ 0 h 4"/>
                <a:gd name="T12" fmla="*/ 0 w 4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">
                  <a:moveTo>
                    <a:pt x="0" y="0"/>
                  </a:moveTo>
                  <a:cubicBezTo>
                    <a:pt x="8" y="1"/>
                    <a:pt x="16" y="2"/>
                    <a:pt x="23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6" y="1"/>
                    <a:pt x="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97"/>
            <p:cNvSpPr/>
            <p:nvPr userDrawn="1"/>
          </p:nvSpPr>
          <p:spPr bwMode="auto">
            <a:xfrm>
              <a:off x="6997701" y="409892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7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7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1198"/>
            <p:cNvSpPr>
              <a:spLocks noChangeArrowheads="1"/>
            </p:cNvSpPr>
            <p:nvPr userDrawn="1"/>
          </p:nvSpPr>
          <p:spPr bwMode="auto">
            <a:xfrm>
              <a:off x="7000876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199"/>
            <p:cNvSpPr/>
            <p:nvPr userDrawn="1"/>
          </p:nvSpPr>
          <p:spPr bwMode="auto">
            <a:xfrm>
              <a:off x="7024689" y="4100513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200"/>
            <p:cNvSpPr>
              <a:spLocks noChangeArrowheads="1"/>
            </p:cNvSpPr>
            <p:nvPr userDrawn="1"/>
          </p:nvSpPr>
          <p:spPr bwMode="auto">
            <a:xfrm>
              <a:off x="7026276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201"/>
            <p:cNvSpPr/>
            <p:nvPr userDrawn="1"/>
          </p:nvSpPr>
          <p:spPr bwMode="auto">
            <a:xfrm>
              <a:off x="7051676" y="4100513"/>
              <a:ext cx="11113" cy="20638"/>
            </a:xfrm>
            <a:custGeom>
              <a:avLst/>
              <a:gdLst>
                <a:gd name="T0" fmla="*/ 7 w 7"/>
                <a:gd name="T1" fmla="*/ 6 h 13"/>
                <a:gd name="T2" fmla="*/ 3 w 7"/>
                <a:gd name="T3" fmla="*/ 13 h 13"/>
                <a:gd name="T4" fmla="*/ 1 w 7"/>
                <a:gd name="T5" fmla="*/ 11 h 13"/>
                <a:gd name="T6" fmla="*/ 0 w 7"/>
                <a:gd name="T7" fmla="*/ 6 h 13"/>
                <a:gd name="T8" fmla="*/ 3 w 7"/>
                <a:gd name="T9" fmla="*/ 0 h 13"/>
                <a:gd name="T10" fmla="*/ 7 w 7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202"/>
            <p:cNvSpPr/>
            <p:nvPr userDrawn="1"/>
          </p:nvSpPr>
          <p:spPr bwMode="auto">
            <a:xfrm>
              <a:off x="7051676" y="409257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4" y="6"/>
                    <a:pt x="2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203"/>
            <p:cNvSpPr/>
            <p:nvPr userDrawn="1"/>
          </p:nvSpPr>
          <p:spPr bwMode="auto">
            <a:xfrm>
              <a:off x="6992939" y="4090988"/>
              <a:ext cx="76200" cy="3175"/>
            </a:xfrm>
            <a:custGeom>
              <a:avLst/>
              <a:gdLst>
                <a:gd name="T0" fmla="*/ 0 w 48"/>
                <a:gd name="T1" fmla="*/ 1 h 2"/>
                <a:gd name="T2" fmla="*/ 24 w 48"/>
                <a:gd name="T3" fmla="*/ 2 h 2"/>
                <a:gd name="T4" fmla="*/ 39 w 48"/>
                <a:gd name="T5" fmla="*/ 2 h 2"/>
                <a:gd name="T6" fmla="*/ 48 w 48"/>
                <a:gd name="T7" fmla="*/ 2 h 2"/>
                <a:gd name="T8" fmla="*/ 48 w 48"/>
                <a:gd name="T9" fmla="*/ 1 h 2"/>
                <a:gd name="T10" fmla="*/ 39 w 48"/>
                <a:gd name="T11" fmla="*/ 1 h 2"/>
                <a:gd name="T12" fmla="*/ 24 w 48"/>
                <a:gd name="T13" fmla="*/ 1 h 2"/>
                <a:gd name="T14" fmla="*/ 0 w 48"/>
                <a:gd name="T15" fmla="*/ 0 h 2"/>
                <a:gd name="T16" fmla="*/ 0 w 48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">
                  <a:moveTo>
                    <a:pt x="0" y="1"/>
                  </a:moveTo>
                  <a:cubicBezTo>
                    <a:pt x="8" y="2"/>
                    <a:pt x="16" y="1"/>
                    <a:pt x="24" y="2"/>
                  </a:cubicBezTo>
                  <a:cubicBezTo>
                    <a:pt x="29" y="2"/>
                    <a:pt x="34" y="2"/>
                    <a:pt x="39" y="2"/>
                  </a:cubicBezTo>
                  <a:cubicBezTo>
                    <a:pt x="42" y="2"/>
                    <a:pt x="45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4" y="1"/>
                    <a:pt x="29" y="1"/>
                    <a:pt x="24" y="1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204"/>
            <p:cNvSpPr/>
            <p:nvPr userDrawn="1"/>
          </p:nvSpPr>
          <p:spPr bwMode="auto">
            <a:xfrm>
              <a:off x="7080251" y="4100513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1205"/>
            <p:cNvSpPr>
              <a:spLocks noChangeArrowheads="1"/>
            </p:cNvSpPr>
            <p:nvPr userDrawn="1"/>
          </p:nvSpPr>
          <p:spPr bwMode="auto">
            <a:xfrm>
              <a:off x="7081839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206"/>
            <p:cNvSpPr/>
            <p:nvPr userDrawn="1"/>
          </p:nvSpPr>
          <p:spPr bwMode="auto">
            <a:xfrm>
              <a:off x="7105651" y="4098925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5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1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207"/>
            <p:cNvSpPr/>
            <p:nvPr userDrawn="1"/>
          </p:nvSpPr>
          <p:spPr bwMode="auto">
            <a:xfrm>
              <a:off x="7107239" y="40925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208"/>
            <p:cNvSpPr/>
            <p:nvPr userDrawn="1"/>
          </p:nvSpPr>
          <p:spPr bwMode="auto">
            <a:xfrm>
              <a:off x="7132639" y="4097338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209"/>
            <p:cNvSpPr/>
            <p:nvPr userDrawn="1"/>
          </p:nvSpPr>
          <p:spPr bwMode="auto">
            <a:xfrm>
              <a:off x="7132639" y="4089400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210"/>
            <p:cNvSpPr/>
            <p:nvPr userDrawn="1"/>
          </p:nvSpPr>
          <p:spPr bwMode="auto">
            <a:xfrm>
              <a:off x="7073901" y="4089400"/>
              <a:ext cx="76200" cy="4763"/>
            </a:xfrm>
            <a:custGeom>
              <a:avLst/>
              <a:gdLst>
                <a:gd name="T0" fmla="*/ 0 w 48"/>
                <a:gd name="T1" fmla="*/ 3 h 3"/>
                <a:gd name="T2" fmla="*/ 24 w 48"/>
                <a:gd name="T3" fmla="*/ 2 h 3"/>
                <a:gd name="T4" fmla="*/ 24 w 48"/>
                <a:gd name="T5" fmla="*/ 2 h 3"/>
                <a:gd name="T6" fmla="*/ 48 w 48"/>
                <a:gd name="T7" fmla="*/ 1 h 3"/>
                <a:gd name="T8" fmla="*/ 48 w 48"/>
                <a:gd name="T9" fmla="*/ 0 h 3"/>
                <a:gd name="T10" fmla="*/ 24 w 48"/>
                <a:gd name="T11" fmla="*/ 1 h 3"/>
                <a:gd name="T12" fmla="*/ 24 w 48"/>
                <a:gd name="T13" fmla="*/ 2 h 3"/>
                <a:gd name="T14" fmla="*/ 24 w 48"/>
                <a:gd name="T15" fmla="*/ 1 h 3"/>
                <a:gd name="T16" fmla="*/ 0 w 48"/>
                <a:gd name="T17" fmla="*/ 2 h 3"/>
                <a:gd name="T18" fmla="*/ 0 w 48"/>
                <a:gd name="T19" fmla="*/ 3 h 3"/>
                <a:gd name="T20" fmla="*/ 0 w 48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">
                  <a:moveTo>
                    <a:pt x="0" y="3"/>
                  </a:moveTo>
                  <a:lnTo>
                    <a:pt x="24" y="2"/>
                  </a:lnTo>
                  <a:lnTo>
                    <a:pt x="24" y="2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11"/>
            <p:cNvSpPr/>
            <p:nvPr userDrawn="1"/>
          </p:nvSpPr>
          <p:spPr bwMode="auto">
            <a:xfrm>
              <a:off x="7161214" y="409575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5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1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212"/>
            <p:cNvSpPr/>
            <p:nvPr userDrawn="1"/>
          </p:nvSpPr>
          <p:spPr bwMode="auto">
            <a:xfrm>
              <a:off x="7161214" y="40878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213"/>
            <p:cNvSpPr/>
            <p:nvPr userDrawn="1"/>
          </p:nvSpPr>
          <p:spPr bwMode="auto">
            <a:xfrm>
              <a:off x="7186614" y="40925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1 w 9"/>
                <a:gd name="T5" fmla="*/ 7 h 13"/>
                <a:gd name="T6" fmla="*/ 4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5" y="13"/>
                    <a:pt x="5" y="13"/>
                  </a:cubicBezTo>
                  <a:cubicBezTo>
                    <a:pt x="5" y="13"/>
                    <a:pt x="1" y="11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214"/>
            <p:cNvSpPr/>
            <p:nvPr userDrawn="1"/>
          </p:nvSpPr>
          <p:spPr bwMode="auto">
            <a:xfrm>
              <a:off x="7188201" y="40862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5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215"/>
            <p:cNvSpPr/>
            <p:nvPr userDrawn="1"/>
          </p:nvSpPr>
          <p:spPr bwMode="auto">
            <a:xfrm>
              <a:off x="7213601" y="40894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5 w 8"/>
                <a:gd name="T3" fmla="*/ 13 h 13"/>
                <a:gd name="T4" fmla="*/ 0 w 8"/>
                <a:gd name="T5" fmla="*/ 7 h 13"/>
                <a:gd name="T6" fmla="*/ 3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0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1216"/>
            <p:cNvSpPr>
              <a:spLocks noChangeArrowheads="1"/>
            </p:cNvSpPr>
            <p:nvPr userDrawn="1"/>
          </p:nvSpPr>
          <p:spPr bwMode="auto">
            <a:xfrm>
              <a:off x="7213601" y="40830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217"/>
            <p:cNvSpPr/>
            <p:nvPr userDrawn="1"/>
          </p:nvSpPr>
          <p:spPr bwMode="auto">
            <a:xfrm>
              <a:off x="7154864" y="4081463"/>
              <a:ext cx="74613" cy="7938"/>
            </a:xfrm>
            <a:custGeom>
              <a:avLst/>
              <a:gdLst>
                <a:gd name="T0" fmla="*/ 0 w 47"/>
                <a:gd name="T1" fmla="*/ 5 h 5"/>
                <a:gd name="T2" fmla="*/ 12 w 47"/>
                <a:gd name="T3" fmla="*/ 5 h 5"/>
                <a:gd name="T4" fmla="*/ 23 w 47"/>
                <a:gd name="T5" fmla="*/ 3 h 5"/>
                <a:gd name="T6" fmla="*/ 47 w 47"/>
                <a:gd name="T7" fmla="*/ 1 h 5"/>
                <a:gd name="T8" fmla="*/ 47 w 47"/>
                <a:gd name="T9" fmla="*/ 0 h 5"/>
                <a:gd name="T10" fmla="*/ 23 w 47"/>
                <a:gd name="T11" fmla="*/ 2 h 5"/>
                <a:gd name="T12" fmla="*/ 11 w 47"/>
                <a:gd name="T13" fmla="*/ 4 h 5"/>
                <a:gd name="T14" fmla="*/ 0 w 47"/>
                <a:gd name="T15" fmla="*/ 5 h 5"/>
                <a:gd name="T16" fmla="*/ 0 w 47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4" y="5"/>
                    <a:pt x="8" y="5"/>
                    <a:pt x="12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218"/>
            <p:cNvSpPr/>
            <p:nvPr userDrawn="1"/>
          </p:nvSpPr>
          <p:spPr bwMode="auto">
            <a:xfrm>
              <a:off x="7242176" y="408622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0 w 9"/>
                <a:gd name="T5" fmla="*/ 7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5" y="13"/>
                    <a:pt x="5" y="13"/>
                  </a:cubicBezTo>
                  <a:cubicBezTo>
                    <a:pt x="5" y="13"/>
                    <a:pt x="1" y="11"/>
                    <a:pt x="0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219"/>
            <p:cNvSpPr/>
            <p:nvPr userDrawn="1"/>
          </p:nvSpPr>
          <p:spPr bwMode="auto">
            <a:xfrm>
              <a:off x="7242176" y="4078288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220"/>
            <p:cNvSpPr/>
            <p:nvPr userDrawn="1"/>
          </p:nvSpPr>
          <p:spPr bwMode="auto">
            <a:xfrm>
              <a:off x="7267576" y="408305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1 w 9"/>
                <a:gd name="T5" fmla="*/ 7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5" y="13"/>
                    <a:pt x="5" y="13"/>
                  </a:cubicBezTo>
                  <a:cubicBezTo>
                    <a:pt x="5" y="13"/>
                    <a:pt x="1" y="10"/>
                    <a:pt x="1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221"/>
            <p:cNvSpPr/>
            <p:nvPr userDrawn="1"/>
          </p:nvSpPr>
          <p:spPr bwMode="auto">
            <a:xfrm>
              <a:off x="7267576" y="40751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222"/>
            <p:cNvSpPr/>
            <p:nvPr userDrawn="1"/>
          </p:nvSpPr>
          <p:spPr bwMode="auto">
            <a:xfrm>
              <a:off x="7292976" y="407828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4 w 9"/>
                <a:gd name="T7" fmla="*/ 0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223"/>
            <p:cNvSpPr/>
            <p:nvPr userDrawn="1"/>
          </p:nvSpPr>
          <p:spPr bwMode="auto">
            <a:xfrm>
              <a:off x="7292976" y="407035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224"/>
            <p:cNvSpPr/>
            <p:nvPr userDrawn="1"/>
          </p:nvSpPr>
          <p:spPr bwMode="auto">
            <a:xfrm>
              <a:off x="7234239" y="4068763"/>
              <a:ext cx="74613" cy="12700"/>
            </a:xfrm>
            <a:custGeom>
              <a:avLst/>
              <a:gdLst>
                <a:gd name="T0" fmla="*/ 0 w 47"/>
                <a:gd name="T1" fmla="*/ 8 h 8"/>
                <a:gd name="T2" fmla="*/ 24 w 47"/>
                <a:gd name="T3" fmla="*/ 5 h 8"/>
                <a:gd name="T4" fmla="*/ 36 w 47"/>
                <a:gd name="T5" fmla="*/ 3 h 8"/>
                <a:gd name="T6" fmla="*/ 47 w 47"/>
                <a:gd name="T7" fmla="*/ 1 h 8"/>
                <a:gd name="T8" fmla="*/ 47 w 47"/>
                <a:gd name="T9" fmla="*/ 0 h 8"/>
                <a:gd name="T10" fmla="*/ 35 w 47"/>
                <a:gd name="T11" fmla="*/ 2 h 8"/>
                <a:gd name="T12" fmla="*/ 24 w 47"/>
                <a:gd name="T13" fmla="*/ 4 h 8"/>
                <a:gd name="T14" fmla="*/ 0 w 47"/>
                <a:gd name="T15" fmla="*/ 8 h 8"/>
                <a:gd name="T16" fmla="*/ 0 w 4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0" y="2"/>
                    <a:pt x="43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1"/>
                    <a:pt x="39" y="2"/>
                    <a:pt x="3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225"/>
            <p:cNvSpPr/>
            <p:nvPr userDrawn="1"/>
          </p:nvSpPr>
          <p:spPr bwMode="auto">
            <a:xfrm>
              <a:off x="7321551" y="407193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4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226"/>
            <p:cNvSpPr/>
            <p:nvPr userDrawn="1"/>
          </p:nvSpPr>
          <p:spPr bwMode="auto">
            <a:xfrm>
              <a:off x="7321551" y="406558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227"/>
            <p:cNvSpPr/>
            <p:nvPr userDrawn="1"/>
          </p:nvSpPr>
          <p:spPr bwMode="auto">
            <a:xfrm>
              <a:off x="7346951" y="40671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8 h 13"/>
                <a:gd name="T6" fmla="*/ 4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10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228"/>
            <p:cNvSpPr/>
            <p:nvPr userDrawn="1"/>
          </p:nvSpPr>
          <p:spPr bwMode="auto">
            <a:xfrm>
              <a:off x="7346951" y="406082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229"/>
            <p:cNvSpPr/>
            <p:nvPr userDrawn="1"/>
          </p:nvSpPr>
          <p:spPr bwMode="auto">
            <a:xfrm>
              <a:off x="7372351" y="4060825"/>
              <a:ext cx="15875" cy="22225"/>
            </a:xfrm>
            <a:custGeom>
              <a:avLst/>
              <a:gdLst>
                <a:gd name="T0" fmla="*/ 9 w 10"/>
                <a:gd name="T1" fmla="*/ 6 h 14"/>
                <a:gd name="T2" fmla="*/ 6 w 10"/>
                <a:gd name="T3" fmla="*/ 14 h 14"/>
                <a:gd name="T4" fmla="*/ 1 w 10"/>
                <a:gd name="T5" fmla="*/ 8 h 14"/>
                <a:gd name="T6" fmla="*/ 3 w 10"/>
                <a:gd name="T7" fmla="*/ 1 h 14"/>
                <a:gd name="T8" fmla="*/ 9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6"/>
                  </a:moveTo>
                  <a:cubicBezTo>
                    <a:pt x="10" y="10"/>
                    <a:pt x="6" y="14"/>
                    <a:pt x="6" y="14"/>
                  </a:cubicBezTo>
                  <a:cubicBezTo>
                    <a:pt x="6" y="14"/>
                    <a:pt x="2" y="12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230"/>
            <p:cNvSpPr/>
            <p:nvPr userDrawn="1"/>
          </p:nvSpPr>
          <p:spPr bwMode="auto">
            <a:xfrm>
              <a:off x="7372351" y="405447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231"/>
            <p:cNvSpPr/>
            <p:nvPr userDrawn="1"/>
          </p:nvSpPr>
          <p:spPr bwMode="auto">
            <a:xfrm>
              <a:off x="7313614" y="4051300"/>
              <a:ext cx="74613" cy="17463"/>
            </a:xfrm>
            <a:custGeom>
              <a:avLst/>
              <a:gdLst>
                <a:gd name="T0" fmla="*/ 0 w 47"/>
                <a:gd name="T1" fmla="*/ 11 h 11"/>
                <a:gd name="T2" fmla="*/ 24 w 47"/>
                <a:gd name="T3" fmla="*/ 7 h 11"/>
                <a:gd name="T4" fmla="*/ 47 w 47"/>
                <a:gd name="T5" fmla="*/ 1 h 11"/>
                <a:gd name="T6" fmla="*/ 47 w 47"/>
                <a:gd name="T7" fmla="*/ 0 h 11"/>
                <a:gd name="T8" fmla="*/ 24 w 47"/>
                <a:gd name="T9" fmla="*/ 6 h 11"/>
                <a:gd name="T10" fmla="*/ 0 w 47"/>
                <a:gd name="T11" fmla="*/ 10 h 11"/>
                <a:gd name="T12" fmla="*/ 0 w 4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">
                  <a:moveTo>
                    <a:pt x="0" y="11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32" y="5"/>
                    <a:pt x="39" y="3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2"/>
                    <a:pt x="31" y="4"/>
                    <a:pt x="24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232"/>
            <p:cNvSpPr/>
            <p:nvPr userDrawn="1"/>
          </p:nvSpPr>
          <p:spPr bwMode="auto">
            <a:xfrm>
              <a:off x="7400926" y="40544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233"/>
            <p:cNvSpPr/>
            <p:nvPr userDrawn="1"/>
          </p:nvSpPr>
          <p:spPr bwMode="auto">
            <a:xfrm>
              <a:off x="7399339" y="404812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234"/>
            <p:cNvSpPr/>
            <p:nvPr userDrawn="1"/>
          </p:nvSpPr>
          <p:spPr bwMode="auto">
            <a:xfrm>
              <a:off x="7426326" y="4048125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235"/>
            <p:cNvSpPr/>
            <p:nvPr userDrawn="1"/>
          </p:nvSpPr>
          <p:spPr bwMode="auto">
            <a:xfrm>
              <a:off x="7424739" y="4040188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2 h 8"/>
                <a:gd name="T6" fmla="*/ 6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236"/>
            <p:cNvSpPr/>
            <p:nvPr userDrawn="1"/>
          </p:nvSpPr>
          <p:spPr bwMode="auto">
            <a:xfrm>
              <a:off x="7451726" y="4040188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2" y="12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237"/>
            <p:cNvSpPr/>
            <p:nvPr userDrawn="1"/>
          </p:nvSpPr>
          <p:spPr bwMode="auto">
            <a:xfrm>
              <a:off x="7450139" y="40338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238"/>
            <p:cNvSpPr/>
            <p:nvPr userDrawn="1"/>
          </p:nvSpPr>
          <p:spPr bwMode="auto">
            <a:xfrm>
              <a:off x="7392989" y="4030663"/>
              <a:ext cx="73025" cy="20638"/>
            </a:xfrm>
            <a:custGeom>
              <a:avLst/>
              <a:gdLst>
                <a:gd name="T0" fmla="*/ 0 w 46"/>
                <a:gd name="T1" fmla="*/ 13 h 13"/>
                <a:gd name="T2" fmla="*/ 23 w 46"/>
                <a:gd name="T3" fmla="*/ 8 h 13"/>
                <a:gd name="T4" fmla="*/ 46 w 46"/>
                <a:gd name="T5" fmla="*/ 1 h 13"/>
                <a:gd name="T6" fmla="*/ 46 w 46"/>
                <a:gd name="T7" fmla="*/ 0 h 13"/>
                <a:gd name="T8" fmla="*/ 23 w 46"/>
                <a:gd name="T9" fmla="*/ 7 h 13"/>
                <a:gd name="T10" fmla="*/ 0 w 46"/>
                <a:gd name="T11" fmla="*/ 13 h 13"/>
                <a:gd name="T12" fmla="*/ 0 w 4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0" y="13"/>
                  </a:moveTo>
                  <a:cubicBezTo>
                    <a:pt x="7" y="11"/>
                    <a:pt x="15" y="10"/>
                    <a:pt x="23" y="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239"/>
            <p:cNvSpPr/>
            <p:nvPr userDrawn="1"/>
          </p:nvSpPr>
          <p:spPr bwMode="auto">
            <a:xfrm>
              <a:off x="7478714" y="4032250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240"/>
            <p:cNvSpPr/>
            <p:nvPr userDrawn="1"/>
          </p:nvSpPr>
          <p:spPr bwMode="auto">
            <a:xfrm>
              <a:off x="7477126" y="402590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241"/>
            <p:cNvSpPr/>
            <p:nvPr userDrawn="1"/>
          </p:nvSpPr>
          <p:spPr bwMode="auto">
            <a:xfrm>
              <a:off x="7504114" y="40243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242"/>
            <p:cNvSpPr/>
            <p:nvPr userDrawn="1"/>
          </p:nvSpPr>
          <p:spPr bwMode="auto">
            <a:xfrm>
              <a:off x="7502526" y="40179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243"/>
            <p:cNvSpPr/>
            <p:nvPr userDrawn="1"/>
          </p:nvSpPr>
          <p:spPr bwMode="auto">
            <a:xfrm>
              <a:off x="7529514" y="4016375"/>
              <a:ext cx="14288" cy="20638"/>
            </a:xfrm>
            <a:custGeom>
              <a:avLst/>
              <a:gdLst>
                <a:gd name="T0" fmla="*/ 8 w 9"/>
                <a:gd name="T1" fmla="*/ 5 h 13"/>
                <a:gd name="T2" fmla="*/ 7 w 9"/>
                <a:gd name="T3" fmla="*/ 13 h 13"/>
                <a:gd name="T4" fmla="*/ 1 w 9"/>
                <a:gd name="T5" fmla="*/ 8 h 13"/>
                <a:gd name="T6" fmla="*/ 2 w 9"/>
                <a:gd name="T7" fmla="*/ 1 h 13"/>
                <a:gd name="T8" fmla="*/ 8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5"/>
                  </a:moveTo>
                  <a:cubicBezTo>
                    <a:pt x="9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244"/>
            <p:cNvSpPr/>
            <p:nvPr userDrawn="1"/>
          </p:nvSpPr>
          <p:spPr bwMode="auto">
            <a:xfrm>
              <a:off x="7526339" y="40084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245"/>
            <p:cNvSpPr/>
            <p:nvPr userDrawn="1"/>
          </p:nvSpPr>
          <p:spPr bwMode="auto">
            <a:xfrm>
              <a:off x="7470776" y="4005263"/>
              <a:ext cx="71438" cy="25400"/>
            </a:xfrm>
            <a:custGeom>
              <a:avLst/>
              <a:gdLst>
                <a:gd name="T0" fmla="*/ 0 w 45"/>
                <a:gd name="T1" fmla="*/ 16 h 16"/>
                <a:gd name="T2" fmla="*/ 11 w 45"/>
                <a:gd name="T3" fmla="*/ 13 h 16"/>
                <a:gd name="T4" fmla="*/ 11 w 45"/>
                <a:gd name="T5" fmla="*/ 13 h 16"/>
                <a:gd name="T6" fmla="*/ 23 w 45"/>
                <a:gd name="T7" fmla="*/ 9 h 16"/>
                <a:gd name="T8" fmla="*/ 45 w 45"/>
                <a:gd name="T9" fmla="*/ 1 h 16"/>
                <a:gd name="T10" fmla="*/ 45 w 45"/>
                <a:gd name="T11" fmla="*/ 0 h 16"/>
                <a:gd name="T12" fmla="*/ 22 w 45"/>
                <a:gd name="T13" fmla="*/ 8 h 16"/>
                <a:gd name="T14" fmla="*/ 11 w 45"/>
                <a:gd name="T15" fmla="*/ 12 h 16"/>
                <a:gd name="T16" fmla="*/ 11 w 45"/>
                <a:gd name="T17" fmla="*/ 12 h 16"/>
                <a:gd name="T18" fmla="*/ 11 w 45"/>
                <a:gd name="T19" fmla="*/ 12 h 16"/>
                <a:gd name="T20" fmla="*/ 0 w 45"/>
                <a:gd name="T21" fmla="*/ 15 h 16"/>
                <a:gd name="T22" fmla="*/ 0 w 45"/>
                <a:gd name="T23" fmla="*/ 16 h 16"/>
                <a:gd name="T24" fmla="*/ 0 w 45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lnTo>
                    <a:pt x="11" y="13"/>
                  </a:lnTo>
                  <a:lnTo>
                    <a:pt x="11" y="13"/>
                  </a:lnTo>
                  <a:lnTo>
                    <a:pt x="23" y="9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22" y="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246"/>
            <p:cNvSpPr/>
            <p:nvPr userDrawn="1"/>
          </p:nvSpPr>
          <p:spPr bwMode="auto">
            <a:xfrm>
              <a:off x="7556501" y="4006850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7 w 10"/>
                <a:gd name="T3" fmla="*/ 13 h 13"/>
                <a:gd name="T4" fmla="*/ 5 w 10"/>
                <a:gd name="T5" fmla="*/ 12 h 13"/>
                <a:gd name="T6" fmla="*/ 1 w 10"/>
                <a:gd name="T7" fmla="*/ 8 h 13"/>
                <a:gd name="T8" fmla="*/ 3 w 10"/>
                <a:gd name="T9" fmla="*/ 1 h 13"/>
                <a:gd name="T10" fmla="*/ 9 w 10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3" y="11"/>
                    <a:pt x="2" y="10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247"/>
            <p:cNvSpPr/>
            <p:nvPr userDrawn="1"/>
          </p:nvSpPr>
          <p:spPr bwMode="auto">
            <a:xfrm>
              <a:off x="7553326" y="399891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248"/>
            <p:cNvSpPr/>
            <p:nvPr userDrawn="1"/>
          </p:nvSpPr>
          <p:spPr bwMode="auto">
            <a:xfrm>
              <a:off x="7580314" y="3997325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8" y="13"/>
                    <a:pt x="8" y="13"/>
                  </a:cubicBezTo>
                  <a:cubicBezTo>
                    <a:pt x="8" y="13"/>
                    <a:pt x="3" y="11"/>
                    <a:pt x="2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8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249"/>
            <p:cNvSpPr/>
            <p:nvPr userDrawn="1"/>
          </p:nvSpPr>
          <p:spPr bwMode="auto">
            <a:xfrm>
              <a:off x="7578726" y="3989388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250"/>
            <p:cNvSpPr/>
            <p:nvPr userDrawn="1"/>
          </p:nvSpPr>
          <p:spPr bwMode="auto">
            <a:xfrm>
              <a:off x="7605714" y="3987800"/>
              <a:ext cx="15875" cy="20638"/>
            </a:xfrm>
            <a:custGeom>
              <a:avLst/>
              <a:gdLst>
                <a:gd name="T0" fmla="*/ 8 w 10"/>
                <a:gd name="T1" fmla="*/ 5 h 13"/>
                <a:gd name="T2" fmla="*/ 7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8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251"/>
            <p:cNvSpPr/>
            <p:nvPr userDrawn="1"/>
          </p:nvSpPr>
          <p:spPr bwMode="auto">
            <a:xfrm>
              <a:off x="7602539" y="3979863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252"/>
            <p:cNvSpPr/>
            <p:nvPr userDrawn="1"/>
          </p:nvSpPr>
          <p:spPr bwMode="auto">
            <a:xfrm>
              <a:off x="7546976" y="3976688"/>
              <a:ext cx="71438" cy="28575"/>
            </a:xfrm>
            <a:custGeom>
              <a:avLst/>
              <a:gdLst>
                <a:gd name="T0" fmla="*/ 0 w 45"/>
                <a:gd name="T1" fmla="*/ 18 h 18"/>
                <a:gd name="T2" fmla="*/ 22 w 45"/>
                <a:gd name="T3" fmla="*/ 10 h 18"/>
                <a:gd name="T4" fmla="*/ 45 w 45"/>
                <a:gd name="T5" fmla="*/ 1 h 18"/>
                <a:gd name="T6" fmla="*/ 44 w 45"/>
                <a:gd name="T7" fmla="*/ 0 h 18"/>
                <a:gd name="T8" fmla="*/ 22 w 45"/>
                <a:gd name="T9" fmla="*/ 9 h 18"/>
                <a:gd name="T10" fmla="*/ 0 w 45"/>
                <a:gd name="T11" fmla="*/ 18 h 18"/>
                <a:gd name="T12" fmla="*/ 0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0" y="18"/>
                  </a:moveTo>
                  <a:cubicBezTo>
                    <a:pt x="8" y="16"/>
                    <a:pt x="15" y="13"/>
                    <a:pt x="22" y="1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12"/>
                    <a:pt x="7" y="15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253"/>
            <p:cNvSpPr/>
            <p:nvPr userDrawn="1"/>
          </p:nvSpPr>
          <p:spPr bwMode="auto">
            <a:xfrm>
              <a:off x="7632701" y="3976688"/>
              <a:ext cx="15875" cy="20638"/>
            </a:xfrm>
            <a:custGeom>
              <a:avLst/>
              <a:gdLst>
                <a:gd name="T0" fmla="*/ 8 w 10"/>
                <a:gd name="T1" fmla="*/ 5 h 13"/>
                <a:gd name="T2" fmla="*/ 7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8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254"/>
            <p:cNvSpPr/>
            <p:nvPr userDrawn="1"/>
          </p:nvSpPr>
          <p:spPr bwMode="auto">
            <a:xfrm>
              <a:off x="7629526" y="3970338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255"/>
            <p:cNvSpPr/>
            <p:nvPr userDrawn="1"/>
          </p:nvSpPr>
          <p:spPr bwMode="auto">
            <a:xfrm>
              <a:off x="7656514" y="3965575"/>
              <a:ext cx="15875" cy="20638"/>
            </a:xfrm>
            <a:custGeom>
              <a:avLst/>
              <a:gdLst>
                <a:gd name="T0" fmla="*/ 8 w 10"/>
                <a:gd name="T1" fmla="*/ 6 h 13"/>
                <a:gd name="T2" fmla="*/ 7 w 10"/>
                <a:gd name="T3" fmla="*/ 13 h 13"/>
                <a:gd name="T4" fmla="*/ 1 w 10"/>
                <a:gd name="T5" fmla="*/ 9 h 13"/>
                <a:gd name="T6" fmla="*/ 2 w 10"/>
                <a:gd name="T7" fmla="*/ 1 h 13"/>
                <a:gd name="T8" fmla="*/ 8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3" y="12"/>
                    <a:pt x="1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256"/>
            <p:cNvSpPr/>
            <p:nvPr userDrawn="1"/>
          </p:nvSpPr>
          <p:spPr bwMode="auto">
            <a:xfrm>
              <a:off x="7653339" y="39592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257"/>
            <p:cNvSpPr/>
            <p:nvPr userDrawn="1"/>
          </p:nvSpPr>
          <p:spPr bwMode="auto">
            <a:xfrm>
              <a:off x="7680326" y="3956050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3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258"/>
            <p:cNvSpPr/>
            <p:nvPr userDrawn="1"/>
          </p:nvSpPr>
          <p:spPr bwMode="auto">
            <a:xfrm>
              <a:off x="7675564" y="394811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259"/>
            <p:cNvSpPr/>
            <p:nvPr userDrawn="1"/>
          </p:nvSpPr>
          <p:spPr bwMode="auto">
            <a:xfrm>
              <a:off x="7621589" y="3944938"/>
              <a:ext cx="69850" cy="31750"/>
            </a:xfrm>
            <a:custGeom>
              <a:avLst/>
              <a:gdLst>
                <a:gd name="T0" fmla="*/ 0 w 44"/>
                <a:gd name="T1" fmla="*/ 20 h 20"/>
                <a:gd name="T2" fmla="*/ 44 w 44"/>
                <a:gd name="T3" fmla="*/ 1 h 20"/>
                <a:gd name="T4" fmla="*/ 44 w 44"/>
                <a:gd name="T5" fmla="*/ 0 h 20"/>
                <a:gd name="T6" fmla="*/ 0 w 44"/>
                <a:gd name="T7" fmla="*/ 19 h 20"/>
                <a:gd name="T8" fmla="*/ 0 w 4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0">
                  <a:moveTo>
                    <a:pt x="0" y="20"/>
                  </a:moveTo>
                  <a:cubicBezTo>
                    <a:pt x="15" y="14"/>
                    <a:pt x="30" y="7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9" y="6"/>
                    <a:pt x="15" y="13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260"/>
            <p:cNvSpPr/>
            <p:nvPr userDrawn="1"/>
          </p:nvSpPr>
          <p:spPr bwMode="auto">
            <a:xfrm>
              <a:off x="8205789" y="3779838"/>
              <a:ext cx="625475" cy="512763"/>
            </a:xfrm>
            <a:custGeom>
              <a:avLst/>
              <a:gdLst>
                <a:gd name="T0" fmla="*/ 177 w 394"/>
                <a:gd name="T1" fmla="*/ 0 h 323"/>
                <a:gd name="T2" fmla="*/ 0 w 394"/>
                <a:gd name="T3" fmla="*/ 323 h 323"/>
                <a:gd name="T4" fmla="*/ 394 w 394"/>
                <a:gd name="T5" fmla="*/ 323 h 323"/>
                <a:gd name="T6" fmla="*/ 177 w 394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23">
                  <a:moveTo>
                    <a:pt x="177" y="0"/>
                  </a:moveTo>
                  <a:lnTo>
                    <a:pt x="0" y="323"/>
                  </a:lnTo>
                  <a:lnTo>
                    <a:pt x="394" y="32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261"/>
            <p:cNvSpPr/>
            <p:nvPr userDrawn="1"/>
          </p:nvSpPr>
          <p:spPr bwMode="auto">
            <a:xfrm>
              <a:off x="8278814" y="3779838"/>
              <a:ext cx="625475" cy="1285875"/>
            </a:xfrm>
            <a:custGeom>
              <a:avLst/>
              <a:gdLst>
                <a:gd name="T0" fmla="*/ 177 w 394"/>
                <a:gd name="T1" fmla="*/ 0 h 810"/>
                <a:gd name="T2" fmla="*/ 394 w 394"/>
                <a:gd name="T3" fmla="*/ 296 h 810"/>
                <a:gd name="T4" fmla="*/ 369 w 394"/>
                <a:gd name="T5" fmla="*/ 296 h 810"/>
                <a:gd name="T6" fmla="*/ 369 w 394"/>
                <a:gd name="T7" fmla="*/ 810 h 810"/>
                <a:gd name="T8" fmla="*/ 0 w 394"/>
                <a:gd name="T9" fmla="*/ 810 h 810"/>
                <a:gd name="T10" fmla="*/ 0 w 394"/>
                <a:gd name="T11" fmla="*/ 296 h 810"/>
                <a:gd name="T12" fmla="*/ 17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177" y="0"/>
                  </a:moveTo>
                  <a:lnTo>
                    <a:pt x="394" y="296"/>
                  </a:lnTo>
                  <a:lnTo>
                    <a:pt x="369" y="296"/>
                  </a:lnTo>
                  <a:lnTo>
                    <a:pt x="369" y="810"/>
                  </a:lnTo>
                  <a:lnTo>
                    <a:pt x="0" y="810"/>
                  </a:lnTo>
                  <a:lnTo>
                    <a:pt x="0" y="29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D27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Rectangle 1262"/>
            <p:cNvSpPr>
              <a:spLocks noChangeArrowheads="1"/>
            </p:cNvSpPr>
            <p:nvPr userDrawn="1"/>
          </p:nvSpPr>
          <p:spPr bwMode="auto">
            <a:xfrm>
              <a:off x="8791576" y="4249738"/>
              <a:ext cx="1169988" cy="815975"/>
            </a:xfrm>
            <a:prstGeom prst="rect">
              <a:avLst/>
            </a:prstGeom>
            <a:solidFill>
              <a:srgbClr val="C4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Rectangle 1263"/>
            <p:cNvSpPr>
              <a:spLocks noChangeArrowheads="1"/>
            </p:cNvSpPr>
            <p:nvPr userDrawn="1"/>
          </p:nvSpPr>
          <p:spPr bwMode="auto">
            <a:xfrm>
              <a:off x="8791576" y="4249738"/>
              <a:ext cx="1169988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264"/>
            <p:cNvSpPr/>
            <p:nvPr userDrawn="1"/>
          </p:nvSpPr>
          <p:spPr bwMode="auto">
            <a:xfrm>
              <a:off x="8486776" y="3779838"/>
              <a:ext cx="1549400" cy="512763"/>
            </a:xfrm>
            <a:custGeom>
              <a:avLst/>
              <a:gdLst>
                <a:gd name="T0" fmla="*/ 0 w 976"/>
                <a:gd name="T1" fmla="*/ 0 h 323"/>
                <a:gd name="T2" fmla="*/ 783 w 976"/>
                <a:gd name="T3" fmla="*/ 0 h 323"/>
                <a:gd name="T4" fmla="*/ 976 w 976"/>
                <a:gd name="T5" fmla="*/ 323 h 323"/>
                <a:gd name="T6" fmla="*/ 193 w 976"/>
                <a:gd name="T7" fmla="*/ 323 h 323"/>
                <a:gd name="T8" fmla="*/ 0 w 976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6" h="323">
                  <a:moveTo>
                    <a:pt x="0" y="0"/>
                  </a:moveTo>
                  <a:lnTo>
                    <a:pt x="783" y="0"/>
                  </a:lnTo>
                  <a:lnTo>
                    <a:pt x="976" y="323"/>
                  </a:lnTo>
                  <a:lnTo>
                    <a:pt x="193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Rectangle 1265"/>
            <p:cNvSpPr>
              <a:spLocks noChangeArrowheads="1"/>
            </p:cNvSpPr>
            <p:nvPr userDrawn="1"/>
          </p:nvSpPr>
          <p:spPr bwMode="auto">
            <a:xfrm>
              <a:off x="9498014" y="4433888"/>
              <a:ext cx="192088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Rectangle 1266"/>
            <p:cNvSpPr>
              <a:spLocks noChangeArrowheads="1"/>
            </p:cNvSpPr>
            <p:nvPr userDrawn="1"/>
          </p:nvSpPr>
          <p:spPr bwMode="auto">
            <a:xfrm>
              <a:off x="9523414" y="4675188"/>
              <a:ext cx="141288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Rectangle 1267"/>
            <p:cNvSpPr>
              <a:spLocks noChangeArrowheads="1"/>
            </p:cNvSpPr>
            <p:nvPr userDrawn="1"/>
          </p:nvSpPr>
          <p:spPr bwMode="auto">
            <a:xfrm>
              <a:off x="9523414" y="4467225"/>
              <a:ext cx="141288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1268"/>
            <p:cNvSpPr>
              <a:spLocks noChangeArrowheads="1"/>
            </p:cNvSpPr>
            <p:nvPr userDrawn="1"/>
          </p:nvSpPr>
          <p:spPr bwMode="auto">
            <a:xfrm>
              <a:off x="9064626" y="4433888"/>
              <a:ext cx="190500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Rectangle 1269"/>
            <p:cNvSpPr>
              <a:spLocks noChangeArrowheads="1"/>
            </p:cNvSpPr>
            <p:nvPr userDrawn="1"/>
          </p:nvSpPr>
          <p:spPr bwMode="auto">
            <a:xfrm>
              <a:off x="9090026" y="4675188"/>
              <a:ext cx="138113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Rectangle 1270"/>
            <p:cNvSpPr>
              <a:spLocks noChangeArrowheads="1"/>
            </p:cNvSpPr>
            <p:nvPr userDrawn="1"/>
          </p:nvSpPr>
          <p:spPr bwMode="auto">
            <a:xfrm>
              <a:off x="9090026" y="4467225"/>
              <a:ext cx="138113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271"/>
            <p:cNvSpPr/>
            <p:nvPr userDrawn="1"/>
          </p:nvSpPr>
          <p:spPr bwMode="auto">
            <a:xfrm>
              <a:off x="9340851" y="4270375"/>
              <a:ext cx="166688" cy="203200"/>
            </a:xfrm>
            <a:custGeom>
              <a:avLst/>
              <a:gdLst>
                <a:gd name="T0" fmla="*/ 104 w 105"/>
                <a:gd name="T1" fmla="*/ 0 h 128"/>
                <a:gd name="T2" fmla="*/ 82 w 105"/>
                <a:gd name="T3" fmla="*/ 0 h 128"/>
                <a:gd name="T4" fmla="*/ 64 w 105"/>
                <a:gd name="T5" fmla="*/ 0 h 128"/>
                <a:gd name="T6" fmla="*/ 45 w 105"/>
                <a:gd name="T7" fmla="*/ 0 h 128"/>
                <a:gd name="T8" fmla="*/ 27 w 105"/>
                <a:gd name="T9" fmla="*/ 0 h 128"/>
                <a:gd name="T10" fmla="*/ 0 w 105"/>
                <a:gd name="T11" fmla="*/ 0 h 128"/>
                <a:gd name="T12" fmla="*/ 0 w 105"/>
                <a:gd name="T13" fmla="*/ 16 h 128"/>
                <a:gd name="T14" fmla="*/ 0 w 105"/>
                <a:gd name="T15" fmla="*/ 113 h 128"/>
                <a:gd name="T16" fmla="*/ 12 w 105"/>
                <a:gd name="T17" fmla="*/ 127 h 128"/>
                <a:gd name="T18" fmla="*/ 27 w 105"/>
                <a:gd name="T19" fmla="*/ 113 h 128"/>
                <a:gd name="T20" fmla="*/ 27 w 105"/>
                <a:gd name="T21" fmla="*/ 47 h 128"/>
                <a:gd name="T22" fmla="*/ 36 w 105"/>
                <a:gd name="T23" fmla="*/ 38 h 128"/>
                <a:gd name="T24" fmla="*/ 36 w 105"/>
                <a:gd name="T25" fmla="*/ 38 h 128"/>
                <a:gd name="T26" fmla="*/ 45 w 105"/>
                <a:gd name="T27" fmla="*/ 47 h 128"/>
                <a:gd name="T28" fmla="*/ 45 w 105"/>
                <a:gd name="T29" fmla="*/ 81 h 128"/>
                <a:gd name="T30" fmla="*/ 53 w 105"/>
                <a:gd name="T31" fmla="*/ 91 h 128"/>
                <a:gd name="T32" fmla="*/ 64 w 105"/>
                <a:gd name="T33" fmla="*/ 82 h 128"/>
                <a:gd name="T34" fmla="*/ 64 w 105"/>
                <a:gd name="T35" fmla="*/ 25 h 128"/>
                <a:gd name="T36" fmla="*/ 73 w 105"/>
                <a:gd name="T37" fmla="*/ 16 h 128"/>
                <a:gd name="T38" fmla="*/ 82 w 105"/>
                <a:gd name="T39" fmla="*/ 25 h 128"/>
                <a:gd name="T40" fmla="*/ 82 w 105"/>
                <a:gd name="T41" fmla="*/ 97 h 128"/>
                <a:gd name="T42" fmla="*/ 91 w 105"/>
                <a:gd name="T43" fmla="*/ 109 h 128"/>
                <a:gd name="T44" fmla="*/ 105 w 105"/>
                <a:gd name="T45" fmla="*/ 98 h 128"/>
                <a:gd name="T46" fmla="*/ 105 w 105"/>
                <a:gd name="T47" fmla="*/ 0 h 128"/>
                <a:gd name="T48" fmla="*/ 104 w 105"/>
                <a:gd name="T4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28">
                  <a:moveTo>
                    <a:pt x="104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0"/>
                    <a:pt x="5" y="126"/>
                    <a:pt x="12" y="127"/>
                  </a:cubicBezTo>
                  <a:cubicBezTo>
                    <a:pt x="20" y="128"/>
                    <a:pt x="27" y="121"/>
                    <a:pt x="27" y="113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2"/>
                    <a:pt x="31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1" y="38"/>
                    <a:pt x="45" y="42"/>
                    <a:pt x="45" y="47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6"/>
                    <a:pt x="48" y="90"/>
                    <a:pt x="53" y="91"/>
                  </a:cubicBezTo>
                  <a:cubicBezTo>
                    <a:pt x="59" y="92"/>
                    <a:pt x="64" y="87"/>
                    <a:pt x="64" y="82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0"/>
                    <a:pt x="68" y="16"/>
                    <a:pt x="73" y="16"/>
                  </a:cubicBezTo>
                  <a:cubicBezTo>
                    <a:pt x="78" y="16"/>
                    <a:pt x="82" y="20"/>
                    <a:pt x="82" y="25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103"/>
                    <a:pt x="86" y="108"/>
                    <a:pt x="91" y="109"/>
                  </a:cubicBezTo>
                  <a:cubicBezTo>
                    <a:pt x="99" y="110"/>
                    <a:pt x="105" y="105"/>
                    <a:pt x="105" y="98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1272"/>
            <p:cNvSpPr>
              <a:spLocks noChangeArrowheads="1"/>
            </p:cNvSpPr>
            <p:nvPr userDrawn="1"/>
          </p:nvSpPr>
          <p:spPr bwMode="auto">
            <a:xfrm>
              <a:off x="8437564" y="4229100"/>
              <a:ext cx="161925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1273"/>
            <p:cNvSpPr>
              <a:spLocks noChangeArrowheads="1"/>
            </p:cNvSpPr>
            <p:nvPr userDrawn="1"/>
          </p:nvSpPr>
          <p:spPr bwMode="auto">
            <a:xfrm>
              <a:off x="8461376" y="4257675"/>
              <a:ext cx="114300" cy="146050"/>
            </a:xfrm>
            <a:prstGeom prst="ellipse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Rectangle 1274"/>
            <p:cNvSpPr>
              <a:spLocks noChangeArrowheads="1"/>
            </p:cNvSpPr>
            <p:nvPr userDrawn="1"/>
          </p:nvSpPr>
          <p:spPr bwMode="auto">
            <a:xfrm>
              <a:off x="8437564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Rectangle 1275"/>
            <p:cNvSpPr>
              <a:spLocks noChangeArrowheads="1"/>
            </p:cNvSpPr>
            <p:nvPr userDrawn="1"/>
          </p:nvSpPr>
          <p:spPr bwMode="auto">
            <a:xfrm>
              <a:off x="8451851" y="4760913"/>
              <a:ext cx="142875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Oval 1276"/>
            <p:cNvSpPr>
              <a:spLocks noChangeArrowheads="1"/>
            </p:cNvSpPr>
            <p:nvPr userDrawn="1"/>
          </p:nvSpPr>
          <p:spPr bwMode="auto">
            <a:xfrm>
              <a:off x="8899526" y="3765550"/>
              <a:ext cx="223838" cy="223838"/>
            </a:xfrm>
            <a:prstGeom prst="ellipse">
              <a:avLst/>
            </a:pr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Rectangle 1277"/>
            <p:cNvSpPr>
              <a:spLocks noChangeArrowheads="1"/>
            </p:cNvSpPr>
            <p:nvPr userDrawn="1"/>
          </p:nvSpPr>
          <p:spPr bwMode="auto">
            <a:xfrm>
              <a:off x="8966201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278"/>
            <p:cNvSpPr/>
            <p:nvPr userDrawn="1"/>
          </p:nvSpPr>
          <p:spPr bwMode="auto">
            <a:xfrm>
              <a:off x="8896351" y="3925888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8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Rectangle 1279"/>
            <p:cNvSpPr>
              <a:spLocks noChangeArrowheads="1"/>
            </p:cNvSpPr>
            <p:nvPr userDrawn="1"/>
          </p:nvSpPr>
          <p:spPr bwMode="auto">
            <a:xfrm>
              <a:off x="8883651" y="3876675"/>
              <a:ext cx="252413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280"/>
            <p:cNvSpPr/>
            <p:nvPr userDrawn="1"/>
          </p:nvSpPr>
          <p:spPr bwMode="auto">
            <a:xfrm>
              <a:off x="8855076" y="3648075"/>
              <a:ext cx="61913" cy="44450"/>
            </a:xfrm>
            <a:custGeom>
              <a:avLst/>
              <a:gdLst>
                <a:gd name="T0" fmla="*/ 39 w 39"/>
                <a:gd name="T1" fmla="*/ 19 h 28"/>
                <a:gd name="T2" fmla="*/ 35 w 39"/>
                <a:gd name="T3" fmla="*/ 2 h 28"/>
                <a:gd name="T4" fmla="*/ 0 w 39"/>
                <a:gd name="T5" fmla="*/ 0 h 28"/>
                <a:gd name="T6" fmla="*/ 23 w 39"/>
                <a:gd name="T7" fmla="*/ 12 h 28"/>
                <a:gd name="T8" fmla="*/ 31 w 39"/>
                <a:gd name="T9" fmla="*/ 28 h 28"/>
                <a:gd name="T10" fmla="*/ 39 w 39"/>
                <a:gd name="T11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39" y="1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3"/>
                    <a:pt x="23" y="12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19"/>
                  </a:lnTo>
                  <a:close/>
                </a:path>
              </a:pathLst>
            </a:cu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281"/>
            <p:cNvSpPr/>
            <p:nvPr userDrawn="1"/>
          </p:nvSpPr>
          <p:spPr bwMode="auto">
            <a:xfrm>
              <a:off x="8893176" y="3670300"/>
              <a:ext cx="88900" cy="134938"/>
            </a:xfrm>
            <a:custGeom>
              <a:avLst/>
              <a:gdLst>
                <a:gd name="T0" fmla="*/ 56 w 56"/>
                <a:gd name="T1" fmla="*/ 76 h 85"/>
                <a:gd name="T2" fmla="*/ 36 w 56"/>
                <a:gd name="T3" fmla="*/ 85 h 85"/>
                <a:gd name="T4" fmla="*/ 0 w 56"/>
                <a:gd name="T5" fmla="*/ 9 h 85"/>
                <a:gd name="T6" fmla="*/ 20 w 56"/>
                <a:gd name="T7" fmla="*/ 0 h 85"/>
                <a:gd name="T8" fmla="*/ 56 w 56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56" y="76"/>
                  </a:moveTo>
                  <a:lnTo>
                    <a:pt x="36" y="85"/>
                  </a:lnTo>
                  <a:lnTo>
                    <a:pt x="0" y="9"/>
                  </a:lnTo>
                  <a:lnTo>
                    <a:pt x="20" y="0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282"/>
            <p:cNvSpPr/>
            <p:nvPr userDrawn="1"/>
          </p:nvSpPr>
          <p:spPr bwMode="auto">
            <a:xfrm>
              <a:off x="8882064" y="3665538"/>
              <a:ext cx="61913" cy="46038"/>
            </a:xfrm>
            <a:custGeom>
              <a:avLst/>
              <a:gdLst>
                <a:gd name="T0" fmla="*/ 39 w 39"/>
                <a:gd name="T1" fmla="*/ 13 h 29"/>
                <a:gd name="T2" fmla="*/ 6 w 39"/>
                <a:gd name="T3" fmla="*/ 29 h 29"/>
                <a:gd name="T4" fmla="*/ 0 w 39"/>
                <a:gd name="T5" fmla="*/ 16 h 29"/>
                <a:gd name="T6" fmla="*/ 33 w 39"/>
                <a:gd name="T7" fmla="*/ 0 h 29"/>
                <a:gd name="T8" fmla="*/ 39 w 3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9" y="13"/>
                  </a:moveTo>
                  <a:lnTo>
                    <a:pt x="6" y="29"/>
                  </a:lnTo>
                  <a:lnTo>
                    <a:pt x="0" y="16"/>
                  </a:lnTo>
                  <a:lnTo>
                    <a:pt x="33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283"/>
            <p:cNvSpPr/>
            <p:nvPr userDrawn="1"/>
          </p:nvSpPr>
          <p:spPr bwMode="auto">
            <a:xfrm>
              <a:off x="9088439" y="3640138"/>
              <a:ext cx="69850" cy="57150"/>
            </a:xfrm>
            <a:custGeom>
              <a:avLst/>
              <a:gdLst>
                <a:gd name="T0" fmla="*/ 0 w 44"/>
                <a:gd name="T1" fmla="*/ 26 h 36"/>
                <a:gd name="T2" fmla="*/ 9 w 44"/>
                <a:gd name="T3" fmla="*/ 0 h 36"/>
                <a:gd name="T4" fmla="*/ 44 w 44"/>
                <a:gd name="T5" fmla="*/ 15 h 36"/>
                <a:gd name="T6" fmla="*/ 17 w 44"/>
                <a:gd name="T7" fmla="*/ 16 h 36"/>
                <a:gd name="T8" fmla="*/ 13 w 44"/>
                <a:gd name="T9" fmla="*/ 28 h 36"/>
                <a:gd name="T10" fmla="*/ 0 w 44"/>
                <a:gd name="T1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6">
                  <a:moveTo>
                    <a:pt x="0" y="2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31" y="36"/>
                    <a:pt x="17" y="16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284"/>
            <p:cNvSpPr/>
            <p:nvPr userDrawn="1"/>
          </p:nvSpPr>
          <p:spPr bwMode="auto">
            <a:xfrm>
              <a:off x="9024939" y="3670300"/>
              <a:ext cx="88900" cy="134938"/>
            </a:xfrm>
            <a:custGeom>
              <a:avLst/>
              <a:gdLst>
                <a:gd name="T0" fmla="*/ 0 w 56"/>
                <a:gd name="T1" fmla="*/ 76 h 85"/>
                <a:gd name="T2" fmla="*/ 20 w 56"/>
                <a:gd name="T3" fmla="*/ 85 h 85"/>
                <a:gd name="T4" fmla="*/ 56 w 56"/>
                <a:gd name="T5" fmla="*/ 9 h 85"/>
                <a:gd name="T6" fmla="*/ 36 w 56"/>
                <a:gd name="T7" fmla="*/ 0 h 85"/>
                <a:gd name="T8" fmla="*/ 0 w 56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0" y="76"/>
                  </a:moveTo>
                  <a:lnTo>
                    <a:pt x="20" y="85"/>
                  </a:lnTo>
                  <a:lnTo>
                    <a:pt x="56" y="9"/>
                  </a:lnTo>
                  <a:lnTo>
                    <a:pt x="36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285"/>
            <p:cNvSpPr/>
            <p:nvPr userDrawn="1"/>
          </p:nvSpPr>
          <p:spPr bwMode="auto">
            <a:xfrm>
              <a:off x="9061451" y="3665538"/>
              <a:ext cx="63500" cy="46038"/>
            </a:xfrm>
            <a:custGeom>
              <a:avLst/>
              <a:gdLst>
                <a:gd name="T0" fmla="*/ 0 w 40"/>
                <a:gd name="T1" fmla="*/ 13 h 29"/>
                <a:gd name="T2" fmla="*/ 33 w 40"/>
                <a:gd name="T3" fmla="*/ 29 h 29"/>
                <a:gd name="T4" fmla="*/ 40 w 40"/>
                <a:gd name="T5" fmla="*/ 16 h 29"/>
                <a:gd name="T6" fmla="*/ 6 w 40"/>
                <a:gd name="T7" fmla="*/ 0 h 29"/>
                <a:gd name="T8" fmla="*/ 0 w 40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13"/>
                  </a:moveTo>
                  <a:lnTo>
                    <a:pt x="33" y="29"/>
                  </a:lnTo>
                  <a:lnTo>
                    <a:pt x="40" y="1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Rectangle 1286"/>
            <p:cNvSpPr>
              <a:spLocks noChangeArrowheads="1"/>
            </p:cNvSpPr>
            <p:nvPr userDrawn="1"/>
          </p:nvSpPr>
          <p:spPr bwMode="auto">
            <a:xfrm>
              <a:off x="10907714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287"/>
            <p:cNvSpPr/>
            <p:nvPr userDrawn="1"/>
          </p:nvSpPr>
          <p:spPr bwMode="auto">
            <a:xfrm>
              <a:off x="10837864" y="3925888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8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Rectangle 1288"/>
            <p:cNvSpPr>
              <a:spLocks noChangeArrowheads="1"/>
            </p:cNvSpPr>
            <p:nvPr userDrawn="1"/>
          </p:nvSpPr>
          <p:spPr bwMode="auto">
            <a:xfrm>
              <a:off x="10823576" y="3876675"/>
              <a:ext cx="254000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289"/>
            <p:cNvSpPr/>
            <p:nvPr userDrawn="1"/>
          </p:nvSpPr>
          <p:spPr bwMode="auto">
            <a:xfrm>
              <a:off x="9517064" y="3044825"/>
              <a:ext cx="627063" cy="512763"/>
            </a:xfrm>
            <a:custGeom>
              <a:avLst/>
              <a:gdLst>
                <a:gd name="T0" fmla="*/ 178 w 395"/>
                <a:gd name="T1" fmla="*/ 0 h 323"/>
                <a:gd name="T2" fmla="*/ 0 w 395"/>
                <a:gd name="T3" fmla="*/ 323 h 323"/>
                <a:gd name="T4" fmla="*/ 395 w 395"/>
                <a:gd name="T5" fmla="*/ 323 h 323"/>
                <a:gd name="T6" fmla="*/ 178 w 39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323">
                  <a:moveTo>
                    <a:pt x="178" y="0"/>
                  </a:moveTo>
                  <a:lnTo>
                    <a:pt x="0" y="323"/>
                  </a:lnTo>
                  <a:lnTo>
                    <a:pt x="395" y="32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290"/>
            <p:cNvSpPr/>
            <p:nvPr userDrawn="1"/>
          </p:nvSpPr>
          <p:spPr bwMode="auto">
            <a:xfrm>
              <a:off x="9590089" y="3044825"/>
              <a:ext cx="627063" cy="2020888"/>
            </a:xfrm>
            <a:custGeom>
              <a:avLst/>
              <a:gdLst>
                <a:gd name="T0" fmla="*/ 178 w 395"/>
                <a:gd name="T1" fmla="*/ 0 h 1273"/>
                <a:gd name="T2" fmla="*/ 395 w 395"/>
                <a:gd name="T3" fmla="*/ 296 h 1273"/>
                <a:gd name="T4" fmla="*/ 369 w 395"/>
                <a:gd name="T5" fmla="*/ 296 h 1273"/>
                <a:gd name="T6" fmla="*/ 369 w 395"/>
                <a:gd name="T7" fmla="*/ 1273 h 1273"/>
                <a:gd name="T8" fmla="*/ 0 w 395"/>
                <a:gd name="T9" fmla="*/ 1273 h 1273"/>
                <a:gd name="T10" fmla="*/ 0 w 395"/>
                <a:gd name="T11" fmla="*/ 296 h 1273"/>
                <a:gd name="T12" fmla="*/ 178 w 395"/>
                <a:gd name="T13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1273">
                  <a:moveTo>
                    <a:pt x="178" y="0"/>
                  </a:moveTo>
                  <a:lnTo>
                    <a:pt x="395" y="296"/>
                  </a:lnTo>
                  <a:lnTo>
                    <a:pt x="369" y="296"/>
                  </a:lnTo>
                  <a:lnTo>
                    <a:pt x="369" y="1273"/>
                  </a:lnTo>
                  <a:lnTo>
                    <a:pt x="0" y="1273"/>
                  </a:lnTo>
                  <a:lnTo>
                    <a:pt x="0" y="29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E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Rectangle 1291"/>
            <p:cNvSpPr>
              <a:spLocks noChangeArrowheads="1"/>
            </p:cNvSpPr>
            <p:nvPr userDrawn="1"/>
          </p:nvSpPr>
          <p:spPr bwMode="auto">
            <a:xfrm>
              <a:off x="10104439" y="3514725"/>
              <a:ext cx="1171575" cy="1550988"/>
            </a:xfrm>
            <a:prstGeom prst="rect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Rectangle 1292"/>
            <p:cNvSpPr>
              <a:spLocks noChangeArrowheads="1"/>
            </p:cNvSpPr>
            <p:nvPr userDrawn="1"/>
          </p:nvSpPr>
          <p:spPr bwMode="auto">
            <a:xfrm>
              <a:off x="10104439" y="3514725"/>
              <a:ext cx="1171575" cy="155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293"/>
            <p:cNvSpPr/>
            <p:nvPr userDrawn="1"/>
          </p:nvSpPr>
          <p:spPr bwMode="auto">
            <a:xfrm>
              <a:off x="9799639" y="3044825"/>
              <a:ext cx="1549400" cy="512763"/>
            </a:xfrm>
            <a:custGeom>
              <a:avLst/>
              <a:gdLst>
                <a:gd name="T0" fmla="*/ 0 w 976"/>
                <a:gd name="T1" fmla="*/ 0 h 323"/>
                <a:gd name="T2" fmla="*/ 784 w 976"/>
                <a:gd name="T3" fmla="*/ 0 h 323"/>
                <a:gd name="T4" fmla="*/ 976 w 976"/>
                <a:gd name="T5" fmla="*/ 323 h 323"/>
                <a:gd name="T6" fmla="*/ 192 w 976"/>
                <a:gd name="T7" fmla="*/ 323 h 323"/>
                <a:gd name="T8" fmla="*/ 0 w 976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6" h="323">
                  <a:moveTo>
                    <a:pt x="0" y="0"/>
                  </a:moveTo>
                  <a:lnTo>
                    <a:pt x="784" y="0"/>
                  </a:lnTo>
                  <a:lnTo>
                    <a:pt x="976" y="323"/>
                  </a:lnTo>
                  <a:lnTo>
                    <a:pt x="192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Rectangle 1294"/>
            <p:cNvSpPr>
              <a:spLocks noChangeArrowheads="1"/>
            </p:cNvSpPr>
            <p:nvPr userDrawn="1"/>
          </p:nvSpPr>
          <p:spPr bwMode="auto">
            <a:xfrm>
              <a:off x="10810876" y="3698875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1295"/>
            <p:cNvSpPr>
              <a:spLocks noChangeArrowheads="1"/>
            </p:cNvSpPr>
            <p:nvPr userDrawn="1"/>
          </p:nvSpPr>
          <p:spPr bwMode="auto">
            <a:xfrm>
              <a:off x="10837864" y="3941763"/>
              <a:ext cx="139700" cy="171450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Rectangle 1296"/>
            <p:cNvSpPr>
              <a:spLocks noChangeArrowheads="1"/>
            </p:cNvSpPr>
            <p:nvPr userDrawn="1"/>
          </p:nvSpPr>
          <p:spPr bwMode="auto">
            <a:xfrm>
              <a:off x="10837864" y="3733800"/>
              <a:ext cx="139700" cy="171450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Rectangle 1297"/>
            <p:cNvSpPr>
              <a:spLocks noChangeArrowheads="1"/>
            </p:cNvSpPr>
            <p:nvPr userDrawn="1"/>
          </p:nvSpPr>
          <p:spPr bwMode="auto">
            <a:xfrm>
              <a:off x="10375901" y="3698875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Rectangle 1298"/>
            <p:cNvSpPr>
              <a:spLocks noChangeArrowheads="1"/>
            </p:cNvSpPr>
            <p:nvPr userDrawn="1"/>
          </p:nvSpPr>
          <p:spPr bwMode="auto">
            <a:xfrm>
              <a:off x="10402889" y="3941763"/>
              <a:ext cx="139700" cy="171450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Rectangle 1299"/>
            <p:cNvSpPr>
              <a:spLocks noChangeArrowheads="1"/>
            </p:cNvSpPr>
            <p:nvPr userDrawn="1"/>
          </p:nvSpPr>
          <p:spPr bwMode="auto">
            <a:xfrm>
              <a:off x="10402889" y="3733800"/>
              <a:ext cx="139700" cy="171450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300"/>
            <p:cNvSpPr/>
            <p:nvPr userDrawn="1"/>
          </p:nvSpPr>
          <p:spPr bwMode="auto">
            <a:xfrm>
              <a:off x="10104439" y="3557588"/>
              <a:ext cx="153988" cy="188913"/>
            </a:xfrm>
            <a:custGeom>
              <a:avLst/>
              <a:gdLst>
                <a:gd name="T0" fmla="*/ 96 w 97"/>
                <a:gd name="T1" fmla="*/ 0 h 119"/>
                <a:gd name="T2" fmla="*/ 75 w 97"/>
                <a:gd name="T3" fmla="*/ 0 h 119"/>
                <a:gd name="T4" fmla="*/ 59 w 97"/>
                <a:gd name="T5" fmla="*/ 0 h 119"/>
                <a:gd name="T6" fmla="*/ 41 w 97"/>
                <a:gd name="T7" fmla="*/ 0 h 119"/>
                <a:gd name="T8" fmla="*/ 25 w 97"/>
                <a:gd name="T9" fmla="*/ 0 h 119"/>
                <a:gd name="T10" fmla="*/ 0 w 97"/>
                <a:gd name="T11" fmla="*/ 0 h 119"/>
                <a:gd name="T12" fmla="*/ 0 w 97"/>
                <a:gd name="T13" fmla="*/ 15 h 119"/>
                <a:gd name="T14" fmla="*/ 0 w 97"/>
                <a:gd name="T15" fmla="*/ 105 h 119"/>
                <a:gd name="T16" fmla="*/ 11 w 97"/>
                <a:gd name="T17" fmla="*/ 118 h 119"/>
                <a:gd name="T18" fmla="*/ 25 w 97"/>
                <a:gd name="T19" fmla="*/ 106 h 119"/>
                <a:gd name="T20" fmla="*/ 25 w 97"/>
                <a:gd name="T21" fmla="*/ 44 h 119"/>
                <a:gd name="T22" fmla="*/ 33 w 97"/>
                <a:gd name="T23" fmla="*/ 36 h 119"/>
                <a:gd name="T24" fmla="*/ 33 w 97"/>
                <a:gd name="T25" fmla="*/ 36 h 119"/>
                <a:gd name="T26" fmla="*/ 41 w 97"/>
                <a:gd name="T27" fmla="*/ 44 h 119"/>
                <a:gd name="T28" fmla="*/ 41 w 97"/>
                <a:gd name="T29" fmla="*/ 76 h 119"/>
                <a:gd name="T30" fmla="*/ 49 w 97"/>
                <a:gd name="T31" fmla="*/ 85 h 119"/>
                <a:gd name="T32" fmla="*/ 59 w 97"/>
                <a:gd name="T33" fmla="*/ 76 h 119"/>
                <a:gd name="T34" fmla="*/ 59 w 97"/>
                <a:gd name="T35" fmla="*/ 24 h 119"/>
                <a:gd name="T36" fmla="*/ 67 w 97"/>
                <a:gd name="T37" fmla="*/ 15 h 119"/>
                <a:gd name="T38" fmla="*/ 75 w 97"/>
                <a:gd name="T39" fmla="*/ 24 h 119"/>
                <a:gd name="T40" fmla="*/ 75 w 97"/>
                <a:gd name="T41" fmla="*/ 90 h 119"/>
                <a:gd name="T42" fmla="*/ 84 w 97"/>
                <a:gd name="T43" fmla="*/ 102 h 119"/>
                <a:gd name="T44" fmla="*/ 97 w 97"/>
                <a:gd name="T45" fmla="*/ 91 h 119"/>
                <a:gd name="T46" fmla="*/ 97 w 97"/>
                <a:gd name="T47" fmla="*/ 0 h 119"/>
                <a:gd name="T48" fmla="*/ 96 w 97"/>
                <a:gd name="T4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19">
                  <a:moveTo>
                    <a:pt x="96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2"/>
                    <a:pt x="4" y="118"/>
                    <a:pt x="11" y="118"/>
                  </a:cubicBezTo>
                  <a:cubicBezTo>
                    <a:pt x="19" y="119"/>
                    <a:pt x="25" y="113"/>
                    <a:pt x="25" y="106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39"/>
                    <a:pt x="28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8" y="36"/>
                    <a:pt x="41" y="39"/>
                    <a:pt x="41" y="44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80"/>
                    <a:pt x="44" y="84"/>
                    <a:pt x="49" y="85"/>
                  </a:cubicBezTo>
                  <a:cubicBezTo>
                    <a:pt x="54" y="86"/>
                    <a:pt x="59" y="82"/>
                    <a:pt x="59" y="76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19"/>
                    <a:pt x="63" y="15"/>
                    <a:pt x="67" y="15"/>
                  </a:cubicBezTo>
                  <a:cubicBezTo>
                    <a:pt x="72" y="15"/>
                    <a:pt x="75" y="19"/>
                    <a:pt x="75" y="24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6"/>
                    <a:pt x="79" y="101"/>
                    <a:pt x="84" y="102"/>
                  </a:cubicBezTo>
                  <a:cubicBezTo>
                    <a:pt x="91" y="103"/>
                    <a:pt x="97" y="98"/>
                    <a:pt x="97" y="91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301"/>
            <p:cNvSpPr/>
            <p:nvPr userDrawn="1"/>
          </p:nvSpPr>
          <p:spPr bwMode="auto">
            <a:xfrm>
              <a:off x="11020426" y="3557588"/>
              <a:ext cx="114300" cy="139700"/>
            </a:xfrm>
            <a:custGeom>
              <a:avLst/>
              <a:gdLst>
                <a:gd name="T0" fmla="*/ 72 w 72"/>
                <a:gd name="T1" fmla="*/ 0 h 88"/>
                <a:gd name="T2" fmla="*/ 56 w 72"/>
                <a:gd name="T3" fmla="*/ 0 h 88"/>
                <a:gd name="T4" fmla="*/ 44 w 72"/>
                <a:gd name="T5" fmla="*/ 0 h 88"/>
                <a:gd name="T6" fmla="*/ 31 w 72"/>
                <a:gd name="T7" fmla="*/ 0 h 88"/>
                <a:gd name="T8" fmla="*/ 18 w 72"/>
                <a:gd name="T9" fmla="*/ 0 h 88"/>
                <a:gd name="T10" fmla="*/ 0 w 72"/>
                <a:gd name="T11" fmla="*/ 0 h 88"/>
                <a:gd name="T12" fmla="*/ 0 w 72"/>
                <a:gd name="T13" fmla="*/ 11 h 88"/>
                <a:gd name="T14" fmla="*/ 0 w 72"/>
                <a:gd name="T15" fmla="*/ 78 h 88"/>
                <a:gd name="T16" fmla="*/ 8 w 72"/>
                <a:gd name="T17" fmla="*/ 88 h 88"/>
                <a:gd name="T18" fmla="*/ 18 w 72"/>
                <a:gd name="T19" fmla="*/ 78 h 88"/>
                <a:gd name="T20" fmla="*/ 18 w 72"/>
                <a:gd name="T21" fmla="*/ 33 h 88"/>
                <a:gd name="T22" fmla="*/ 24 w 72"/>
                <a:gd name="T23" fmla="*/ 27 h 88"/>
                <a:gd name="T24" fmla="*/ 25 w 72"/>
                <a:gd name="T25" fmla="*/ 27 h 88"/>
                <a:gd name="T26" fmla="*/ 31 w 72"/>
                <a:gd name="T27" fmla="*/ 33 h 88"/>
                <a:gd name="T28" fmla="*/ 31 w 72"/>
                <a:gd name="T29" fmla="*/ 56 h 88"/>
                <a:gd name="T30" fmla="*/ 36 w 72"/>
                <a:gd name="T31" fmla="*/ 63 h 88"/>
                <a:gd name="T32" fmla="*/ 44 w 72"/>
                <a:gd name="T33" fmla="*/ 56 h 88"/>
                <a:gd name="T34" fmla="*/ 44 w 72"/>
                <a:gd name="T35" fmla="*/ 17 h 88"/>
                <a:gd name="T36" fmla="*/ 50 w 72"/>
                <a:gd name="T37" fmla="*/ 11 h 88"/>
                <a:gd name="T38" fmla="*/ 56 w 72"/>
                <a:gd name="T39" fmla="*/ 17 h 88"/>
                <a:gd name="T40" fmla="*/ 56 w 72"/>
                <a:gd name="T41" fmla="*/ 67 h 88"/>
                <a:gd name="T42" fmla="*/ 63 w 72"/>
                <a:gd name="T43" fmla="*/ 75 h 88"/>
                <a:gd name="T44" fmla="*/ 72 w 72"/>
                <a:gd name="T45" fmla="*/ 68 h 88"/>
                <a:gd name="T46" fmla="*/ 72 w 72"/>
                <a:gd name="T4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88">
                  <a:moveTo>
                    <a:pt x="72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3" y="87"/>
                    <a:pt x="8" y="88"/>
                  </a:cubicBezTo>
                  <a:cubicBezTo>
                    <a:pt x="14" y="88"/>
                    <a:pt x="18" y="84"/>
                    <a:pt x="18" y="7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9"/>
                    <a:pt x="21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31" y="29"/>
                    <a:pt x="31" y="33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9"/>
                    <a:pt x="33" y="63"/>
                    <a:pt x="36" y="63"/>
                  </a:cubicBezTo>
                  <a:cubicBezTo>
                    <a:pt x="40" y="64"/>
                    <a:pt x="44" y="61"/>
                    <a:pt x="44" y="5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4"/>
                    <a:pt x="47" y="11"/>
                    <a:pt x="50" y="11"/>
                  </a:cubicBezTo>
                  <a:cubicBezTo>
                    <a:pt x="53" y="11"/>
                    <a:pt x="56" y="14"/>
                    <a:pt x="56" y="1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71"/>
                    <a:pt x="59" y="75"/>
                    <a:pt x="63" y="75"/>
                  </a:cubicBezTo>
                  <a:cubicBezTo>
                    <a:pt x="68" y="76"/>
                    <a:pt x="72" y="72"/>
                    <a:pt x="72" y="68"/>
                  </a:cubicBezTo>
                  <a:cubicBezTo>
                    <a:pt x="72" y="0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302"/>
            <p:cNvSpPr/>
            <p:nvPr userDrawn="1"/>
          </p:nvSpPr>
          <p:spPr bwMode="auto">
            <a:xfrm>
              <a:off x="9937751" y="3348038"/>
              <a:ext cx="15875" cy="19050"/>
            </a:xfrm>
            <a:custGeom>
              <a:avLst/>
              <a:gdLst>
                <a:gd name="T0" fmla="*/ 9 w 10"/>
                <a:gd name="T1" fmla="*/ 9 h 12"/>
                <a:gd name="T2" fmla="*/ 2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303"/>
            <p:cNvSpPr/>
            <p:nvPr userDrawn="1"/>
          </p:nvSpPr>
          <p:spPr bwMode="auto">
            <a:xfrm>
              <a:off x="9945689" y="3341688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304"/>
            <p:cNvSpPr/>
            <p:nvPr userDrawn="1"/>
          </p:nvSpPr>
          <p:spPr bwMode="auto">
            <a:xfrm>
              <a:off x="9961564" y="3360738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4 h 12"/>
                <a:gd name="T6" fmla="*/ 8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7"/>
                    <a:pt x="1" y="4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0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5"/>
            <p:cNvSpPr/>
            <p:nvPr userDrawn="1"/>
          </p:nvSpPr>
          <p:spPr bwMode="auto">
            <a:xfrm>
              <a:off x="9967914" y="335280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306"/>
            <p:cNvSpPr/>
            <p:nvPr userDrawn="1"/>
          </p:nvSpPr>
          <p:spPr bwMode="auto">
            <a:xfrm>
              <a:off x="9985376" y="3371850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4 h 12"/>
                <a:gd name="T6" fmla="*/ 7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7"/>
                    <a:pt x="1" y="4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307"/>
            <p:cNvSpPr/>
            <p:nvPr userDrawn="1"/>
          </p:nvSpPr>
          <p:spPr bwMode="auto">
            <a:xfrm>
              <a:off x="9991726" y="336391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2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08"/>
            <p:cNvSpPr/>
            <p:nvPr userDrawn="1"/>
          </p:nvSpPr>
          <p:spPr bwMode="auto">
            <a:xfrm>
              <a:off x="9942514" y="3338513"/>
              <a:ext cx="68263" cy="33338"/>
            </a:xfrm>
            <a:custGeom>
              <a:avLst/>
              <a:gdLst>
                <a:gd name="T0" fmla="*/ 0 w 43"/>
                <a:gd name="T1" fmla="*/ 0 h 21"/>
                <a:gd name="T2" fmla="*/ 43 w 43"/>
                <a:gd name="T3" fmla="*/ 21 h 21"/>
                <a:gd name="T4" fmla="*/ 43 w 43"/>
                <a:gd name="T5" fmla="*/ 20 h 21"/>
                <a:gd name="T6" fmla="*/ 1 w 43"/>
                <a:gd name="T7" fmla="*/ 0 h 21"/>
                <a:gd name="T8" fmla="*/ 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0" y="0"/>
                  </a:moveTo>
                  <a:cubicBezTo>
                    <a:pt x="14" y="8"/>
                    <a:pt x="28" y="14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29" y="14"/>
                    <a:pt x="14" y="7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09"/>
            <p:cNvSpPr/>
            <p:nvPr userDrawn="1"/>
          </p:nvSpPr>
          <p:spPr bwMode="auto">
            <a:xfrm>
              <a:off x="10010776" y="33829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10"/>
            <p:cNvSpPr/>
            <p:nvPr userDrawn="1"/>
          </p:nvSpPr>
          <p:spPr bwMode="auto">
            <a:xfrm>
              <a:off x="10017126" y="337661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11"/>
            <p:cNvSpPr/>
            <p:nvPr userDrawn="1"/>
          </p:nvSpPr>
          <p:spPr bwMode="auto">
            <a:xfrm>
              <a:off x="10034589" y="3394075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12"/>
            <p:cNvSpPr/>
            <p:nvPr userDrawn="1"/>
          </p:nvSpPr>
          <p:spPr bwMode="auto">
            <a:xfrm>
              <a:off x="10040939" y="3386138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13"/>
            <p:cNvSpPr/>
            <p:nvPr userDrawn="1"/>
          </p:nvSpPr>
          <p:spPr bwMode="auto">
            <a:xfrm>
              <a:off x="10058401" y="340360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14"/>
            <p:cNvSpPr/>
            <p:nvPr userDrawn="1"/>
          </p:nvSpPr>
          <p:spPr bwMode="auto">
            <a:xfrm>
              <a:off x="10064751" y="339725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315"/>
            <p:cNvSpPr/>
            <p:nvPr userDrawn="1"/>
          </p:nvSpPr>
          <p:spPr bwMode="auto">
            <a:xfrm>
              <a:off x="10013951" y="3373438"/>
              <a:ext cx="69850" cy="30163"/>
            </a:xfrm>
            <a:custGeom>
              <a:avLst/>
              <a:gdLst>
                <a:gd name="T0" fmla="*/ 0 w 44"/>
                <a:gd name="T1" fmla="*/ 0 h 19"/>
                <a:gd name="T2" fmla="*/ 44 w 44"/>
                <a:gd name="T3" fmla="*/ 19 h 19"/>
                <a:gd name="T4" fmla="*/ 44 w 44"/>
                <a:gd name="T5" fmla="*/ 19 h 19"/>
                <a:gd name="T6" fmla="*/ 1 w 44"/>
                <a:gd name="T7" fmla="*/ 0 h 19"/>
                <a:gd name="T8" fmla="*/ 0 w 4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0" y="0"/>
                  </a:moveTo>
                  <a:cubicBezTo>
                    <a:pt x="15" y="7"/>
                    <a:pt x="29" y="13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2"/>
                    <a:pt x="15" y="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316"/>
            <p:cNvSpPr/>
            <p:nvPr userDrawn="1"/>
          </p:nvSpPr>
          <p:spPr bwMode="auto">
            <a:xfrm>
              <a:off x="10085389" y="3414713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317"/>
            <p:cNvSpPr/>
            <p:nvPr userDrawn="1"/>
          </p:nvSpPr>
          <p:spPr bwMode="auto">
            <a:xfrm>
              <a:off x="10091739" y="3408363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318"/>
            <p:cNvSpPr/>
            <p:nvPr userDrawn="1"/>
          </p:nvSpPr>
          <p:spPr bwMode="auto">
            <a:xfrm>
              <a:off x="10109201" y="342423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319"/>
            <p:cNvSpPr/>
            <p:nvPr userDrawn="1"/>
          </p:nvSpPr>
          <p:spPr bwMode="auto">
            <a:xfrm>
              <a:off x="10115551" y="3417888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320"/>
            <p:cNvSpPr/>
            <p:nvPr userDrawn="1"/>
          </p:nvSpPr>
          <p:spPr bwMode="auto">
            <a:xfrm>
              <a:off x="10133014" y="34337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321"/>
            <p:cNvSpPr/>
            <p:nvPr userDrawn="1"/>
          </p:nvSpPr>
          <p:spPr bwMode="auto">
            <a:xfrm>
              <a:off x="10139364" y="342741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322"/>
            <p:cNvSpPr/>
            <p:nvPr userDrawn="1"/>
          </p:nvSpPr>
          <p:spPr bwMode="auto">
            <a:xfrm>
              <a:off x="10088564" y="3405188"/>
              <a:ext cx="69850" cy="28575"/>
            </a:xfrm>
            <a:custGeom>
              <a:avLst/>
              <a:gdLst>
                <a:gd name="T0" fmla="*/ 0 w 44"/>
                <a:gd name="T1" fmla="*/ 0 h 18"/>
                <a:gd name="T2" fmla="*/ 44 w 44"/>
                <a:gd name="T3" fmla="*/ 18 h 18"/>
                <a:gd name="T4" fmla="*/ 44 w 44"/>
                <a:gd name="T5" fmla="*/ 17 h 18"/>
                <a:gd name="T6" fmla="*/ 0 w 44"/>
                <a:gd name="T7" fmla="*/ 0 h 18"/>
                <a:gd name="T8" fmla="*/ 0 w 4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cubicBezTo>
                    <a:pt x="14" y="6"/>
                    <a:pt x="29" y="12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29" y="12"/>
                    <a:pt x="15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323"/>
            <p:cNvSpPr/>
            <p:nvPr userDrawn="1"/>
          </p:nvSpPr>
          <p:spPr bwMode="auto">
            <a:xfrm>
              <a:off x="10160001" y="3443288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2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9"/>
                    <a:pt x="2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324"/>
            <p:cNvSpPr/>
            <p:nvPr userDrawn="1"/>
          </p:nvSpPr>
          <p:spPr bwMode="auto">
            <a:xfrm>
              <a:off x="10166351" y="3436938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325"/>
            <p:cNvSpPr/>
            <p:nvPr userDrawn="1"/>
          </p:nvSpPr>
          <p:spPr bwMode="auto">
            <a:xfrm>
              <a:off x="10185401" y="3452813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2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326"/>
            <p:cNvSpPr/>
            <p:nvPr userDrawn="1"/>
          </p:nvSpPr>
          <p:spPr bwMode="auto">
            <a:xfrm>
              <a:off x="10190164" y="34464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327"/>
            <p:cNvSpPr/>
            <p:nvPr userDrawn="1"/>
          </p:nvSpPr>
          <p:spPr bwMode="auto">
            <a:xfrm>
              <a:off x="10209214" y="34607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328"/>
            <p:cNvSpPr/>
            <p:nvPr userDrawn="1"/>
          </p:nvSpPr>
          <p:spPr bwMode="auto">
            <a:xfrm>
              <a:off x="10215564" y="345440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329"/>
            <p:cNvSpPr/>
            <p:nvPr userDrawn="1"/>
          </p:nvSpPr>
          <p:spPr bwMode="auto">
            <a:xfrm>
              <a:off x="10163176" y="3433763"/>
              <a:ext cx="71438" cy="26988"/>
            </a:xfrm>
            <a:custGeom>
              <a:avLst/>
              <a:gdLst>
                <a:gd name="T0" fmla="*/ 0 w 45"/>
                <a:gd name="T1" fmla="*/ 1 h 17"/>
                <a:gd name="T2" fmla="*/ 44 w 45"/>
                <a:gd name="T3" fmla="*/ 17 h 17"/>
                <a:gd name="T4" fmla="*/ 45 w 45"/>
                <a:gd name="T5" fmla="*/ 16 h 17"/>
                <a:gd name="T6" fmla="*/ 0 w 45"/>
                <a:gd name="T7" fmla="*/ 0 h 17"/>
                <a:gd name="T8" fmla="*/ 0 w 4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1"/>
                  </a:moveTo>
                  <a:cubicBezTo>
                    <a:pt x="14" y="6"/>
                    <a:pt x="29" y="11"/>
                    <a:pt x="44" y="1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0" y="11"/>
                    <a:pt x="15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330"/>
            <p:cNvSpPr/>
            <p:nvPr userDrawn="1"/>
          </p:nvSpPr>
          <p:spPr bwMode="auto">
            <a:xfrm>
              <a:off x="10236201" y="34702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331"/>
            <p:cNvSpPr/>
            <p:nvPr userDrawn="1"/>
          </p:nvSpPr>
          <p:spPr bwMode="auto">
            <a:xfrm>
              <a:off x="10242551" y="346392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332"/>
            <p:cNvSpPr/>
            <p:nvPr userDrawn="1"/>
          </p:nvSpPr>
          <p:spPr bwMode="auto">
            <a:xfrm>
              <a:off x="10261601" y="3478213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3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333"/>
            <p:cNvSpPr/>
            <p:nvPr userDrawn="1"/>
          </p:nvSpPr>
          <p:spPr bwMode="auto">
            <a:xfrm>
              <a:off x="10266364" y="34718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334"/>
            <p:cNvSpPr/>
            <p:nvPr userDrawn="1"/>
          </p:nvSpPr>
          <p:spPr bwMode="auto">
            <a:xfrm>
              <a:off x="10287001" y="3486150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2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335"/>
            <p:cNvSpPr/>
            <p:nvPr userDrawn="1"/>
          </p:nvSpPr>
          <p:spPr bwMode="auto">
            <a:xfrm>
              <a:off x="10291764" y="3478213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336"/>
            <p:cNvSpPr/>
            <p:nvPr userDrawn="1"/>
          </p:nvSpPr>
          <p:spPr bwMode="auto">
            <a:xfrm>
              <a:off x="10237789" y="3460750"/>
              <a:ext cx="73025" cy="23813"/>
            </a:xfrm>
            <a:custGeom>
              <a:avLst/>
              <a:gdLst>
                <a:gd name="T0" fmla="*/ 0 w 46"/>
                <a:gd name="T1" fmla="*/ 1 h 15"/>
                <a:gd name="T2" fmla="*/ 45 w 46"/>
                <a:gd name="T3" fmla="*/ 15 h 15"/>
                <a:gd name="T4" fmla="*/ 46 w 46"/>
                <a:gd name="T5" fmla="*/ 14 h 15"/>
                <a:gd name="T6" fmla="*/ 0 w 46"/>
                <a:gd name="T7" fmla="*/ 0 h 15"/>
                <a:gd name="T8" fmla="*/ 0 w 4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">
                  <a:moveTo>
                    <a:pt x="0" y="1"/>
                  </a:moveTo>
                  <a:cubicBezTo>
                    <a:pt x="15" y="5"/>
                    <a:pt x="30" y="10"/>
                    <a:pt x="45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9"/>
                    <a:pt x="15" y="5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337"/>
            <p:cNvSpPr/>
            <p:nvPr userDrawn="1"/>
          </p:nvSpPr>
          <p:spPr bwMode="auto">
            <a:xfrm>
              <a:off x="10313989" y="3494088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9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338"/>
            <p:cNvSpPr/>
            <p:nvPr userDrawn="1"/>
          </p:nvSpPr>
          <p:spPr bwMode="auto">
            <a:xfrm>
              <a:off x="10318751" y="34861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2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339"/>
            <p:cNvSpPr/>
            <p:nvPr userDrawn="1"/>
          </p:nvSpPr>
          <p:spPr bwMode="auto">
            <a:xfrm>
              <a:off x="10339389" y="35004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340"/>
            <p:cNvSpPr/>
            <p:nvPr userDrawn="1"/>
          </p:nvSpPr>
          <p:spPr bwMode="auto">
            <a:xfrm>
              <a:off x="10344151" y="34940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341"/>
            <p:cNvSpPr/>
            <p:nvPr userDrawn="1"/>
          </p:nvSpPr>
          <p:spPr bwMode="auto">
            <a:xfrm>
              <a:off x="10364789" y="350678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0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342"/>
            <p:cNvSpPr/>
            <p:nvPr userDrawn="1"/>
          </p:nvSpPr>
          <p:spPr bwMode="auto">
            <a:xfrm>
              <a:off x="10369551" y="35004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343"/>
            <p:cNvSpPr/>
            <p:nvPr userDrawn="1"/>
          </p:nvSpPr>
          <p:spPr bwMode="auto">
            <a:xfrm>
              <a:off x="10313989" y="3484563"/>
              <a:ext cx="73025" cy="20638"/>
            </a:xfrm>
            <a:custGeom>
              <a:avLst/>
              <a:gdLst>
                <a:gd name="T0" fmla="*/ 0 w 46"/>
                <a:gd name="T1" fmla="*/ 0 h 13"/>
                <a:gd name="T2" fmla="*/ 23 w 46"/>
                <a:gd name="T3" fmla="*/ 7 h 13"/>
                <a:gd name="T4" fmla="*/ 46 w 46"/>
                <a:gd name="T5" fmla="*/ 13 h 13"/>
                <a:gd name="T6" fmla="*/ 46 w 46"/>
                <a:gd name="T7" fmla="*/ 12 h 13"/>
                <a:gd name="T8" fmla="*/ 23 w 46"/>
                <a:gd name="T9" fmla="*/ 6 h 13"/>
                <a:gd name="T10" fmla="*/ 0 w 46"/>
                <a:gd name="T11" fmla="*/ 0 h 13"/>
                <a:gd name="T12" fmla="*/ 0 w 4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0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1" y="9"/>
                    <a:pt x="38" y="11"/>
                    <a:pt x="46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9" y="10"/>
                    <a:pt x="31" y="8"/>
                    <a:pt x="23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344"/>
            <p:cNvSpPr/>
            <p:nvPr userDrawn="1"/>
          </p:nvSpPr>
          <p:spPr bwMode="auto">
            <a:xfrm>
              <a:off x="10391776" y="3514725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345"/>
            <p:cNvSpPr/>
            <p:nvPr userDrawn="1"/>
          </p:nvSpPr>
          <p:spPr bwMode="auto">
            <a:xfrm>
              <a:off x="10396539" y="35067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346"/>
            <p:cNvSpPr/>
            <p:nvPr userDrawn="1"/>
          </p:nvSpPr>
          <p:spPr bwMode="auto">
            <a:xfrm>
              <a:off x="10417176" y="3519488"/>
              <a:ext cx="14288" cy="20638"/>
            </a:xfrm>
            <a:custGeom>
              <a:avLst/>
              <a:gdLst>
                <a:gd name="T0" fmla="*/ 9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4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347"/>
            <p:cNvSpPr/>
            <p:nvPr userDrawn="1"/>
          </p:nvSpPr>
          <p:spPr bwMode="auto">
            <a:xfrm>
              <a:off x="10421939" y="351313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348"/>
            <p:cNvSpPr/>
            <p:nvPr userDrawn="1"/>
          </p:nvSpPr>
          <p:spPr bwMode="auto">
            <a:xfrm>
              <a:off x="10442576" y="352583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349"/>
            <p:cNvSpPr/>
            <p:nvPr userDrawn="1"/>
          </p:nvSpPr>
          <p:spPr bwMode="auto">
            <a:xfrm>
              <a:off x="10447339" y="351790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350"/>
            <p:cNvSpPr/>
            <p:nvPr userDrawn="1"/>
          </p:nvSpPr>
          <p:spPr bwMode="auto">
            <a:xfrm>
              <a:off x="10391776" y="3505200"/>
              <a:ext cx="73025" cy="17463"/>
            </a:xfrm>
            <a:custGeom>
              <a:avLst/>
              <a:gdLst>
                <a:gd name="T0" fmla="*/ 0 w 46"/>
                <a:gd name="T1" fmla="*/ 0 h 11"/>
                <a:gd name="T2" fmla="*/ 46 w 46"/>
                <a:gd name="T3" fmla="*/ 11 h 11"/>
                <a:gd name="T4" fmla="*/ 46 w 46"/>
                <a:gd name="T5" fmla="*/ 10 h 11"/>
                <a:gd name="T6" fmla="*/ 0 w 46"/>
                <a:gd name="T7" fmla="*/ 0 h 11"/>
                <a:gd name="T8" fmla="*/ 0 w 4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0" y="0"/>
                  </a:moveTo>
                  <a:cubicBezTo>
                    <a:pt x="15" y="4"/>
                    <a:pt x="31" y="8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1" y="7"/>
                    <a:pt x="1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351"/>
            <p:cNvSpPr/>
            <p:nvPr userDrawn="1"/>
          </p:nvSpPr>
          <p:spPr bwMode="auto">
            <a:xfrm>
              <a:off x="10471151" y="3530600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352"/>
            <p:cNvSpPr/>
            <p:nvPr userDrawn="1"/>
          </p:nvSpPr>
          <p:spPr bwMode="auto">
            <a:xfrm>
              <a:off x="10475914" y="35242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5 h 7"/>
                <a:gd name="T4" fmla="*/ 1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353"/>
            <p:cNvSpPr/>
            <p:nvPr userDrawn="1"/>
          </p:nvSpPr>
          <p:spPr bwMode="auto">
            <a:xfrm>
              <a:off x="10496551" y="353536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355"/>
            <p:cNvSpPr/>
            <p:nvPr userDrawn="1"/>
          </p:nvSpPr>
          <p:spPr bwMode="auto">
            <a:xfrm>
              <a:off x="10501313" y="3529013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1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356"/>
            <p:cNvSpPr/>
            <p:nvPr userDrawn="1"/>
          </p:nvSpPr>
          <p:spPr bwMode="auto">
            <a:xfrm>
              <a:off x="10521951" y="3540125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4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357"/>
            <p:cNvSpPr/>
            <p:nvPr userDrawn="1"/>
          </p:nvSpPr>
          <p:spPr bwMode="auto">
            <a:xfrm>
              <a:off x="10526713" y="3532188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358"/>
            <p:cNvSpPr/>
            <p:nvPr userDrawn="1"/>
          </p:nvSpPr>
          <p:spPr bwMode="auto">
            <a:xfrm>
              <a:off x="10469563" y="3521075"/>
              <a:ext cx="74613" cy="14288"/>
            </a:xfrm>
            <a:custGeom>
              <a:avLst/>
              <a:gdLst>
                <a:gd name="T0" fmla="*/ 0 w 47"/>
                <a:gd name="T1" fmla="*/ 1 h 9"/>
                <a:gd name="T2" fmla="*/ 23 w 47"/>
                <a:gd name="T3" fmla="*/ 6 h 9"/>
                <a:gd name="T4" fmla="*/ 47 w 47"/>
                <a:gd name="T5" fmla="*/ 9 h 9"/>
                <a:gd name="T6" fmla="*/ 47 w 47"/>
                <a:gd name="T7" fmla="*/ 9 h 9"/>
                <a:gd name="T8" fmla="*/ 23 w 47"/>
                <a:gd name="T9" fmla="*/ 5 h 9"/>
                <a:gd name="T10" fmla="*/ 0 w 47"/>
                <a:gd name="T11" fmla="*/ 0 h 9"/>
                <a:gd name="T12" fmla="*/ 0 w 4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0" y="1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31" y="7"/>
                    <a:pt x="39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7"/>
                    <a:pt x="31" y="6"/>
                    <a:pt x="23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359"/>
            <p:cNvSpPr/>
            <p:nvPr userDrawn="1"/>
          </p:nvSpPr>
          <p:spPr bwMode="auto">
            <a:xfrm>
              <a:off x="10550526" y="3543300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6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360"/>
            <p:cNvSpPr/>
            <p:nvPr userDrawn="1"/>
          </p:nvSpPr>
          <p:spPr bwMode="auto">
            <a:xfrm>
              <a:off x="10555288" y="35369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361"/>
            <p:cNvSpPr/>
            <p:nvPr userDrawn="1"/>
          </p:nvSpPr>
          <p:spPr bwMode="auto">
            <a:xfrm>
              <a:off x="10577513" y="3548063"/>
              <a:ext cx="12700" cy="19050"/>
            </a:xfrm>
            <a:custGeom>
              <a:avLst/>
              <a:gdLst>
                <a:gd name="T0" fmla="*/ 8 w 8"/>
                <a:gd name="T1" fmla="*/ 7 h 12"/>
                <a:gd name="T2" fmla="*/ 3 w 8"/>
                <a:gd name="T3" fmla="*/ 12 h 12"/>
                <a:gd name="T4" fmla="*/ 1 w 8"/>
                <a:gd name="T5" fmla="*/ 10 h 12"/>
                <a:gd name="T6" fmla="*/ 0 w 8"/>
                <a:gd name="T7" fmla="*/ 6 h 12"/>
                <a:gd name="T8" fmla="*/ 5 w 8"/>
                <a:gd name="T9" fmla="*/ 0 h 12"/>
                <a:gd name="T10" fmla="*/ 8 w 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7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2" y="12"/>
                    <a:pt x="1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362"/>
            <p:cNvSpPr/>
            <p:nvPr userDrawn="1"/>
          </p:nvSpPr>
          <p:spPr bwMode="auto">
            <a:xfrm>
              <a:off x="10580688" y="3540125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3" y="6"/>
                    <a:pt x="1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1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363"/>
            <p:cNvSpPr/>
            <p:nvPr userDrawn="1"/>
          </p:nvSpPr>
          <p:spPr bwMode="auto">
            <a:xfrm>
              <a:off x="10602913" y="354965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364"/>
            <p:cNvSpPr/>
            <p:nvPr userDrawn="1"/>
          </p:nvSpPr>
          <p:spPr bwMode="auto">
            <a:xfrm>
              <a:off x="10606088" y="3543300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365"/>
            <p:cNvSpPr/>
            <p:nvPr userDrawn="1"/>
          </p:nvSpPr>
          <p:spPr bwMode="auto">
            <a:xfrm>
              <a:off x="10548938" y="3535363"/>
              <a:ext cx="74613" cy="9525"/>
            </a:xfrm>
            <a:custGeom>
              <a:avLst/>
              <a:gdLst>
                <a:gd name="T0" fmla="*/ 0 w 47"/>
                <a:gd name="T1" fmla="*/ 1 h 6"/>
                <a:gd name="T2" fmla="*/ 23 w 47"/>
                <a:gd name="T3" fmla="*/ 4 h 6"/>
                <a:gd name="T4" fmla="*/ 23 w 47"/>
                <a:gd name="T5" fmla="*/ 4 h 6"/>
                <a:gd name="T6" fmla="*/ 47 w 47"/>
                <a:gd name="T7" fmla="*/ 6 h 6"/>
                <a:gd name="T8" fmla="*/ 47 w 47"/>
                <a:gd name="T9" fmla="*/ 5 h 6"/>
                <a:gd name="T10" fmla="*/ 23 w 47"/>
                <a:gd name="T11" fmla="*/ 3 h 6"/>
                <a:gd name="T12" fmla="*/ 23 w 47"/>
                <a:gd name="T13" fmla="*/ 4 h 6"/>
                <a:gd name="T14" fmla="*/ 23 w 47"/>
                <a:gd name="T15" fmla="*/ 3 h 6"/>
                <a:gd name="T16" fmla="*/ 0 w 47"/>
                <a:gd name="T17" fmla="*/ 0 h 6"/>
                <a:gd name="T18" fmla="*/ 0 w 47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">
                  <a:moveTo>
                    <a:pt x="0" y="1"/>
                  </a:moveTo>
                  <a:cubicBezTo>
                    <a:pt x="7" y="2"/>
                    <a:pt x="15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5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366"/>
            <p:cNvSpPr/>
            <p:nvPr userDrawn="1"/>
          </p:nvSpPr>
          <p:spPr bwMode="auto">
            <a:xfrm>
              <a:off x="10631488" y="355282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9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367"/>
            <p:cNvSpPr/>
            <p:nvPr userDrawn="1"/>
          </p:nvSpPr>
          <p:spPr bwMode="auto">
            <a:xfrm>
              <a:off x="10634663" y="35464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5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368"/>
            <p:cNvSpPr/>
            <p:nvPr userDrawn="1"/>
          </p:nvSpPr>
          <p:spPr bwMode="auto">
            <a:xfrm>
              <a:off x="10656888" y="355441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Rectangle 1369"/>
            <p:cNvSpPr>
              <a:spLocks noChangeArrowheads="1"/>
            </p:cNvSpPr>
            <p:nvPr userDrawn="1"/>
          </p:nvSpPr>
          <p:spPr bwMode="auto">
            <a:xfrm>
              <a:off x="10660063" y="35480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370"/>
            <p:cNvSpPr/>
            <p:nvPr userDrawn="1"/>
          </p:nvSpPr>
          <p:spPr bwMode="auto">
            <a:xfrm>
              <a:off x="10683876" y="3556000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371"/>
            <p:cNvSpPr/>
            <p:nvPr userDrawn="1"/>
          </p:nvSpPr>
          <p:spPr bwMode="auto">
            <a:xfrm>
              <a:off x="10685463" y="3548063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372"/>
            <p:cNvSpPr/>
            <p:nvPr userDrawn="1"/>
          </p:nvSpPr>
          <p:spPr bwMode="auto">
            <a:xfrm>
              <a:off x="10626726" y="3544888"/>
              <a:ext cx="76200" cy="4763"/>
            </a:xfrm>
            <a:custGeom>
              <a:avLst/>
              <a:gdLst>
                <a:gd name="T0" fmla="*/ 0 w 48"/>
                <a:gd name="T1" fmla="*/ 0 h 3"/>
                <a:gd name="T2" fmla="*/ 12 w 48"/>
                <a:gd name="T3" fmla="*/ 2 h 3"/>
                <a:gd name="T4" fmla="*/ 24 w 48"/>
                <a:gd name="T5" fmla="*/ 2 h 3"/>
                <a:gd name="T6" fmla="*/ 48 w 48"/>
                <a:gd name="T7" fmla="*/ 3 h 3"/>
                <a:gd name="T8" fmla="*/ 48 w 48"/>
                <a:gd name="T9" fmla="*/ 2 h 3"/>
                <a:gd name="T10" fmla="*/ 24 w 48"/>
                <a:gd name="T11" fmla="*/ 2 h 3"/>
                <a:gd name="T12" fmla="*/ 12 w 48"/>
                <a:gd name="T13" fmla="*/ 1 h 3"/>
                <a:gd name="T14" fmla="*/ 1 w 48"/>
                <a:gd name="T15" fmla="*/ 0 h 3"/>
                <a:gd name="T16" fmla="*/ 0 w 4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">
                  <a:moveTo>
                    <a:pt x="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6" y="2"/>
                    <a:pt x="20" y="2"/>
                    <a:pt x="24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6" y="1"/>
                    <a:pt x="1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373"/>
            <p:cNvSpPr/>
            <p:nvPr userDrawn="1"/>
          </p:nvSpPr>
          <p:spPr bwMode="auto">
            <a:xfrm>
              <a:off x="10712451" y="3556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1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Rectangle 1374"/>
            <p:cNvSpPr>
              <a:spLocks noChangeArrowheads="1"/>
            </p:cNvSpPr>
            <p:nvPr userDrawn="1"/>
          </p:nvSpPr>
          <p:spPr bwMode="auto">
            <a:xfrm>
              <a:off x="10714038" y="3549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375"/>
            <p:cNvSpPr/>
            <p:nvPr userDrawn="1"/>
          </p:nvSpPr>
          <p:spPr bwMode="auto">
            <a:xfrm>
              <a:off x="10737851" y="3556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1" y="10"/>
                    <a:pt x="0" y="7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Rectangle 1376"/>
            <p:cNvSpPr>
              <a:spLocks noChangeArrowheads="1"/>
            </p:cNvSpPr>
            <p:nvPr userDrawn="1"/>
          </p:nvSpPr>
          <p:spPr bwMode="auto">
            <a:xfrm>
              <a:off x="10739438" y="3549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377"/>
            <p:cNvSpPr/>
            <p:nvPr userDrawn="1"/>
          </p:nvSpPr>
          <p:spPr bwMode="auto">
            <a:xfrm>
              <a:off x="10764838" y="355600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2 w 8"/>
                <a:gd name="T5" fmla="*/ 11 h 13"/>
                <a:gd name="T6" fmla="*/ 0 w 8"/>
                <a:gd name="T7" fmla="*/ 6 h 13"/>
                <a:gd name="T8" fmla="*/ 3 w 8"/>
                <a:gd name="T9" fmla="*/ 0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378"/>
            <p:cNvSpPr/>
            <p:nvPr userDrawn="1"/>
          </p:nvSpPr>
          <p:spPr bwMode="auto">
            <a:xfrm>
              <a:off x="10764838" y="354965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1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4" y="5"/>
                    <a:pt x="2" y="6"/>
                    <a:pt x="1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379"/>
            <p:cNvSpPr/>
            <p:nvPr userDrawn="1"/>
          </p:nvSpPr>
          <p:spPr bwMode="auto">
            <a:xfrm>
              <a:off x="10707688" y="3548063"/>
              <a:ext cx="74613" cy="3175"/>
            </a:xfrm>
            <a:custGeom>
              <a:avLst/>
              <a:gdLst>
                <a:gd name="T0" fmla="*/ 0 w 47"/>
                <a:gd name="T1" fmla="*/ 1 h 2"/>
                <a:gd name="T2" fmla="*/ 17 w 47"/>
                <a:gd name="T3" fmla="*/ 2 h 2"/>
                <a:gd name="T4" fmla="*/ 23 w 47"/>
                <a:gd name="T5" fmla="*/ 2 h 2"/>
                <a:gd name="T6" fmla="*/ 47 w 47"/>
                <a:gd name="T7" fmla="*/ 1 h 2"/>
                <a:gd name="T8" fmla="*/ 47 w 47"/>
                <a:gd name="T9" fmla="*/ 0 h 2"/>
                <a:gd name="T10" fmla="*/ 23 w 47"/>
                <a:gd name="T11" fmla="*/ 1 h 2"/>
                <a:gd name="T12" fmla="*/ 17 w 47"/>
                <a:gd name="T13" fmla="*/ 1 h 2"/>
                <a:gd name="T14" fmla="*/ 0 w 47"/>
                <a:gd name="T15" fmla="*/ 0 h 2"/>
                <a:gd name="T16" fmla="*/ 0 w 47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">
                  <a:moveTo>
                    <a:pt x="0" y="1"/>
                  </a:moveTo>
                  <a:cubicBezTo>
                    <a:pt x="5" y="1"/>
                    <a:pt x="11" y="2"/>
                    <a:pt x="17" y="2"/>
                  </a:cubicBezTo>
                  <a:cubicBezTo>
                    <a:pt x="19" y="2"/>
                    <a:pt x="21" y="2"/>
                    <a:pt x="23" y="2"/>
                  </a:cubicBezTo>
                  <a:cubicBezTo>
                    <a:pt x="31" y="1"/>
                    <a:pt x="39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31" y="1"/>
                    <a:pt x="23" y="1"/>
                  </a:cubicBezTo>
                  <a:cubicBezTo>
                    <a:pt x="21" y="1"/>
                    <a:pt x="19" y="1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380"/>
            <p:cNvSpPr/>
            <p:nvPr userDrawn="1"/>
          </p:nvSpPr>
          <p:spPr bwMode="auto">
            <a:xfrm>
              <a:off x="10793413" y="3554413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381"/>
            <p:cNvSpPr/>
            <p:nvPr userDrawn="1"/>
          </p:nvSpPr>
          <p:spPr bwMode="auto">
            <a:xfrm>
              <a:off x="10793413" y="35464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1 w 6"/>
                <a:gd name="T3" fmla="*/ 6 h 6"/>
                <a:gd name="T4" fmla="*/ 0 w 6"/>
                <a:gd name="T5" fmla="*/ 1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382"/>
            <p:cNvSpPr/>
            <p:nvPr userDrawn="1"/>
          </p:nvSpPr>
          <p:spPr bwMode="auto">
            <a:xfrm>
              <a:off x="10818813" y="35512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0 w 8"/>
                <a:gd name="T5" fmla="*/ 7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1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383"/>
            <p:cNvSpPr/>
            <p:nvPr userDrawn="1"/>
          </p:nvSpPr>
          <p:spPr bwMode="auto">
            <a:xfrm>
              <a:off x="10818813" y="3543300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384"/>
            <p:cNvSpPr/>
            <p:nvPr userDrawn="1"/>
          </p:nvSpPr>
          <p:spPr bwMode="auto">
            <a:xfrm>
              <a:off x="10844213" y="3548063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5 w 9"/>
                <a:gd name="T3" fmla="*/ 12 h 12"/>
                <a:gd name="T4" fmla="*/ 1 w 9"/>
                <a:gd name="T5" fmla="*/ 7 h 12"/>
                <a:gd name="T6" fmla="*/ 3 w 9"/>
                <a:gd name="T7" fmla="*/ 0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9"/>
                    <a:pt x="5" y="12"/>
                    <a:pt x="5" y="12"/>
                  </a:cubicBezTo>
                  <a:cubicBezTo>
                    <a:pt x="5" y="12"/>
                    <a:pt x="1" y="10"/>
                    <a:pt x="1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385"/>
            <p:cNvSpPr/>
            <p:nvPr userDrawn="1"/>
          </p:nvSpPr>
          <p:spPr bwMode="auto">
            <a:xfrm>
              <a:off x="10844213" y="354012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386"/>
            <p:cNvSpPr/>
            <p:nvPr userDrawn="1"/>
          </p:nvSpPr>
          <p:spPr bwMode="auto">
            <a:xfrm>
              <a:off x="10785476" y="3538538"/>
              <a:ext cx="74613" cy="9525"/>
            </a:xfrm>
            <a:custGeom>
              <a:avLst/>
              <a:gdLst>
                <a:gd name="T0" fmla="*/ 1 w 47"/>
                <a:gd name="T1" fmla="*/ 6 h 6"/>
                <a:gd name="T2" fmla="*/ 12 w 47"/>
                <a:gd name="T3" fmla="*/ 6 h 6"/>
                <a:gd name="T4" fmla="*/ 24 w 47"/>
                <a:gd name="T5" fmla="*/ 4 h 6"/>
                <a:gd name="T6" fmla="*/ 47 w 47"/>
                <a:gd name="T7" fmla="*/ 1 h 6"/>
                <a:gd name="T8" fmla="*/ 47 w 47"/>
                <a:gd name="T9" fmla="*/ 0 h 6"/>
                <a:gd name="T10" fmla="*/ 24 w 47"/>
                <a:gd name="T11" fmla="*/ 3 h 6"/>
                <a:gd name="T12" fmla="*/ 12 w 47"/>
                <a:gd name="T13" fmla="*/ 5 h 6"/>
                <a:gd name="T14" fmla="*/ 0 w 47"/>
                <a:gd name="T15" fmla="*/ 6 h 6"/>
                <a:gd name="T16" fmla="*/ 1 w 4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">
                  <a:moveTo>
                    <a:pt x="1" y="6"/>
                  </a:moveTo>
                  <a:cubicBezTo>
                    <a:pt x="4" y="6"/>
                    <a:pt x="8" y="6"/>
                    <a:pt x="12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3"/>
                    <a:pt x="39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32" y="3"/>
                    <a:pt x="24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4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387"/>
            <p:cNvSpPr/>
            <p:nvPr userDrawn="1"/>
          </p:nvSpPr>
          <p:spPr bwMode="auto">
            <a:xfrm>
              <a:off x="10872788" y="354171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388"/>
            <p:cNvSpPr/>
            <p:nvPr userDrawn="1"/>
          </p:nvSpPr>
          <p:spPr bwMode="auto">
            <a:xfrm>
              <a:off x="10871201" y="35353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389"/>
            <p:cNvSpPr/>
            <p:nvPr userDrawn="1"/>
          </p:nvSpPr>
          <p:spPr bwMode="auto">
            <a:xfrm>
              <a:off x="10898188" y="3536950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6 w 9"/>
                <a:gd name="T3" fmla="*/ 12 h 12"/>
                <a:gd name="T4" fmla="*/ 1 w 9"/>
                <a:gd name="T5" fmla="*/ 7 h 12"/>
                <a:gd name="T6" fmla="*/ 3 w 9"/>
                <a:gd name="T7" fmla="*/ 0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9"/>
                    <a:pt x="6" y="12"/>
                    <a:pt x="6" y="12"/>
                  </a:cubicBezTo>
                  <a:cubicBezTo>
                    <a:pt x="6" y="12"/>
                    <a:pt x="1" y="11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390"/>
            <p:cNvSpPr/>
            <p:nvPr userDrawn="1"/>
          </p:nvSpPr>
          <p:spPr bwMode="auto">
            <a:xfrm>
              <a:off x="10896601" y="35290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2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391"/>
            <p:cNvSpPr/>
            <p:nvPr userDrawn="1"/>
          </p:nvSpPr>
          <p:spPr bwMode="auto">
            <a:xfrm>
              <a:off x="10922001" y="35290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4 w 10"/>
                <a:gd name="T5" fmla="*/ 12 h 13"/>
                <a:gd name="T6" fmla="*/ 1 w 10"/>
                <a:gd name="T7" fmla="*/ 8 h 13"/>
                <a:gd name="T8" fmla="*/ 3 w 10"/>
                <a:gd name="T9" fmla="*/ 1 h 13"/>
                <a:gd name="T10" fmla="*/ 9 w 10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6" y="13"/>
                    <a:pt x="4" y="12"/>
                  </a:cubicBezTo>
                  <a:cubicBezTo>
                    <a:pt x="3" y="11"/>
                    <a:pt x="2" y="10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392"/>
            <p:cNvSpPr/>
            <p:nvPr userDrawn="1"/>
          </p:nvSpPr>
          <p:spPr bwMode="auto">
            <a:xfrm>
              <a:off x="10920413" y="3522663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393"/>
            <p:cNvSpPr/>
            <p:nvPr userDrawn="1"/>
          </p:nvSpPr>
          <p:spPr bwMode="auto">
            <a:xfrm>
              <a:off x="10864851" y="3519488"/>
              <a:ext cx="71438" cy="19050"/>
            </a:xfrm>
            <a:custGeom>
              <a:avLst/>
              <a:gdLst>
                <a:gd name="T0" fmla="*/ 0 w 45"/>
                <a:gd name="T1" fmla="*/ 12 h 12"/>
                <a:gd name="T2" fmla="*/ 45 w 45"/>
                <a:gd name="T3" fmla="*/ 1 h 12"/>
                <a:gd name="T4" fmla="*/ 45 w 45"/>
                <a:gd name="T5" fmla="*/ 0 h 12"/>
                <a:gd name="T6" fmla="*/ 0 w 45"/>
                <a:gd name="T7" fmla="*/ 12 h 12"/>
                <a:gd name="T8" fmla="*/ 0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12"/>
                  </a:moveTo>
                  <a:cubicBezTo>
                    <a:pt x="15" y="9"/>
                    <a:pt x="31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394"/>
            <p:cNvSpPr/>
            <p:nvPr userDrawn="1"/>
          </p:nvSpPr>
          <p:spPr bwMode="auto">
            <a:xfrm>
              <a:off x="10950576" y="352107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4 w 9"/>
                <a:gd name="T5" fmla="*/ 11 h 12"/>
                <a:gd name="T6" fmla="*/ 1 w 9"/>
                <a:gd name="T7" fmla="*/ 8 h 12"/>
                <a:gd name="T8" fmla="*/ 2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5" y="12"/>
                    <a:pt x="4" y="11"/>
                  </a:cubicBezTo>
                  <a:cubicBezTo>
                    <a:pt x="3" y="10"/>
                    <a:pt x="1" y="9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395"/>
            <p:cNvSpPr/>
            <p:nvPr userDrawn="1"/>
          </p:nvSpPr>
          <p:spPr bwMode="auto">
            <a:xfrm>
              <a:off x="10947401" y="35131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396"/>
            <p:cNvSpPr/>
            <p:nvPr userDrawn="1"/>
          </p:nvSpPr>
          <p:spPr bwMode="auto">
            <a:xfrm>
              <a:off x="10974388" y="3511550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3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397"/>
            <p:cNvSpPr/>
            <p:nvPr userDrawn="1"/>
          </p:nvSpPr>
          <p:spPr bwMode="auto">
            <a:xfrm>
              <a:off x="10971213" y="350520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398"/>
            <p:cNvSpPr/>
            <p:nvPr userDrawn="1"/>
          </p:nvSpPr>
          <p:spPr bwMode="auto">
            <a:xfrm>
              <a:off x="10998201" y="3502025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3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399"/>
            <p:cNvSpPr/>
            <p:nvPr userDrawn="1"/>
          </p:nvSpPr>
          <p:spPr bwMode="auto">
            <a:xfrm>
              <a:off x="10995026" y="349408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400"/>
            <p:cNvSpPr/>
            <p:nvPr userDrawn="1"/>
          </p:nvSpPr>
          <p:spPr bwMode="auto">
            <a:xfrm>
              <a:off x="10941051" y="3490913"/>
              <a:ext cx="68263" cy="28575"/>
            </a:xfrm>
            <a:custGeom>
              <a:avLst/>
              <a:gdLst>
                <a:gd name="T0" fmla="*/ 0 w 43"/>
                <a:gd name="T1" fmla="*/ 18 h 18"/>
                <a:gd name="T2" fmla="*/ 22 w 43"/>
                <a:gd name="T3" fmla="*/ 10 h 18"/>
                <a:gd name="T4" fmla="*/ 22 w 43"/>
                <a:gd name="T5" fmla="*/ 10 h 18"/>
                <a:gd name="T6" fmla="*/ 43 w 43"/>
                <a:gd name="T7" fmla="*/ 1 h 18"/>
                <a:gd name="T8" fmla="*/ 43 w 43"/>
                <a:gd name="T9" fmla="*/ 0 h 18"/>
                <a:gd name="T10" fmla="*/ 22 w 43"/>
                <a:gd name="T11" fmla="*/ 10 h 18"/>
                <a:gd name="T12" fmla="*/ 22 w 43"/>
                <a:gd name="T13" fmla="*/ 10 h 18"/>
                <a:gd name="T14" fmla="*/ 22 w 43"/>
                <a:gd name="T15" fmla="*/ 10 h 18"/>
                <a:gd name="T16" fmla="*/ 0 w 43"/>
                <a:gd name="T17" fmla="*/ 17 h 18"/>
                <a:gd name="T18" fmla="*/ 0 w 43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8">
                  <a:moveTo>
                    <a:pt x="0" y="18"/>
                  </a:moveTo>
                  <a:cubicBezTo>
                    <a:pt x="8" y="16"/>
                    <a:pt x="15" y="13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9" y="7"/>
                    <a:pt x="36" y="4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4"/>
                    <a:pt x="29" y="6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4" y="12"/>
                    <a:pt x="7" y="15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401"/>
            <p:cNvSpPr/>
            <p:nvPr userDrawn="1"/>
          </p:nvSpPr>
          <p:spPr bwMode="auto">
            <a:xfrm>
              <a:off x="11023601" y="3489325"/>
              <a:ext cx="15875" cy="19050"/>
            </a:xfrm>
            <a:custGeom>
              <a:avLst/>
              <a:gdLst>
                <a:gd name="T0" fmla="*/ 9 w 10"/>
                <a:gd name="T1" fmla="*/ 4 h 12"/>
                <a:gd name="T2" fmla="*/ 8 w 10"/>
                <a:gd name="T3" fmla="*/ 12 h 12"/>
                <a:gd name="T4" fmla="*/ 6 w 10"/>
                <a:gd name="T5" fmla="*/ 11 h 12"/>
                <a:gd name="T6" fmla="*/ 2 w 10"/>
                <a:gd name="T7" fmla="*/ 8 h 12"/>
                <a:gd name="T8" fmla="*/ 2 w 10"/>
                <a:gd name="T9" fmla="*/ 1 h 12"/>
                <a:gd name="T10" fmla="*/ 9 w 1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3" y="10"/>
                    <a:pt x="2" y="8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402"/>
            <p:cNvSpPr/>
            <p:nvPr userDrawn="1"/>
          </p:nvSpPr>
          <p:spPr bwMode="auto">
            <a:xfrm>
              <a:off x="11020426" y="348138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6"/>
                    <a:pt x="4" y="7"/>
                    <a:pt x="3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403"/>
            <p:cNvSpPr/>
            <p:nvPr userDrawn="1"/>
          </p:nvSpPr>
          <p:spPr bwMode="auto">
            <a:xfrm>
              <a:off x="11047413" y="3476625"/>
              <a:ext cx="15875" cy="19050"/>
            </a:xfrm>
            <a:custGeom>
              <a:avLst/>
              <a:gdLst>
                <a:gd name="T0" fmla="*/ 8 w 10"/>
                <a:gd name="T1" fmla="*/ 4 h 12"/>
                <a:gd name="T2" fmla="*/ 8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3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1"/>
                    <a:pt x="8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404"/>
            <p:cNvSpPr/>
            <p:nvPr userDrawn="1"/>
          </p:nvSpPr>
          <p:spPr bwMode="auto">
            <a:xfrm>
              <a:off x="11042651" y="3470275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405"/>
            <p:cNvSpPr/>
            <p:nvPr userDrawn="1"/>
          </p:nvSpPr>
          <p:spPr bwMode="auto">
            <a:xfrm>
              <a:off x="11068051" y="3462338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1406"/>
            <p:cNvSpPr/>
            <p:nvPr userDrawn="1"/>
          </p:nvSpPr>
          <p:spPr bwMode="auto">
            <a:xfrm>
              <a:off x="11063288" y="345598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4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1407"/>
            <p:cNvSpPr/>
            <p:nvPr userDrawn="1"/>
          </p:nvSpPr>
          <p:spPr bwMode="auto">
            <a:xfrm>
              <a:off x="11014076" y="3451225"/>
              <a:ext cx="63500" cy="39688"/>
            </a:xfrm>
            <a:custGeom>
              <a:avLst/>
              <a:gdLst>
                <a:gd name="T0" fmla="*/ 0 w 40"/>
                <a:gd name="T1" fmla="*/ 25 h 25"/>
                <a:gd name="T2" fmla="*/ 40 w 40"/>
                <a:gd name="T3" fmla="*/ 1 h 25"/>
                <a:gd name="T4" fmla="*/ 40 w 40"/>
                <a:gd name="T5" fmla="*/ 0 h 25"/>
                <a:gd name="T6" fmla="*/ 0 w 40"/>
                <a:gd name="T7" fmla="*/ 24 h 25"/>
                <a:gd name="T8" fmla="*/ 0 w 4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0" y="25"/>
                  </a:moveTo>
                  <a:cubicBezTo>
                    <a:pt x="14" y="18"/>
                    <a:pt x="27" y="10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7" y="9"/>
                    <a:pt x="14" y="17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408"/>
            <p:cNvSpPr/>
            <p:nvPr userDrawn="1"/>
          </p:nvSpPr>
          <p:spPr bwMode="auto">
            <a:xfrm>
              <a:off x="11091863" y="3446463"/>
              <a:ext cx="17463" cy="17463"/>
            </a:xfrm>
            <a:custGeom>
              <a:avLst/>
              <a:gdLst>
                <a:gd name="T0" fmla="*/ 9 w 11"/>
                <a:gd name="T1" fmla="*/ 4 h 11"/>
                <a:gd name="T2" fmla="*/ 9 w 11"/>
                <a:gd name="T3" fmla="*/ 11 h 11"/>
                <a:gd name="T4" fmla="*/ 2 w 11"/>
                <a:gd name="T5" fmla="*/ 8 h 11"/>
                <a:gd name="T6" fmla="*/ 2 w 11"/>
                <a:gd name="T7" fmla="*/ 1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7"/>
                    <a:pt x="9" y="11"/>
                    <a:pt x="9" y="11"/>
                  </a:cubicBezTo>
                  <a:cubicBezTo>
                    <a:pt x="9" y="11"/>
                    <a:pt x="4" y="11"/>
                    <a:pt x="2" y="8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409"/>
            <p:cNvSpPr/>
            <p:nvPr userDrawn="1"/>
          </p:nvSpPr>
          <p:spPr bwMode="auto">
            <a:xfrm>
              <a:off x="11087101" y="344011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410"/>
            <p:cNvSpPr/>
            <p:nvPr userDrawn="1"/>
          </p:nvSpPr>
          <p:spPr bwMode="auto">
            <a:xfrm>
              <a:off x="11112501" y="3430588"/>
              <a:ext cx="17463" cy="17463"/>
            </a:xfrm>
            <a:custGeom>
              <a:avLst/>
              <a:gdLst>
                <a:gd name="T0" fmla="*/ 9 w 11"/>
                <a:gd name="T1" fmla="*/ 4 h 11"/>
                <a:gd name="T2" fmla="*/ 9 w 11"/>
                <a:gd name="T3" fmla="*/ 11 h 11"/>
                <a:gd name="T4" fmla="*/ 2 w 11"/>
                <a:gd name="T5" fmla="*/ 9 h 11"/>
                <a:gd name="T6" fmla="*/ 2 w 11"/>
                <a:gd name="T7" fmla="*/ 1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6"/>
                    <a:pt x="9" y="11"/>
                    <a:pt x="9" y="11"/>
                  </a:cubicBezTo>
                  <a:cubicBezTo>
                    <a:pt x="9" y="11"/>
                    <a:pt x="5" y="11"/>
                    <a:pt x="2" y="9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411"/>
            <p:cNvSpPr/>
            <p:nvPr userDrawn="1"/>
          </p:nvSpPr>
          <p:spPr bwMode="auto">
            <a:xfrm>
              <a:off x="11107738" y="34242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1412"/>
            <p:cNvSpPr/>
            <p:nvPr userDrawn="1"/>
          </p:nvSpPr>
          <p:spPr bwMode="auto">
            <a:xfrm>
              <a:off x="11131551" y="3413125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10 w 11"/>
                <a:gd name="T3" fmla="*/ 11 h 12"/>
                <a:gd name="T4" fmla="*/ 3 w 11"/>
                <a:gd name="T5" fmla="*/ 9 h 12"/>
                <a:gd name="T6" fmla="*/ 2 w 11"/>
                <a:gd name="T7" fmla="*/ 2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6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1413"/>
            <p:cNvSpPr/>
            <p:nvPr userDrawn="1"/>
          </p:nvSpPr>
          <p:spPr bwMode="auto">
            <a:xfrm>
              <a:off x="11126788" y="3408363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414"/>
            <p:cNvSpPr/>
            <p:nvPr userDrawn="1"/>
          </p:nvSpPr>
          <p:spPr bwMode="auto">
            <a:xfrm>
              <a:off x="11080751" y="3402013"/>
              <a:ext cx="57150" cy="47625"/>
            </a:xfrm>
            <a:custGeom>
              <a:avLst/>
              <a:gdLst>
                <a:gd name="T0" fmla="*/ 1 w 36"/>
                <a:gd name="T1" fmla="*/ 30 h 30"/>
                <a:gd name="T2" fmla="*/ 36 w 36"/>
                <a:gd name="T3" fmla="*/ 1 h 30"/>
                <a:gd name="T4" fmla="*/ 36 w 36"/>
                <a:gd name="T5" fmla="*/ 0 h 30"/>
                <a:gd name="T6" fmla="*/ 0 w 36"/>
                <a:gd name="T7" fmla="*/ 30 h 30"/>
                <a:gd name="T8" fmla="*/ 1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1" y="30"/>
                  </a:moveTo>
                  <a:cubicBezTo>
                    <a:pt x="13" y="21"/>
                    <a:pt x="25" y="12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5" y="11"/>
                    <a:pt x="13" y="21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415"/>
            <p:cNvSpPr/>
            <p:nvPr userDrawn="1"/>
          </p:nvSpPr>
          <p:spPr bwMode="auto">
            <a:xfrm>
              <a:off x="11152188" y="3394075"/>
              <a:ext cx="17463" cy="17463"/>
            </a:xfrm>
            <a:custGeom>
              <a:avLst/>
              <a:gdLst>
                <a:gd name="T0" fmla="*/ 9 w 11"/>
                <a:gd name="T1" fmla="*/ 3 h 11"/>
                <a:gd name="T2" fmla="*/ 11 w 11"/>
                <a:gd name="T3" fmla="*/ 10 h 11"/>
                <a:gd name="T4" fmla="*/ 3 w 11"/>
                <a:gd name="T5" fmla="*/ 8 h 11"/>
                <a:gd name="T6" fmla="*/ 2 w 11"/>
                <a:gd name="T7" fmla="*/ 1 h 11"/>
                <a:gd name="T8" fmla="*/ 9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3"/>
                  </a:moveTo>
                  <a:cubicBezTo>
                    <a:pt x="11" y="5"/>
                    <a:pt x="11" y="10"/>
                    <a:pt x="11" y="10"/>
                  </a:cubicBezTo>
                  <a:cubicBezTo>
                    <a:pt x="11" y="10"/>
                    <a:pt x="6" y="11"/>
                    <a:pt x="3" y="8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6" y="1"/>
                    <a:pt x="9" y="3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416"/>
            <p:cNvSpPr/>
            <p:nvPr userDrawn="1"/>
          </p:nvSpPr>
          <p:spPr bwMode="auto">
            <a:xfrm>
              <a:off x="11145838" y="3387725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5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417"/>
            <p:cNvSpPr/>
            <p:nvPr userDrawn="1"/>
          </p:nvSpPr>
          <p:spPr bwMode="auto">
            <a:xfrm>
              <a:off x="11169651" y="3375025"/>
              <a:ext cx="17463" cy="17463"/>
            </a:xfrm>
            <a:custGeom>
              <a:avLst/>
              <a:gdLst>
                <a:gd name="T0" fmla="*/ 9 w 11"/>
                <a:gd name="T1" fmla="*/ 3 h 11"/>
                <a:gd name="T2" fmla="*/ 11 w 11"/>
                <a:gd name="T3" fmla="*/ 10 h 11"/>
                <a:gd name="T4" fmla="*/ 4 w 11"/>
                <a:gd name="T5" fmla="*/ 9 h 11"/>
                <a:gd name="T6" fmla="*/ 2 w 11"/>
                <a:gd name="T7" fmla="*/ 2 h 11"/>
                <a:gd name="T8" fmla="*/ 9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3"/>
                  </a:moveTo>
                  <a:cubicBezTo>
                    <a:pt x="11" y="5"/>
                    <a:pt x="11" y="10"/>
                    <a:pt x="11" y="10"/>
                  </a:cubicBezTo>
                  <a:cubicBezTo>
                    <a:pt x="11" y="10"/>
                    <a:pt x="6" y="11"/>
                    <a:pt x="4" y="9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418"/>
            <p:cNvSpPr/>
            <p:nvPr userDrawn="1"/>
          </p:nvSpPr>
          <p:spPr bwMode="auto">
            <a:xfrm>
              <a:off x="11163301" y="3370263"/>
              <a:ext cx="12700" cy="12700"/>
            </a:xfrm>
            <a:custGeom>
              <a:avLst/>
              <a:gdLst>
                <a:gd name="T0" fmla="*/ 8 w 8"/>
                <a:gd name="T1" fmla="*/ 3 h 8"/>
                <a:gd name="T2" fmla="*/ 5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5"/>
                    <a:pt x="6" y="6"/>
                    <a:pt x="5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419"/>
            <p:cNvSpPr/>
            <p:nvPr userDrawn="1"/>
          </p:nvSpPr>
          <p:spPr bwMode="auto">
            <a:xfrm>
              <a:off x="11185526" y="3355975"/>
              <a:ext cx="19050" cy="15875"/>
            </a:xfrm>
            <a:custGeom>
              <a:avLst/>
              <a:gdLst>
                <a:gd name="T0" fmla="*/ 9 w 12"/>
                <a:gd name="T1" fmla="*/ 2 h 10"/>
                <a:gd name="T2" fmla="*/ 12 w 12"/>
                <a:gd name="T3" fmla="*/ 9 h 10"/>
                <a:gd name="T4" fmla="*/ 4 w 12"/>
                <a:gd name="T5" fmla="*/ 8 h 10"/>
                <a:gd name="T6" fmla="*/ 2 w 12"/>
                <a:gd name="T7" fmla="*/ 1 h 10"/>
                <a:gd name="T8" fmla="*/ 9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12" y="4"/>
                    <a:pt x="12" y="9"/>
                    <a:pt x="12" y="9"/>
                  </a:cubicBezTo>
                  <a:cubicBezTo>
                    <a:pt x="12" y="9"/>
                    <a:pt x="7" y="10"/>
                    <a:pt x="4" y="8"/>
                  </a:cubicBez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420"/>
            <p:cNvSpPr/>
            <p:nvPr userDrawn="1"/>
          </p:nvSpPr>
          <p:spPr bwMode="auto">
            <a:xfrm>
              <a:off x="11180763" y="3349625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5 h 8"/>
                <a:gd name="T6" fmla="*/ 3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4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421"/>
            <p:cNvSpPr/>
            <p:nvPr userDrawn="1"/>
          </p:nvSpPr>
          <p:spPr bwMode="auto">
            <a:xfrm>
              <a:off x="11141076" y="3343275"/>
              <a:ext cx="49213" cy="57150"/>
            </a:xfrm>
            <a:custGeom>
              <a:avLst/>
              <a:gdLst>
                <a:gd name="T0" fmla="*/ 0 w 31"/>
                <a:gd name="T1" fmla="*/ 36 h 36"/>
                <a:gd name="T2" fmla="*/ 31 w 31"/>
                <a:gd name="T3" fmla="*/ 1 h 36"/>
                <a:gd name="T4" fmla="*/ 31 w 31"/>
                <a:gd name="T5" fmla="*/ 0 h 36"/>
                <a:gd name="T6" fmla="*/ 0 w 31"/>
                <a:gd name="T7" fmla="*/ 35 h 36"/>
                <a:gd name="T8" fmla="*/ 0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0" y="36"/>
                  </a:moveTo>
                  <a:cubicBezTo>
                    <a:pt x="12" y="25"/>
                    <a:pt x="22" y="1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3"/>
                    <a:pt x="11" y="24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422"/>
            <p:cNvSpPr/>
            <p:nvPr userDrawn="1"/>
          </p:nvSpPr>
          <p:spPr bwMode="auto">
            <a:xfrm>
              <a:off x="11202988" y="3332163"/>
              <a:ext cx="19050" cy="15875"/>
            </a:xfrm>
            <a:custGeom>
              <a:avLst/>
              <a:gdLst>
                <a:gd name="T0" fmla="*/ 9 w 12"/>
                <a:gd name="T1" fmla="*/ 2 h 10"/>
                <a:gd name="T2" fmla="*/ 12 w 12"/>
                <a:gd name="T3" fmla="*/ 9 h 10"/>
                <a:gd name="T4" fmla="*/ 4 w 12"/>
                <a:gd name="T5" fmla="*/ 8 h 10"/>
                <a:gd name="T6" fmla="*/ 1 w 12"/>
                <a:gd name="T7" fmla="*/ 2 h 10"/>
                <a:gd name="T8" fmla="*/ 9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12" y="4"/>
                    <a:pt x="12" y="9"/>
                    <a:pt x="12" y="9"/>
                  </a:cubicBezTo>
                  <a:cubicBezTo>
                    <a:pt x="12" y="9"/>
                    <a:pt x="7" y="10"/>
                    <a:pt x="4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423"/>
            <p:cNvSpPr/>
            <p:nvPr userDrawn="1"/>
          </p:nvSpPr>
          <p:spPr bwMode="auto">
            <a:xfrm>
              <a:off x="11196638" y="3327400"/>
              <a:ext cx="12700" cy="12700"/>
            </a:xfrm>
            <a:custGeom>
              <a:avLst/>
              <a:gdLst>
                <a:gd name="T0" fmla="*/ 8 w 8"/>
                <a:gd name="T1" fmla="*/ 3 h 8"/>
                <a:gd name="T2" fmla="*/ 5 w 8"/>
                <a:gd name="T3" fmla="*/ 8 h 8"/>
                <a:gd name="T4" fmla="*/ 0 w 8"/>
                <a:gd name="T5" fmla="*/ 5 h 8"/>
                <a:gd name="T6" fmla="*/ 3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424"/>
            <p:cNvSpPr/>
            <p:nvPr userDrawn="1"/>
          </p:nvSpPr>
          <p:spPr bwMode="auto">
            <a:xfrm>
              <a:off x="11217276" y="3309938"/>
              <a:ext cx="19050" cy="17463"/>
            </a:xfrm>
            <a:custGeom>
              <a:avLst/>
              <a:gdLst>
                <a:gd name="T0" fmla="*/ 8 w 12"/>
                <a:gd name="T1" fmla="*/ 2 h 11"/>
                <a:gd name="T2" fmla="*/ 12 w 12"/>
                <a:gd name="T3" fmla="*/ 9 h 11"/>
                <a:gd name="T4" fmla="*/ 4 w 12"/>
                <a:gd name="T5" fmla="*/ 9 h 11"/>
                <a:gd name="T6" fmla="*/ 1 w 12"/>
                <a:gd name="T7" fmla="*/ 2 h 11"/>
                <a:gd name="T8" fmla="*/ 8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2"/>
                  </a:moveTo>
                  <a:cubicBezTo>
                    <a:pt x="11" y="4"/>
                    <a:pt x="12" y="9"/>
                    <a:pt x="12" y="9"/>
                  </a:cubicBezTo>
                  <a:cubicBezTo>
                    <a:pt x="12" y="9"/>
                    <a:pt x="7" y="11"/>
                    <a:pt x="4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1425"/>
            <p:cNvSpPr/>
            <p:nvPr userDrawn="1"/>
          </p:nvSpPr>
          <p:spPr bwMode="auto">
            <a:xfrm>
              <a:off x="11210926" y="3306763"/>
              <a:ext cx="12700" cy="11113"/>
            </a:xfrm>
            <a:custGeom>
              <a:avLst/>
              <a:gdLst>
                <a:gd name="T0" fmla="*/ 8 w 8"/>
                <a:gd name="T1" fmla="*/ 3 h 7"/>
                <a:gd name="T2" fmla="*/ 5 w 8"/>
                <a:gd name="T3" fmla="*/ 7 h 7"/>
                <a:gd name="T4" fmla="*/ 0 w 8"/>
                <a:gd name="T5" fmla="*/ 4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lnTo>
                    <a:pt x="5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426"/>
            <p:cNvSpPr/>
            <p:nvPr userDrawn="1"/>
          </p:nvSpPr>
          <p:spPr bwMode="auto">
            <a:xfrm>
              <a:off x="11229976" y="3287713"/>
              <a:ext cx="19050" cy="15875"/>
            </a:xfrm>
            <a:custGeom>
              <a:avLst/>
              <a:gdLst>
                <a:gd name="T0" fmla="*/ 8 w 12"/>
                <a:gd name="T1" fmla="*/ 2 h 10"/>
                <a:gd name="T2" fmla="*/ 12 w 12"/>
                <a:gd name="T3" fmla="*/ 8 h 10"/>
                <a:gd name="T4" fmla="*/ 5 w 12"/>
                <a:gd name="T5" fmla="*/ 9 h 10"/>
                <a:gd name="T6" fmla="*/ 1 w 12"/>
                <a:gd name="T7" fmla="*/ 2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11" y="3"/>
                    <a:pt x="12" y="8"/>
                    <a:pt x="12" y="8"/>
                  </a:cubicBezTo>
                  <a:cubicBezTo>
                    <a:pt x="12" y="8"/>
                    <a:pt x="8" y="10"/>
                    <a:pt x="5" y="9"/>
                  </a:cubicBezTo>
                  <a:cubicBezTo>
                    <a:pt x="2" y="7"/>
                    <a:pt x="0" y="4"/>
                    <a:pt x="1" y="2"/>
                  </a:cubicBezTo>
                  <a:cubicBezTo>
                    <a:pt x="2" y="0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427"/>
            <p:cNvSpPr/>
            <p:nvPr userDrawn="1"/>
          </p:nvSpPr>
          <p:spPr bwMode="auto">
            <a:xfrm>
              <a:off x="11223626" y="3284538"/>
              <a:ext cx="11113" cy="12700"/>
            </a:xfrm>
            <a:custGeom>
              <a:avLst/>
              <a:gdLst>
                <a:gd name="T0" fmla="*/ 7 w 7"/>
                <a:gd name="T1" fmla="*/ 2 h 8"/>
                <a:gd name="T2" fmla="*/ 5 w 7"/>
                <a:gd name="T3" fmla="*/ 8 h 8"/>
                <a:gd name="T4" fmla="*/ 0 w 7"/>
                <a:gd name="T5" fmla="*/ 5 h 8"/>
                <a:gd name="T6" fmla="*/ 2 w 7"/>
                <a:gd name="T7" fmla="*/ 0 h 8"/>
                <a:gd name="T8" fmla="*/ 7 w 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428"/>
            <p:cNvSpPr/>
            <p:nvPr userDrawn="1"/>
          </p:nvSpPr>
          <p:spPr bwMode="auto">
            <a:xfrm>
              <a:off x="11191876" y="3278188"/>
              <a:ext cx="38100" cy="63500"/>
            </a:xfrm>
            <a:custGeom>
              <a:avLst/>
              <a:gdLst>
                <a:gd name="T0" fmla="*/ 1 w 24"/>
                <a:gd name="T1" fmla="*/ 40 h 40"/>
                <a:gd name="T2" fmla="*/ 24 w 24"/>
                <a:gd name="T3" fmla="*/ 0 h 40"/>
                <a:gd name="T4" fmla="*/ 24 w 24"/>
                <a:gd name="T5" fmla="*/ 0 h 40"/>
                <a:gd name="T6" fmla="*/ 0 w 24"/>
                <a:gd name="T7" fmla="*/ 39 h 40"/>
                <a:gd name="T8" fmla="*/ 1 w 2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0">
                  <a:moveTo>
                    <a:pt x="1" y="40"/>
                  </a:moveTo>
                  <a:cubicBezTo>
                    <a:pt x="10" y="27"/>
                    <a:pt x="18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13"/>
                    <a:pt x="9" y="27"/>
                    <a:pt x="0" y="39"/>
                  </a:cubicBezTo>
                  <a:cubicBezTo>
                    <a:pt x="1" y="40"/>
                    <a:pt x="1" y="40"/>
                    <a:pt x="1" y="4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Rectangle 1429"/>
            <p:cNvSpPr>
              <a:spLocks noChangeArrowheads="1"/>
            </p:cNvSpPr>
            <p:nvPr userDrawn="1"/>
          </p:nvSpPr>
          <p:spPr bwMode="auto">
            <a:xfrm>
              <a:off x="10907713" y="3190875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30"/>
            <p:cNvSpPr/>
            <p:nvPr userDrawn="1"/>
          </p:nvSpPr>
          <p:spPr bwMode="auto">
            <a:xfrm>
              <a:off x="10837863" y="3190875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9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Rectangle 1431"/>
            <p:cNvSpPr>
              <a:spLocks noChangeArrowheads="1"/>
            </p:cNvSpPr>
            <p:nvPr userDrawn="1"/>
          </p:nvSpPr>
          <p:spPr bwMode="auto">
            <a:xfrm>
              <a:off x="10823576" y="3143250"/>
              <a:ext cx="254000" cy="47625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Oval 1432"/>
            <p:cNvSpPr>
              <a:spLocks noChangeArrowheads="1"/>
            </p:cNvSpPr>
            <p:nvPr userDrawn="1"/>
          </p:nvSpPr>
          <p:spPr bwMode="auto">
            <a:xfrm>
              <a:off x="9748838" y="3494088"/>
              <a:ext cx="163513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Oval 1433"/>
            <p:cNvSpPr>
              <a:spLocks noChangeArrowheads="1"/>
            </p:cNvSpPr>
            <p:nvPr userDrawn="1"/>
          </p:nvSpPr>
          <p:spPr bwMode="auto">
            <a:xfrm>
              <a:off x="9772651" y="3524250"/>
              <a:ext cx="115888" cy="144463"/>
            </a:xfrm>
            <a:prstGeom prst="ellipse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Rectangle 1434"/>
            <p:cNvSpPr>
              <a:spLocks noChangeArrowheads="1"/>
            </p:cNvSpPr>
            <p:nvPr userDrawn="1"/>
          </p:nvSpPr>
          <p:spPr bwMode="auto">
            <a:xfrm>
              <a:off x="10810876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Rectangle 1435"/>
            <p:cNvSpPr>
              <a:spLocks noChangeArrowheads="1"/>
            </p:cNvSpPr>
            <p:nvPr userDrawn="1"/>
          </p:nvSpPr>
          <p:spPr bwMode="auto">
            <a:xfrm>
              <a:off x="10810876" y="4433888"/>
              <a:ext cx="193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Rectangle 1436"/>
            <p:cNvSpPr>
              <a:spLocks noChangeArrowheads="1"/>
            </p:cNvSpPr>
            <p:nvPr userDrawn="1"/>
          </p:nvSpPr>
          <p:spPr bwMode="auto">
            <a:xfrm>
              <a:off x="10837863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Rectangle 1437"/>
            <p:cNvSpPr>
              <a:spLocks noChangeArrowheads="1"/>
            </p:cNvSpPr>
            <p:nvPr userDrawn="1"/>
          </p:nvSpPr>
          <p:spPr bwMode="auto">
            <a:xfrm>
              <a:off x="10837863" y="4675188"/>
              <a:ext cx="13970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Rectangle 1438"/>
            <p:cNvSpPr>
              <a:spLocks noChangeArrowheads="1"/>
            </p:cNvSpPr>
            <p:nvPr userDrawn="1"/>
          </p:nvSpPr>
          <p:spPr bwMode="auto">
            <a:xfrm>
              <a:off x="10837863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Rectangle 1439"/>
            <p:cNvSpPr>
              <a:spLocks noChangeArrowheads="1"/>
            </p:cNvSpPr>
            <p:nvPr userDrawn="1"/>
          </p:nvSpPr>
          <p:spPr bwMode="auto">
            <a:xfrm>
              <a:off x="10837863" y="4467225"/>
              <a:ext cx="13970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Rectangle 1440"/>
            <p:cNvSpPr>
              <a:spLocks noChangeArrowheads="1"/>
            </p:cNvSpPr>
            <p:nvPr userDrawn="1"/>
          </p:nvSpPr>
          <p:spPr bwMode="auto">
            <a:xfrm>
              <a:off x="10375901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Rectangle 1441"/>
            <p:cNvSpPr>
              <a:spLocks noChangeArrowheads="1"/>
            </p:cNvSpPr>
            <p:nvPr userDrawn="1"/>
          </p:nvSpPr>
          <p:spPr bwMode="auto">
            <a:xfrm>
              <a:off x="10402888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Rectangle 1442"/>
            <p:cNvSpPr>
              <a:spLocks noChangeArrowheads="1"/>
            </p:cNvSpPr>
            <p:nvPr userDrawn="1"/>
          </p:nvSpPr>
          <p:spPr bwMode="auto">
            <a:xfrm>
              <a:off x="10402888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Rectangle 1443"/>
            <p:cNvSpPr>
              <a:spLocks noChangeArrowheads="1"/>
            </p:cNvSpPr>
            <p:nvPr userDrawn="1"/>
          </p:nvSpPr>
          <p:spPr bwMode="auto">
            <a:xfrm>
              <a:off x="9748838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Rectangle 1444"/>
            <p:cNvSpPr>
              <a:spLocks noChangeArrowheads="1"/>
            </p:cNvSpPr>
            <p:nvPr userDrawn="1"/>
          </p:nvSpPr>
          <p:spPr bwMode="auto">
            <a:xfrm>
              <a:off x="9764713" y="4760913"/>
              <a:ext cx="141288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1445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1784350" cy="6826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Rectangle 1446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17843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Rectangle 1447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560388" cy="6826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448"/>
            <p:cNvSpPr/>
            <p:nvPr userDrawn="1"/>
          </p:nvSpPr>
          <p:spPr bwMode="auto">
            <a:xfrm>
              <a:off x="9590088" y="4437063"/>
              <a:ext cx="1685925" cy="0"/>
            </a:xfrm>
            <a:custGeom>
              <a:avLst/>
              <a:gdLst>
                <a:gd name="T0" fmla="*/ 0 w 1062"/>
                <a:gd name="T1" fmla="*/ 1062 w 1062"/>
                <a:gd name="T2" fmla="*/ 0 w 10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2">
                  <a:moveTo>
                    <a:pt x="0" y="0"/>
                  </a:moveTo>
                  <a:lnTo>
                    <a:pt x="1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449"/>
            <p:cNvSpPr/>
            <p:nvPr userDrawn="1"/>
          </p:nvSpPr>
          <p:spPr bwMode="auto">
            <a:xfrm>
              <a:off x="9590088" y="4437063"/>
              <a:ext cx="1685925" cy="0"/>
            </a:xfrm>
            <a:custGeom>
              <a:avLst/>
              <a:gdLst>
                <a:gd name="T0" fmla="*/ 0 w 1062"/>
                <a:gd name="T1" fmla="*/ 1062 w 1062"/>
                <a:gd name="T2" fmla="*/ 0 w 10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2">
                  <a:moveTo>
                    <a:pt x="0" y="0"/>
                  </a:moveTo>
                  <a:lnTo>
                    <a:pt x="106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450"/>
            <p:cNvSpPr/>
            <p:nvPr userDrawn="1"/>
          </p:nvSpPr>
          <p:spPr bwMode="auto">
            <a:xfrm>
              <a:off x="960120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Rectangle 1451"/>
            <p:cNvSpPr>
              <a:spLocks noChangeArrowheads="1"/>
            </p:cNvSpPr>
            <p:nvPr userDrawn="1"/>
          </p:nvSpPr>
          <p:spPr bwMode="auto">
            <a:xfrm>
              <a:off x="96027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452"/>
            <p:cNvSpPr/>
            <p:nvPr userDrawn="1"/>
          </p:nvSpPr>
          <p:spPr bwMode="auto">
            <a:xfrm>
              <a:off x="96266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Rectangle 1453"/>
            <p:cNvSpPr>
              <a:spLocks noChangeArrowheads="1"/>
            </p:cNvSpPr>
            <p:nvPr userDrawn="1"/>
          </p:nvSpPr>
          <p:spPr bwMode="auto">
            <a:xfrm>
              <a:off x="96281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454"/>
            <p:cNvSpPr/>
            <p:nvPr userDrawn="1"/>
          </p:nvSpPr>
          <p:spPr bwMode="auto">
            <a:xfrm>
              <a:off x="96520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1455"/>
            <p:cNvSpPr>
              <a:spLocks noChangeArrowheads="1"/>
            </p:cNvSpPr>
            <p:nvPr userDrawn="1"/>
          </p:nvSpPr>
          <p:spPr bwMode="auto">
            <a:xfrm>
              <a:off x="96535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Rectangle 1456"/>
            <p:cNvSpPr>
              <a:spLocks noChangeArrowheads="1"/>
            </p:cNvSpPr>
            <p:nvPr userDrawn="1"/>
          </p:nvSpPr>
          <p:spPr bwMode="auto">
            <a:xfrm>
              <a:off x="95948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457"/>
            <p:cNvSpPr/>
            <p:nvPr userDrawn="1"/>
          </p:nvSpPr>
          <p:spPr bwMode="auto">
            <a:xfrm>
              <a:off x="95948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458"/>
            <p:cNvSpPr/>
            <p:nvPr userDrawn="1"/>
          </p:nvSpPr>
          <p:spPr bwMode="auto">
            <a:xfrm>
              <a:off x="96805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Rectangle 1459"/>
            <p:cNvSpPr>
              <a:spLocks noChangeArrowheads="1"/>
            </p:cNvSpPr>
            <p:nvPr userDrawn="1"/>
          </p:nvSpPr>
          <p:spPr bwMode="auto">
            <a:xfrm>
              <a:off x="96821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460"/>
            <p:cNvSpPr/>
            <p:nvPr userDrawn="1"/>
          </p:nvSpPr>
          <p:spPr bwMode="auto">
            <a:xfrm>
              <a:off x="97059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Rectangle 1461"/>
            <p:cNvSpPr>
              <a:spLocks noChangeArrowheads="1"/>
            </p:cNvSpPr>
            <p:nvPr userDrawn="1"/>
          </p:nvSpPr>
          <p:spPr bwMode="auto">
            <a:xfrm>
              <a:off x="97075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462"/>
            <p:cNvSpPr/>
            <p:nvPr userDrawn="1"/>
          </p:nvSpPr>
          <p:spPr bwMode="auto">
            <a:xfrm>
              <a:off x="97313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Rectangle 1463"/>
            <p:cNvSpPr>
              <a:spLocks noChangeArrowheads="1"/>
            </p:cNvSpPr>
            <p:nvPr userDrawn="1"/>
          </p:nvSpPr>
          <p:spPr bwMode="auto">
            <a:xfrm>
              <a:off x="97329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Rectangle 1464"/>
            <p:cNvSpPr>
              <a:spLocks noChangeArrowheads="1"/>
            </p:cNvSpPr>
            <p:nvPr userDrawn="1"/>
          </p:nvSpPr>
          <p:spPr bwMode="auto">
            <a:xfrm>
              <a:off x="9674226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465"/>
            <p:cNvSpPr/>
            <p:nvPr userDrawn="1"/>
          </p:nvSpPr>
          <p:spPr bwMode="auto">
            <a:xfrm>
              <a:off x="9674226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466"/>
            <p:cNvSpPr/>
            <p:nvPr userDrawn="1"/>
          </p:nvSpPr>
          <p:spPr bwMode="auto">
            <a:xfrm>
              <a:off x="976153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Rectangle 1467"/>
            <p:cNvSpPr>
              <a:spLocks noChangeArrowheads="1"/>
            </p:cNvSpPr>
            <p:nvPr userDrawn="1"/>
          </p:nvSpPr>
          <p:spPr bwMode="auto">
            <a:xfrm>
              <a:off x="976312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468"/>
            <p:cNvSpPr/>
            <p:nvPr userDrawn="1"/>
          </p:nvSpPr>
          <p:spPr bwMode="auto">
            <a:xfrm>
              <a:off x="978693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Rectangle 1469"/>
            <p:cNvSpPr>
              <a:spLocks noChangeArrowheads="1"/>
            </p:cNvSpPr>
            <p:nvPr userDrawn="1"/>
          </p:nvSpPr>
          <p:spPr bwMode="auto">
            <a:xfrm>
              <a:off x="97885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470"/>
            <p:cNvSpPr/>
            <p:nvPr userDrawn="1"/>
          </p:nvSpPr>
          <p:spPr bwMode="auto">
            <a:xfrm>
              <a:off x="98123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Rectangle 1471"/>
            <p:cNvSpPr>
              <a:spLocks noChangeArrowheads="1"/>
            </p:cNvSpPr>
            <p:nvPr userDrawn="1"/>
          </p:nvSpPr>
          <p:spPr bwMode="auto">
            <a:xfrm>
              <a:off x="98139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Rectangle 1472"/>
            <p:cNvSpPr>
              <a:spLocks noChangeArrowheads="1"/>
            </p:cNvSpPr>
            <p:nvPr userDrawn="1"/>
          </p:nvSpPr>
          <p:spPr bwMode="auto">
            <a:xfrm>
              <a:off x="9755188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473"/>
            <p:cNvSpPr/>
            <p:nvPr userDrawn="1"/>
          </p:nvSpPr>
          <p:spPr bwMode="auto">
            <a:xfrm>
              <a:off x="9755188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474"/>
            <p:cNvSpPr/>
            <p:nvPr userDrawn="1"/>
          </p:nvSpPr>
          <p:spPr bwMode="auto">
            <a:xfrm>
              <a:off x="98409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Rectangle 1475"/>
            <p:cNvSpPr>
              <a:spLocks noChangeArrowheads="1"/>
            </p:cNvSpPr>
            <p:nvPr userDrawn="1"/>
          </p:nvSpPr>
          <p:spPr bwMode="auto">
            <a:xfrm>
              <a:off x="98425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476"/>
            <p:cNvSpPr/>
            <p:nvPr userDrawn="1"/>
          </p:nvSpPr>
          <p:spPr bwMode="auto">
            <a:xfrm>
              <a:off x="98663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Rectangle 1477"/>
            <p:cNvSpPr>
              <a:spLocks noChangeArrowheads="1"/>
            </p:cNvSpPr>
            <p:nvPr userDrawn="1"/>
          </p:nvSpPr>
          <p:spPr bwMode="auto">
            <a:xfrm>
              <a:off x="98679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478"/>
            <p:cNvSpPr/>
            <p:nvPr userDrawn="1"/>
          </p:nvSpPr>
          <p:spPr bwMode="auto">
            <a:xfrm>
              <a:off x="98917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Rectangle 1479"/>
            <p:cNvSpPr>
              <a:spLocks noChangeArrowheads="1"/>
            </p:cNvSpPr>
            <p:nvPr userDrawn="1"/>
          </p:nvSpPr>
          <p:spPr bwMode="auto">
            <a:xfrm>
              <a:off x="98933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480"/>
            <p:cNvSpPr>
              <a:spLocks noChangeArrowheads="1"/>
            </p:cNvSpPr>
            <p:nvPr userDrawn="1"/>
          </p:nvSpPr>
          <p:spPr bwMode="auto">
            <a:xfrm>
              <a:off x="983456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481"/>
            <p:cNvSpPr/>
            <p:nvPr userDrawn="1"/>
          </p:nvSpPr>
          <p:spPr bwMode="auto">
            <a:xfrm>
              <a:off x="983456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482"/>
            <p:cNvSpPr/>
            <p:nvPr userDrawn="1"/>
          </p:nvSpPr>
          <p:spPr bwMode="auto">
            <a:xfrm>
              <a:off x="99202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Rectangle 1483"/>
            <p:cNvSpPr>
              <a:spLocks noChangeArrowheads="1"/>
            </p:cNvSpPr>
            <p:nvPr userDrawn="1"/>
          </p:nvSpPr>
          <p:spPr bwMode="auto">
            <a:xfrm>
              <a:off x="99218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484"/>
            <p:cNvSpPr/>
            <p:nvPr userDrawn="1"/>
          </p:nvSpPr>
          <p:spPr bwMode="auto">
            <a:xfrm>
              <a:off x="99472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Rectangle 1485"/>
            <p:cNvSpPr>
              <a:spLocks noChangeArrowheads="1"/>
            </p:cNvSpPr>
            <p:nvPr userDrawn="1"/>
          </p:nvSpPr>
          <p:spPr bwMode="auto">
            <a:xfrm>
              <a:off x="994886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486"/>
            <p:cNvSpPr/>
            <p:nvPr userDrawn="1"/>
          </p:nvSpPr>
          <p:spPr bwMode="auto">
            <a:xfrm>
              <a:off x="99726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Rectangle 1487"/>
            <p:cNvSpPr>
              <a:spLocks noChangeArrowheads="1"/>
            </p:cNvSpPr>
            <p:nvPr userDrawn="1"/>
          </p:nvSpPr>
          <p:spPr bwMode="auto">
            <a:xfrm>
              <a:off x="99742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Rectangle 1488"/>
            <p:cNvSpPr>
              <a:spLocks noChangeArrowheads="1"/>
            </p:cNvSpPr>
            <p:nvPr userDrawn="1"/>
          </p:nvSpPr>
          <p:spPr bwMode="auto">
            <a:xfrm>
              <a:off x="991552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489"/>
            <p:cNvSpPr/>
            <p:nvPr userDrawn="1"/>
          </p:nvSpPr>
          <p:spPr bwMode="auto">
            <a:xfrm>
              <a:off x="9915526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490"/>
            <p:cNvSpPr/>
            <p:nvPr userDrawn="1"/>
          </p:nvSpPr>
          <p:spPr bwMode="auto">
            <a:xfrm>
              <a:off x="100012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Rectangle 1491"/>
            <p:cNvSpPr>
              <a:spLocks noChangeArrowheads="1"/>
            </p:cNvSpPr>
            <p:nvPr userDrawn="1"/>
          </p:nvSpPr>
          <p:spPr bwMode="auto">
            <a:xfrm>
              <a:off x="100028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492"/>
            <p:cNvSpPr/>
            <p:nvPr userDrawn="1"/>
          </p:nvSpPr>
          <p:spPr bwMode="auto">
            <a:xfrm>
              <a:off x="100266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Rectangle 1493"/>
            <p:cNvSpPr>
              <a:spLocks noChangeArrowheads="1"/>
            </p:cNvSpPr>
            <p:nvPr userDrawn="1"/>
          </p:nvSpPr>
          <p:spPr bwMode="auto">
            <a:xfrm>
              <a:off x="100282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494"/>
            <p:cNvSpPr/>
            <p:nvPr userDrawn="1"/>
          </p:nvSpPr>
          <p:spPr bwMode="auto">
            <a:xfrm>
              <a:off x="100520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Rectangle 1495"/>
            <p:cNvSpPr>
              <a:spLocks noChangeArrowheads="1"/>
            </p:cNvSpPr>
            <p:nvPr userDrawn="1"/>
          </p:nvSpPr>
          <p:spPr bwMode="auto">
            <a:xfrm>
              <a:off x="100536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Rectangle 1496"/>
            <p:cNvSpPr>
              <a:spLocks noChangeArrowheads="1"/>
            </p:cNvSpPr>
            <p:nvPr userDrawn="1"/>
          </p:nvSpPr>
          <p:spPr bwMode="auto">
            <a:xfrm>
              <a:off x="999490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497"/>
            <p:cNvSpPr/>
            <p:nvPr userDrawn="1"/>
          </p:nvSpPr>
          <p:spPr bwMode="auto">
            <a:xfrm>
              <a:off x="999490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498"/>
            <p:cNvSpPr/>
            <p:nvPr userDrawn="1"/>
          </p:nvSpPr>
          <p:spPr bwMode="auto">
            <a:xfrm>
              <a:off x="100806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Rectangle 1499"/>
            <p:cNvSpPr>
              <a:spLocks noChangeArrowheads="1"/>
            </p:cNvSpPr>
            <p:nvPr userDrawn="1"/>
          </p:nvSpPr>
          <p:spPr bwMode="auto">
            <a:xfrm>
              <a:off x="100822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500"/>
            <p:cNvSpPr/>
            <p:nvPr userDrawn="1"/>
          </p:nvSpPr>
          <p:spPr bwMode="auto">
            <a:xfrm>
              <a:off x="101060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Rectangle 1501"/>
            <p:cNvSpPr>
              <a:spLocks noChangeArrowheads="1"/>
            </p:cNvSpPr>
            <p:nvPr userDrawn="1"/>
          </p:nvSpPr>
          <p:spPr bwMode="auto">
            <a:xfrm>
              <a:off x="101076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502"/>
            <p:cNvSpPr/>
            <p:nvPr userDrawn="1"/>
          </p:nvSpPr>
          <p:spPr bwMode="auto">
            <a:xfrm>
              <a:off x="101330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Rectangle 1503"/>
            <p:cNvSpPr>
              <a:spLocks noChangeArrowheads="1"/>
            </p:cNvSpPr>
            <p:nvPr userDrawn="1"/>
          </p:nvSpPr>
          <p:spPr bwMode="auto">
            <a:xfrm>
              <a:off x="1013460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Rectangle 1504"/>
            <p:cNvSpPr>
              <a:spLocks noChangeArrowheads="1"/>
            </p:cNvSpPr>
            <p:nvPr userDrawn="1"/>
          </p:nvSpPr>
          <p:spPr bwMode="auto">
            <a:xfrm>
              <a:off x="1007586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505"/>
            <p:cNvSpPr/>
            <p:nvPr userDrawn="1"/>
          </p:nvSpPr>
          <p:spPr bwMode="auto">
            <a:xfrm>
              <a:off x="1007586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506"/>
            <p:cNvSpPr/>
            <p:nvPr userDrawn="1"/>
          </p:nvSpPr>
          <p:spPr bwMode="auto">
            <a:xfrm>
              <a:off x="1016158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Rectangle 1507"/>
            <p:cNvSpPr>
              <a:spLocks noChangeArrowheads="1"/>
            </p:cNvSpPr>
            <p:nvPr userDrawn="1"/>
          </p:nvSpPr>
          <p:spPr bwMode="auto">
            <a:xfrm>
              <a:off x="1016317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1508"/>
            <p:cNvSpPr/>
            <p:nvPr userDrawn="1"/>
          </p:nvSpPr>
          <p:spPr bwMode="auto">
            <a:xfrm>
              <a:off x="101869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Rectangle 1509"/>
            <p:cNvSpPr>
              <a:spLocks noChangeArrowheads="1"/>
            </p:cNvSpPr>
            <p:nvPr userDrawn="1"/>
          </p:nvSpPr>
          <p:spPr bwMode="auto">
            <a:xfrm>
              <a:off x="101885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1510"/>
            <p:cNvSpPr/>
            <p:nvPr userDrawn="1"/>
          </p:nvSpPr>
          <p:spPr bwMode="auto">
            <a:xfrm>
              <a:off x="102123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Rectangle 1511"/>
            <p:cNvSpPr>
              <a:spLocks noChangeArrowheads="1"/>
            </p:cNvSpPr>
            <p:nvPr userDrawn="1"/>
          </p:nvSpPr>
          <p:spPr bwMode="auto">
            <a:xfrm>
              <a:off x="102139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Rectangle 1512"/>
            <p:cNvSpPr>
              <a:spLocks noChangeArrowheads="1"/>
            </p:cNvSpPr>
            <p:nvPr userDrawn="1"/>
          </p:nvSpPr>
          <p:spPr bwMode="auto">
            <a:xfrm>
              <a:off x="1015523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1513"/>
            <p:cNvSpPr/>
            <p:nvPr userDrawn="1"/>
          </p:nvSpPr>
          <p:spPr bwMode="auto">
            <a:xfrm>
              <a:off x="1015523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1514"/>
            <p:cNvSpPr/>
            <p:nvPr userDrawn="1"/>
          </p:nvSpPr>
          <p:spPr bwMode="auto">
            <a:xfrm>
              <a:off x="102409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Rectangle 1515"/>
            <p:cNvSpPr>
              <a:spLocks noChangeArrowheads="1"/>
            </p:cNvSpPr>
            <p:nvPr userDrawn="1"/>
          </p:nvSpPr>
          <p:spPr bwMode="auto">
            <a:xfrm>
              <a:off x="102425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1516"/>
            <p:cNvSpPr/>
            <p:nvPr userDrawn="1"/>
          </p:nvSpPr>
          <p:spPr bwMode="auto">
            <a:xfrm>
              <a:off x="102663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Rectangle 1517"/>
            <p:cNvSpPr>
              <a:spLocks noChangeArrowheads="1"/>
            </p:cNvSpPr>
            <p:nvPr userDrawn="1"/>
          </p:nvSpPr>
          <p:spPr bwMode="auto">
            <a:xfrm>
              <a:off x="102679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1518"/>
            <p:cNvSpPr/>
            <p:nvPr userDrawn="1"/>
          </p:nvSpPr>
          <p:spPr bwMode="auto">
            <a:xfrm>
              <a:off x="102917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Rectangle 1519"/>
            <p:cNvSpPr>
              <a:spLocks noChangeArrowheads="1"/>
            </p:cNvSpPr>
            <p:nvPr userDrawn="1"/>
          </p:nvSpPr>
          <p:spPr bwMode="auto">
            <a:xfrm>
              <a:off x="102933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Rectangle 1520"/>
            <p:cNvSpPr>
              <a:spLocks noChangeArrowheads="1"/>
            </p:cNvSpPr>
            <p:nvPr userDrawn="1"/>
          </p:nvSpPr>
          <p:spPr bwMode="auto">
            <a:xfrm>
              <a:off x="1023461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1521"/>
            <p:cNvSpPr/>
            <p:nvPr userDrawn="1"/>
          </p:nvSpPr>
          <p:spPr bwMode="auto">
            <a:xfrm>
              <a:off x="1023461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1522"/>
            <p:cNvSpPr/>
            <p:nvPr userDrawn="1"/>
          </p:nvSpPr>
          <p:spPr bwMode="auto">
            <a:xfrm>
              <a:off x="103219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Rectangle 1523"/>
            <p:cNvSpPr>
              <a:spLocks noChangeArrowheads="1"/>
            </p:cNvSpPr>
            <p:nvPr userDrawn="1"/>
          </p:nvSpPr>
          <p:spPr bwMode="auto">
            <a:xfrm>
              <a:off x="103219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1524"/>
            <p:cNvSpPr/>
            <p:nvPr userDrawn="1"/>
          </p:nvSpPr>
          <p:spPr bwMode="auto">
            <a:xfrm>
              <a:off x="103473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Rectangle 1525"/>
            <p:cNvSpPr>
              <a:spLocks noChangeArrowheads="1"/>
            </p:cNvSpPr>
            <p:nvPr userDrawn="1"/>
          </p:nvSpPr>
          <p:spPr bwMode="auto">
            <a:xfrm>
              <a:off x="1034891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1526"/>
            <p:cNvSpPr/>
            <p:nvPr userDrawn="1"/>
          </p:nvSpPr>
          <p:spPr bwMode="auto">
            <a:xfrm>
              <a:off x="103727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Rectangle 1527"/>
            <p:cNvSpPr>
              <a:spLocks noChangeArrowheads="1"/>
            </p:cNvSpPr>
            <p:nvPr userDrawn="1"/>
          </p:nvSpPr>
          <p:spPr bwMode="auto">
            <a:xfrm>
              <a:off x="103743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Rectangle 1528"/>
            <p:cNvSpPr>
              <a:spLocks noChangeArrowheads="1"/>
            </p:cNvSpPr>
            <p:nvPr userDrawn="1"/>
          </p:nvSpPr>
          <p:spPr bwMode="auto">
            <a:xfrm>
              <a:off x="1031557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1529"/>
            <p:cNvSpPr/>
            <p:nvPr userDrawn="1"/>
          </p:nvSpPr>
          <p:spPr bwMode="auto">
            <a:xfrm>
              <a:off x="10315576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1530"/>
            <p:cNvSpPr/>
            <p:nvPr userDrawn="1"/>
          </p:nvSpPr>
          <p:spPr bwMode="auto">
            <a:xfrm>
              <a:off x="104013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Rectangle 1531"/>
            <p:cNvSpPr>
              <a:spLocks noChangeArrowheads="1"/>
            </p:cNvSpPr>
            <p:nvPr userDrawn="1"/>
          </p:nvSpPr>
          <p:spPr bwMode="auto">
            <a:xfrm>
              <a:off x="104028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1532"/>
            <p:cNvSpPr/>
            <p:nvPr userDrawn="1"/>
          </p:nvSpPr>
          <p:spPr bwMode="auto">
            <a:xfrm>
              <a:off x="104267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Rectangle 1533"/>
            <p:cNvSpPr>
              <a:spLocks noChangeArrowheads="1"/>
            </p:cNvSpPr>
            <p:nvPr userDrawn="1"/>
          </p:nvSpPr>
          <p:spPr bwMode="auto">
            <a:xfrm>
              <a:off x="104282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1534"/>
            <p:cNvSpPr/>
            <p:nvPr userDrawn="1"/>
          </p:nvSpPr>
          <p:spPr bwMode="auto">
            <a:xfrm>
              <a:off x="104521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Rectangle 1535"/>
            <p:cNvSpPr>
              <a:spLocks noChangeArrowheads="1"/>
            </p:cNvSpPr>
            <p:nvPr userDrawn="1"/>
          </p:nvSpPr>
          <p:spPr bwMode="auto">
            <a:xfrm>
              <a:off x="104536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Rectangle 1536"/>
            <p:cNvSpPr>
              <a:spLocks noChangeArrowheads="1"/>
            </p:cNvSpPr>
            <p:nvPr userDrawn="1"/>
          </p:nvSpPr>
          <p:spPr bwMode="auto">
            <a:xfrm>
              <a:off x="103949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1537"/>
            <p:cNvSpPr/>
            <p:nvPr userDrawn="1"/>
          </p:nvSpPr>
          <p:spPr bwMode="auto">
            <a:xfrm>
              <a:off x="103949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1538"/>
            <p:cNvSpPr/>
            <p:nvPr userDrawn="1"/>
          </p:nvSpPr>
          <p:spPr bwMode="auto">
            <a:xfrm>
              <a:off x="104806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Rectangle 1539"/>
            <p:cNvSpPr>
              <a:spLocks noChangeArrowheads="1"/>
            </p:cNvSpPr>
            <p:nvPr userDrawn="1"/>
          </p:nvSpPr>
          <p:spPr bwMode="auto">
            <a:xfrm>
              <a:off x="104822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1540"/>
            <p:cNvSpPr/>
            <p:nvPr userDrawn="1"/>
          </p:nvSpPr>
          <p:spPr bwMode="auto">
            <a:xfrm>
              <a:off x="1050766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Rectangle 1541"/>
            <p:cNvSpPr>
              <a:spLocks noChangeArrowheads="1"/>
            </p:cNvSpPr>
            <p:nvPr userDrawn="1"/>
          </p:nvSpPr>
          <p:spPr bwMode="auto">
            <a:xfrm>
              <a:off x="1050925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1542"/>
            <p:cNvSpPr/>
            <p:nvPr userDrawn="1"/>
          </p:nvSpPr>
          <p:spPr bwMode="auto">
            <a:xfrm>
              <a:off x="1053306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Rectangle 1543"/>
            <p:cNvSpPr>
              <a:spLocks noChangeArrowheads="1"/>
            </p:cNvSpPr>
            <p:nvPr userDrawn="1"/>
          </p:nvSpPr>
          <p:spPr bwMode="auto">
            <a:xfrm>
              <a:off x="105346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Rectangle 1544"/>
            <p:cNvSpPr>
              <a:spLocks noChangeArrowheads="1"/>
            </p:cNvSpPr>
            <p:nvPr userDrawn="1"/>
          </p:nvSpPr>
          <p:spPr bwMode="auto">
            <a:xfrm>
              <a:off x="1047591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1545"/>
            <p:cNvSpPr/>
            <p:nvPr userDrawn="1"/>
          </p:nvSpPr>
          <p:spPr bwMode="auto">
            <a:xfrm>
              <a:off x="1047591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1546"/>
            <p:cNvSpPr/>
            <p:nvPr userDrawn="1"/>
          </p:nvSpPr>
          <p:spPr bwMode="auto">
            <a:xfrm>
              <a:off x="105616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Rectangle 1547"/>
            <p:cNvSpPr>
              <a:spLocks noChangeArrowheads="1"/>
            </p:cNvSpPr>
            <p:nvPr userDrawn="1"/>
          </p:nvSpPr>
          <p:spPr bwMode="auto">
            <a:xfrm>
              <a:off x="105632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1548"/>
            <p:cNvSpPr/>
            <p:nvPr userDrawn="1"/>
          </p:nvSpPr>
          <p:spPr bwMode="auto">
            <a:xfrm>
              <a:off x="105870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Rectangle 1549"/>
            <p:cNvSpPr>
              <a:spLocks noChangeArrowheads="1"/>
            </p:cNvSpPr>
            <p:nvPr userDrawn="1"/>
          </p:nvSpPr>
          <p:spPr bwMode="auto">
            <a:xfrm>
              <a:off x="105886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1550"/>
            <p:cNvSpPr/>
            <p:nvPr userDrawn="1"/>
          </p:nvSpPr>
          <p:spPr bwMode="auto">
            <a:xfrm>
              <a:off x="106124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Rectangle 1551"/>
            <p:cNvSpPr>
              <a:spLocks noChangeArrowheads="1"/>
            </p:cNvSpPr>
            <p:nvPr userDrawn="1"/>
          </p:nvSpPr>
          <p:spPr bwMode="auto">
            <a:xfrm>
              <a:off x="106140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Rectangle 1552"/>
            <p:cNvSpPr>
              <a:spLocks noChangeArrowheads="1"/>
            </p:cNvSpPr>
            <p:nvPr userDrawn="1"/>
          </p:nvSpPr>
          <p:spPr bwMode="auto">
            <a:xfrm>
              <a:off x="1055528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1553"/>
            <p:cNvSpPr/>
            <p:nvPr userDrawn="1"/>
          </p:nvSpPr>
          <p:spPr bwMode="auto">
            <a:xfrm>
              <a:off x="1055528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1554"/>
            <p:cNvSpPr/>
            <p:nvPr userDrawn="1"/>
          </p:nvSpPr>
          <p:spPr bwMode="auto">
            <a:xfrm>
              <a:off x="106410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Rectangle 1556"/>
            <p:cNvSpPr>
              <a:spLocks noChangeArrowheads="1"/>
            </p:cNvSpPr>
            <p:nvPr userDrawn="1"/>
          </p:nvSpPr>
          <p:spPr bwMode="auto">
            <a:xfrm>
              <a:off x="106426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1557"/>
            <p:cNvSpPr/>
            <p:nvPr userDrawn="1"/>
          </p:nvSpPr>
          <p:spPr bwMode="auto">
            <a:xfrm>
              <a:off x="106664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Rectangle 1558"/>
            <p:cNvSpPr>
              <a:spLocks noChangeArrowheads="1"/>
            </p:cNvSpPr>
            <p:nvPr userDrawn="1"/>
          </p:nvSpPr>
          <p:spPr bwMode="auto">
            <a:xfrm>
              <a:off x="106680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1559"/>
            <p:cNvSpPr/>
            <p:nvPr userDrawn="1"/>
          </p:nvSpPr>
          <p:spPr bwMode="auto">
            <a:xfrm>
              <a:off x="1069340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Rectangle 1560"/>
            <p:cNvSpPr>
              <a:spLocks noChangeArrowheads="1"/>
            </p:cNvSpPr>
            <p:nvPr userDrawn="1"/>
          </p:nvSpPr>
          <p:spPr bwMode="auto">
            <a:xfrm>
              <a:off x="10694988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Rectangle 1561"/>
            <p:cNvSpPr>
              <a:spLocks noChangeArrowheads="1"/>
            </p:cNvSpPr>
            <p:nvPr userDrawn="1"/>
          </p:nvSpPr>
          <p:spPr bwMode="auto">
            <a:xfrm>
              <a:off x="1063466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1562"/>
            <p:cNvSpPr/>
            <p:nvPr userDrawn="1"/>
          </p:nvSpPr>
          <p:spPr bwMode="auto">
            <a:xfrm>
              <a:off x="1063466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1563"/>
            <p:cNvSpPr/>
            <p:nvPr userDrawn="1"/>
          </p:nvSpPr>
          <p:spPr bwMode="auto">
            <a:xfrm>
              <a:off x="107219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Rectangle 1564"/>
            <p:cNvSpPr>
              <a:spLocks noChangeArrowheads="1"/>
            </p:cNvSpPr>
            <p:nvPr userDrawn="1"/>
          </p:nvSpPr>
          <p:spPr bwMode="auto">
            <a:xfrm>
              <a:off x="1072356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1565"/>
            <p:cNvSpPr/>
            <p:nvPr userDrawn="1"/>
          </p:nvSpPr>
          <p:spPr bwMode="auto">
            <a:xfrm>
              <a:off x="107473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Rectangle 1566"/>
            <p:cNvSpPr>
              <a:spLocks noChangeArrowheads="1"/>
            </p:cNvSpPr>
            <p:nvPr userDrawn="1"/>
          </p:nvSpPr>
          <p:spPr bwMode="auto">
            <a:xfrm>
              <a:off x="107489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567"/>
            <p:cNvSpPr/>
            <p:nvPr userDrawn="1"/>
          </p:nvSpPr>
          <p:spPr bwMode="auto">
            <a:xfrm>
              <a:off x="107727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Rectangle 1568"/>
            <p:cNvSpPr>
              <a:spLocks noChangeArrowheads="1"/>
            </p:cNvSpPr>
            <p:nvPr userDrawn="1"/>
          </p:nvSpPr>
          <p:spPr bwMode="auto">
            <a:xfrm>
              <a:off x="107743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Rectangle 1569"/>
            <p:cNvSpPr>
              <a:spLocks noChangeArrowheads="1"/>
            </p:cNvSpPr>
            <p:nvPr userDrawn="1"/>
          </p:nvSpPr>
          <p:spPr bwMode="auto">
            <a:xfrm>
              <a:off x="10774363" y="4424363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Rectangle 1570"/>
            <p:cNvSpPr>
              <a:spLocks noChangeArrowheads="1"/>
            </p:cNvSpPr>
            <p:nvPr userDrawn="1"/>
          </p:nvSpPr>
          <p:spPr bwMode="auto">
            <a:xfrm>
              <a:off x="1071562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Rectangle 1571"/>
            <p:cNvSpPr>
              <a:spLocks noChangeArrowheads="1"/>
            </p:cNvSpPr>
            <p:nvPr userDrawn="1"/>
          </p:nvSpPr>
          <p:spPr bwMode="auto">
            <a:xfrm>
              <a:off x="10715626" y="4424363"/>
              <a:ext cx="746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1572"/>
            <p:cNvSpPr/>
            <p:nvPr userDrawn="1"/>
          </p:nvSpPr>
          <p:spPr bwMode="auto">
            <a:xfrm>
              <a:off x="108013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Rectangle 1573"/>
            <p:cNvSpPr>
              <a:spLocks noChangeArrowheads="1"/>
            </p:cNvSpPr>
            <p:nvPr userDrawn="1"/>
          </p:nvSpPr>
          <p:spPr bwMode="auto">
            <a:xfrm>
              <a:off x="108029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1574"/>
            <p:cNvSpPr/>
            <p:nvPr userDrawn="1"/>
          </p:nvSpPr>
          <p:spPr bwMode="auto">
            <a:xfrm>
              <a:off x="108267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Rectangle 1575"/>
            <p:cNvSpPr>
              <a:spLocks noChangeArrowheads="1"/>
            </p:cNvSpPr>
            <p:nvPr userDrawn="1"/>
          </p:nvSpPr>
          <p:spPr bwMode="auto">
            <a:xfrm>
              <a:off x="108283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576"/>
            <p:cNvSpPr/>
            <p:nvPr userDrawn="1"/>
          </p:nvSpPr>
          <p:spPr bwMode="auto">
            <a:xfrm>
              <a:off x="108521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Rectangle 1577"/>
            <p:cNvSpPr>
              <a:spLocks noChangeArrowheads="1"/>
            </p:cNvSpPr>
            <p:nvPr userDrawn="1"/>
          </p:nvSpPr>
          <p:spPr bwMode="auto">
            <a:xfrm>
              <a:off x="108537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Rectangle 1578"/>
            <p:cNvSpPr>
              <a:spLocks noChangeArrowheads="1"/>
            </p:cNvSpPr>
            <p:nvPr userDrawn="1"/>
          </p:nvSpPr>
          <p:spPr bwMode="auto">
            <a:xfrm>
              <a:off x="1079500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1579"/>
            <p:cNvSpPr/>
            <p:nvPr userDrawn="1"/>
          </p:nvSpPr>
          <p:spPr bwMode="auto">
            <a:xfrm>
              <a:off x="1079500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1580"/>
            <p:cNvSpPr/>
            <p:nvPr userDrawn="1"/>
          </p:nvSpPr>
          <p:spPr bwMode="auto">
            <a:xfrm>
              <a:off x="108823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Rectangle 1581"/>
            <p:cNvSpPr>
              <a:spLocks noChangeArrowheads="1"/>
            </p:cNvSpPr>
            <p:nvPr userDrawn="1"/>
          </p:nvSpPr>
          <p:spPr bwMode="auto">
            <a:xfrm>
              <a:off x="108823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582"/>
            <p:cNvSpPr/>
            <p:nvPr userDrawn="1"/>
          </p:nvSpPr>
          <p:spPr bwMode="auto">
            <a:xfrm>
              <a:off x="109077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Rectangle 1583"/>
            <p:cNvSpPr>
              <a:spLocks noChangeArrowheads="1"/>
            </p:cNvSpPr>
            <p:nvPr userDrawn="1"/>
          </p:nvSpPr>
          <p:spPr bwMode="auto">
            <a:xfrm>
              <a:off x="1090930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584"/>
            <p:cNvSpPr/>
            <p:nvPr userDrawn="1"/>
          </p:nvSpPr>
          <p:spPr bwMode="auto">
            <a:xfrm>
              <a:off x="109331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Rectangle 1585"/>
            <p:cNvSpPr>
              <a:spLocks noChangeArrowheads="1"/>
            </p:cNvSpPr>
            <p:nvPr userDrawn="1"/>
          </p:nvSpPr>
          <p:spPr bwMode="auto">
            <a:xfrm>
              <a:off x="109347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Rectangle 1586"/>
            <p:cNvSpPr>
              <a:spLocks noChangeArrowheads="1"/>
            </p:cNvSpPr>
            <p:nvPr userDrawn="1"/>
          </p:nvSpPr>
          <p:spPr bwMode="auto">
            <a:xfrm>
              <a:off x="1087596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587"/>
            <p:cNvSpPr/>
            <p:nvPr userDrawn="1"/>
          </p:nvSpPr>
          <p:spPr bwMode="auto">
            <a:xfrm>
              <a:off x="1087596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588"/>
            <p:cNvSpPr/>
            <p:nvPr userDrawn="1"/>
          </p:nvSpPr>
          <p:spPr bwMode="auto">
            <a:xfrm>
              <a:off x="109616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Rectangle 1589"/>
            <p:cNvSpPr>
              <a:spLocks noChangeArrowheads="1"/>
            </p:cNvSpPr>
            <p:nvPr userDrawn="1"/>
          </p:nvSpPr>
          <p:spPr bwMode="auto">
            <a:xfrm>
              <a:off x="109632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590"/>
            <p:cNvSpPr/>
            <p:nvPr userDrawn="1"/>
          </p:nvSpPr>
          <p:spPr bwMode="auto">
            <a:xfrm>
              <a:off x="109870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Rectangle 1591"/>
            <p:cNvSpPr>
              <a:spLocks noChangeArrowheads="1"/>
            </p:cNvSpPr>
            <p:nvPr userDrawn="1"/>
          </p:nvSpPr>
          <p:spPr bwMode="auto">
            <a:xfrm>
              <a:off x="109886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592"/>
            <p:cNvSpPr/>
            <p:nvPr userDrawn="1"/>
          </p:nvSpPr>
          <p:spPr bwMode="auto">
            <a:xfrm>
              <a:off x="110124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Rectangle 1593"/>
            <p:cNvSpPr>
              <a:spLocks noChangeArrowheads="1"/>
            </p:cNvSpPr>
            <p:nvPr userDrawn="1"/>
          </p:nvSpPr>
          <p:spPr bwMode="auto">
            <a:xfrm>
              <a:off x="110140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Rectangle 1594"/>
            <p:cNvSpPr>
              <a:spLocks noChangeArrowheads="1"/>
            </p:cNvSpPr>
            <p:nvPr userDrawn="1"/>
          </p:nvSpPr>
          <p:spPr bwMode="auto">
            <a:xfrm>
              <a:off x="1095533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1595"/>
            <p:cNvSpPr/>
            <p:nvPr userDrawn="1"/>
          </p:nvSpPr>
          <p:spPr bwMode="auto">
            <a:xfrm>
              <a:off x="1095533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596"/>
            <p:cNvSpPr/>
            <p:nvPr userDrawn="1"/>
          </p:nvSpPr>
          <p:spPr bwMode="auto">
            <a:xfrm>
              <a:off x="110410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Rectangle 1597"/>
            <p:cNvSpPr>
              <a:spLocks noChangeArrowheads="1"/>
            </p:cNvSpPr>
            <p:nvPr userDrawn="1"/>
          </p:nvSpPr>
          <p:spPr bwMode="auto">
            <a:xfrm>
              <a:off x="110426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598"/>
            <p:cNvSpPr/>
            <p:nvPr userDrawn="1"/>
          </p:nvSpPr>
          <p:spPr bwMode="auto">
            <a:xfrm>
              <a:off x="1106805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Rectangle 1599"/>
            <p:cNvSpPr>
              <a:spLocks noChangeArrowheads="1"/>
            </p:cNvSpPr>
            <p:nvPr userDrawn="1"/>
          </p:nvSpPr>
          <p:spPr bwMode="auto">
            <a:xfrm>
              <a:off x="110680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600"/>
            <p:cNvSpPr/>
            <p:nvPr userDrawn="1"/>
          </p:nvSpPr>
          <p:spPr bwMode="auto">
            <a:xfrm>
              <a:off x="1109345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Rectangle 1601"/>
            <p:cNvSpPr>
              <a:spLocks noChangeArrowheads="1"/>
            </p:cNvSpPr>
            <p:nvPr userDrawn="1"/>
          </p:nvSpPr>
          <p:spPr bwMode="auto">
            <a:xfrm>
              <a:off x="11095038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Rectangle 1602"/>
            <p:cNvSpPr>
              <a:spLocks noChangeArrowheads="1"/>
            </p:cNvSpPr>
            <p:nvPr userDrawn="1"/>
          </p:nvSpPr>
          <p:spPr bwMode="auto">
            <a:xfrm>
              <a:off x="11036301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603"/>
            <p:cNvSpPr/>
            <p:nvPr userDrawn="1"/>
          </p:nvSpPr>
          <p:spPr bwMode="auto">
            <a:xfrm>
              <a:off x="11036301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604"/>
            <p:cNvSpPr/>
            <p:nvPr userDrawn="1"/>
          </p:nvSpPr>
          <p:spPr bwMode="auto">
            <a:xfrm>
              <a:off x="111220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Rectangle 1605"/>
            <p:cNvSpPr>
              <a:spLocks noChangeArrowheads="1"/>
            </p:cNvSpPr>
            <p:nvPr userDrawn="1"/>
          </p:nvSpPr>
          <p:spPr bwMode="auto">
            <a:xfrm>
              <a:off x="111236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606"/>
            <p:cNvSpPr/>
            <p:nvPr userDrawn="1"/>
          </p:nvSpPr>
          <p:spPr bwMode="auto">
            <a:xfrm>
              <a:off x="111474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Rectangle 1607"/>
            <p:cNvSpPr>
              <a:spLocks noChangeArrowheads="1"/>
            </p:cNvSpPr>
            <p:nvPr userDrawn="1"/>
          </p:nvSpPr>
          <p:spPr bwMode="auto">
            <a:xfrm>
              <a:off x="111490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608"/>
            <p:cNvSpPr/>
            <p:nvPr userDrawn="1"/>
          </p:nvSpPr>
          <p:spPr bwMode="auto">
            <a:xfrm>
              <a:off x="111728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Rectangle 1609"/>
            <p:cNvSpPr>
              <a:spLocks noChangeArrowheads="1"/>
            </p:cNvSpPr>
            <p:nvPr userDrawn="1"/>
          </p:nvSpPr>
          <p:spPr bwMode="auto">
            <a:xfrm>
              <a:off x="111744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Rectangle 1610"/>
            <p:cNvSpPr>
              <a:spLocks noChangeArrowheads="1"/>
            </p:cNvSpPr>
            <p:nvPr userDrawn="1"/>
          </p:nvSpPr>
          <p:spPr bwMode="auto">
            <a:xfrm>
              <a:off x="11115676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611"/>
            <p:cNvSpPr/>
            <p:nvPr userDrawn="1"/>
          </p:nvSpPr>
          <p:spPr bwMode="auto">
            <a:xfrm>
              <a:off x="11115676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612"/>
            <p:cNvSpPr/>
            <p:nvPr userDrawn="1"/>
          </p:nvSpPr>
          <p:spPr bwMode="auto">
            <a:xfrm>
              <a:off x="112014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Rectangle 1613"/>
            <p:cNvSpPr>
              <a:spLocks noChangeArrowheads="1"/>
            </p:cNvSpPr>
            <p:nvPr userDrawn="1"/>
          </p:nvSpPr>
          <p:spPr bwMode="auto">
            <a:xfrm>
              <a:off x="112029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614"/>
            <p:cNvSpPr/>
            <p:nvPr userDrawn="1"/>
          </p:nvSpPr>
          <p:spPr bwMode="auto">
            <a:xfrm>
              <a:off x="112268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Rectangle 1615"/>
            <p:cNvSpPr>
              <a:spLocks noChangeArrowheads="1"/>
            </p:cNvSpPr>
            <p:nvPr userDrawn="1"/>
          </p:nvSpPr>
          <p:spPr bwMode="auto">
            <a:xfrm>
              <a:off x="112283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616"/>
            <p:cNvSpPr/>
            <p:nvPr userDrawn="1"/>
          </p:nvSpPr>
          <p:spPr bwMode="auto">
            <a:xfrm>
              <a:off x="1125378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Rectangle 1617"/>
            <p:cNvSpPr>
              <a:spLocks noChangeArrowheads="1"/>
            </p:cNvSpPr>
            <p:nvPr userDrawn="1"/>
          </p:nvSpPr>
          <p:spPr bwMode="auto">
            <a:xfrm>
              <a:off x="1125537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Rectangle 1618"/>
            <p:cNvSpPr>
              <a:spLocks noChangeArrowheads="1"/>
            </p:cNvSpPr>
            <p:nvPr userDrawn="1"/>
          </p:nvSpPr>
          <p:spPr bwMode="auto">
            <a:xfrm>
              <a:off x="111950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619"/>
            <p:cNvSpPr/>
            <p:nvPr userDrawn="1"/>
          </p:nvSpPr>
          <p:spPr bwMode="auto">
            <a:xfrm>
              <a:off x="111950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1620"/>
            <p:cNvSpPr/>
            <p:nvPr userDrawn="1"/>
          </p:nvSpPr>
          <p:spPr bwMode="auto">
            <a:xfrm>
              <a:off x="5837238" y="4305300"/>
              <a:ext cx="711200" cy="515938"/>
            </a:xfrm>
            <a:custGeom>
              <a:avLst/>
              <a:gdLst>
                <a:gd name="T0" fmla="*/ 448 w 448"/>
                <a:gd name="T1" fmla="*/ 325 h 325"/>
                <a:gd name="T2" fmla="*/ 0 w 448"/>
                <a:gd name="T3" fmla="*/ 325 h 325"/>
                <a:gd name="T4" fmla="*/ 132 w 448"/>
                <a:gd name="T5" fmla="*/ 134 h 325"/>
                <a:gd name="T6" fmla="*/ 224 w 448"/>
                <a:gd name="T7" fmla="*/ 0 h 325"/>
                <a:gd name="T8" fmla="*/ 317 w 448"/>
                <a:gd name="T9" fmla="*/ 134 h 325"/>
                <a:gd name="T10" fmla="*/ 448 w 44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325">
                  <a:moveTo>
                    <a:pt x="448" y="325"/>
                  </a:moveTo>
                  <a:lnTo>
                    <a:pt x="0" y="325"/>
                  </a:lnTo>
                  <a:lnTo>
                    <a:pt x="132" y="134"/>
                  </a:lnTo>
                  <a:lnTo>
                    <a:pt x="224" y="0"/>
                  </a:lnTo>
                  <a:lnTo>
                    <a:pt x="317" y="134"/>
                  </a:lnTo>
                  <a:lnTo>
                    <a:pt x="448" y="325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621"/>
            <p:cNvSpPr/>
            <p:nvPr userDrawn="1"/>
          </p:nvSpPr>
          <p:spPr bwMode="auto">
            <a:xfrm>
              <a:off x="5837238" y="4305300"/>
              <a:ext cx="711200" cy="515938"/>
            </a:xfrm>
            <a:custGeom>
              <a:avLst/>
              <a:gdLst>
                <a:gd name="T0" fmla="*/ 448 w 448"/>
                <a:gd name="T1" fmla="*/ 325 h 325"/>
                <a:gd name="T2" fmla="*/ 0 w 448"/>
                <a:gd name="T3" fmla="*/ 325 h 325"/>
                <a:gd name="T4" fmla="*/ 132 w 448"/>
                <a:gd name="T5" fmla="*/ 134 h 325"/>
                <a:gd name="T6" fmla="*/ 224 w 448"/>
                <a:gd name="T7" fmla="*/ 0 h 325"/>
                <a:gd name="T8" fmla="*/ 317 w 448"/>
                <a:gd name="T9" fmla="*/ 134 h 325"/>
                <a:gd name="T10" fmla="*/ 448 w 44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325">
                  <a:moveTo>
                    <a:pt x="448" y="325"/>
                  </a:moveTo>
                  <a:lnTo>
                    <a:pt x="0" y="325"/>
                  </a:lnTo>
                  <a:lnTo>
                    <a:pt x="132" y="134"/>
                  </a:lnTo>
                  <a:lnTo>
                    <a:pt x="224" y="0"/>
                  </a:lnTo>
                  <a:lnTo>
                    <a:pt x="317" y="134"/>
                  </a:lnTo>
                  <a:lnTo>
                    <a:pt x="448" y="3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622"/>
            <p:cNvSpPr/>
            <p:nvPr userDrawn="1"/>
          </p:nvSpPr>
          <p:spPr bwMode="auto">
            <a:xfrm>
              <a:off x="5900738" y="4094163"/>
              <a:ext cx="585788" cy="423863"/>
            </a:xfrm>
            <a:custGeom>
              <a:avLst/>
              <a:gdLst>
                <a:gd name="T0" fmla="*/ 369 w 369"/>
                <a:gd name="T1" fmla="*/ 267 h 267"/>
                <a:gd name="T2" fmla="*/ 0 w 369"/>
                <a:gd name="T3" fmla="*/ 267 h 267"/>
                <a:gd name="T4" fmla="*/ 111 w 369"/>
                <a:gd name="T5" fmla="*/ 106 h 267"/>
                <a:gd name="T6" fmla="*/ 184 w 369"/>
                <a:gd name="T7" fmla="*/ 0 h 267"/>
                <a:gd name="T8" fmla="*/ 257 w 369"/>
                <a:gd name="T9" fmla="*/ 106 h 267"/>
                <a:gd name="T10" fmla="*/ 369 w 369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267">
                  <a:moveTo>
                    <a:pt x="369" y="267"/>
                  </a:moveTo>
                  <a:lnTo>
                    <a:pt x="0" y="267"/>
                  </a:lnTo>
                  <a:lnTo>
                    <a:pt x="111" y="106"/>
                  </a:lnTo>
                  <a:lnTo>
                    <a:pt x="184" y="0"/>
                  </a:lnTo>
                  <a:lnTo>
                    <a:pt x="257" y="106"/>
                  </a:lnTo>
                  <a:lnTo>
                    <a:pt x="369" y="267"/>
                  </a:lnTo>
                  <a:close/>
                </a:path>
              </a:pathLst>
            </a:custGeom>
            <a:solidFill>
              <a:srgbClr val="E6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623"/>
            <p:cNvSpPr/>
            <p:nvPr userDrawn="1"/>
          </p:nvSpPr>
          <p:spPr bwMode="auto">
            <a:xfrm>
              <a:off x="5900738" y="4094163"/>
              <a:ext cx="585788" cy="423863"/>
            </a:xfrm>
            <a:custGeom>
              <a:avLst/>
              <a:gdLst>
                <a:gd name="T0" fmla="*/ 369 w 369"/>
                <a:gd name="T1" fmla="*/ 267 h 267"/>
                <a:gd name="T2" fmla="*/ 0 w 369"/>
                <a:gd name="T3" fmla="*/ 267 h 267"/>
                <a:gd name="T4" fmla="*/ 111 w 369"/>
                <a:gd name="T5" fmla="*/ 106 h 267"/>
                <a:gd name="T6" fmla="*/ 184 w 369"/>
                <a:gd name="T7" fmla="*/ 0 h 267"/>
                <a:gd name="T8" fmla="*/ 257 w 369"/>
                <a:gd name="T9" fmla="*/ 106 h 267"/>
                <a:gd name="T10" fmla="*/ 369 w 369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267">
                  <a:moveTo>
                    <a:pt x="369" y="267"/>
                  </a:moveTo>
                  <a:lnTo>
                    <a:pt x="0" y="267"/>
                  </a:lnTo>
                  <a:lnTo>
                    <a:pt x="111" y="106"/>
                  </a:lnTo>
                  <a:lnTo>
                    <a:pt x="184" y="0"/>
                  </a:lnTo>
                  <a:lnTo>
                    <a:pt x="257" y="106"/>
                  </a:lnTo>
                  <a:lnTo>
                    <a:pt x="369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624"/>
            <p:cNvSpPr/>
            <p:nvPr userDrawn="1"/>
          </p:nvSpPr>
          <p:spPr bwMode="auto">
            <a:xfrm>
              <a:off x="5961063" y="3925888"/>
              <a:ext cx="465138" cy="336550"/>
            </a:xfrm>
            <a:custGeom>
              <a:avLst/>
              <a:gdLst>
                <a:gd name="T0" fmla="*/ 293 w 293"/>
                <a:gd name="T1" fmla="*/ 212 h 212"/>
                <a:gd name="T2" fmla="*/ 0 w 293"/>
                <a:gd name="T3" fmla="*/ 212 h 212"/>
                <a:gd name="T4" fmla="*/ 146 w 293"/>
                <a:gd name="T5" fmla="*/ 0 h 212"/>
                <a:gd name="T6" fmla="*/ 293 w 293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12">
                  <a:moveTo>
                    <a:pt x="293" y="212"/>
                  </a:moveTo>
                  <a:lnTo>
                    <a:pt x="0" y="212"/>
                  </a:lnTo>
                  <a:lnTo>
                    <a:pt x="146" y="0"/>
                  </a:lnTo>
                  <a:lnTo>
                    <a:pt x="293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625"/>
            <p:cNvSpPr/>
            <p:nvPr userDrawn="1"/>
          </p:nvSpPr>
          <p:spPr bwMode="auto">
            <a:xfrm>
              <a:off x="5961063" y="3925888"/>
              <a:ext cx="465138" cy="336550"/>
            </a:xfrm>
            <a:custGeom>
              <a:avLst/>
              <a:gdLst>
                <a:gd name="T0" fmla="*/ 293 w 293"/>
                <a:gd name="T1" fmla="*/ 212 h 212"/>
                <a:gd name="T2" fmla="*/ 0 w 293"/>
                <a:gd name="T3" fmla="*/ 212 h 212"/>
                <a:gd name="T4" fmla="*/ 146 w 293"/>
                <a:gd name="T5" fmla="*/ 0 h 212"/>
                <a:gd name="T6" fmla="*/ 293 w 293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12">
                  <a:moveTo>
                    <a:pt x="293" y="212"/>
                  </a:moveTo>
                  <a:lnTo>
                    <a:pt x="0" y="212"/>
                  </a:lnTo>
                  <a:lnTo>
                    <a:pt x="146" y="0"/>
                  </a:lnTo>
                  <a:lnTo>
                    <a:pt x="293" y="2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Rectangle 1626"/>
            <p:cNvSpPr>
              <a:spLocks noChangeArrowheads="1"/>
            </p:cNvSpPr>
            <p:nvPr userDrawn="1"/>
          </p:nvSpPr>
          <p:spPr bwMode="auto">
            <a:xfrm>
              <a:off x="6108701" y="4821238"/>
              <a:ext cx="168275" cy="244475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Rectangle 1627"/>
            <p:cNvSpPr>
              <a:spLocks noChangeArrowheads="1"/>
            </p:cNvSpPr>
            <p:nvPr userDrawn="1"/>
          </p:nvSpPr>
          <p:spPr bwMode="auto">
            <a:xfrm>
              <a:off x="6108701" y="4821238"/>
              <a:ext cx="168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628"/>
            <p:cNvSpPr/>
            <p:nvPr userDrawn="1"/>
          </p:nvSpPr>
          <p:spPr bwMode="auto">
            <a:xfrm>
              <a:off x="6192838" y="4518025"/>
              <a:ext cx="355600" cy="303213"/>
            </a:xfrm>
            <a:custGeom>
              <a:avLst/>
              <a:gdLst>
                <a:gd name="T0" fmla="*/ 93 w 224"/>
                <a:gd name="T1" fmla="*/ 0 h 191"/>
                <a:gd name="T2" fmla="*/ 0 w 224"/>
                <a:gd name="T3" fmla="*/ 0 h 191"/>
                <a:gd name="T4" fmla="*/ 0 w 224"/>
                <a:gd name="T5" fmla="*/ 191 h 191"/>
                <a:gd name="T6" fmla="*/ 53 w 224"/>
                <a:gd name="T7" fmla="*/ 191 h 191"/>
                <a:gd name="T8" fmla="*/ 224 w 224"/>
                <a:gd name="T9" fmla="*/ 191 h 191"/>
                <a:gd name="T10" fmla="*/ 104 w 224"/>
                <a:gd name="T11" fmla="*/ 17 h 191"/>
                <a:gd name="T12" fmla="*/ 100 w 224"/>
                <a:gd name="T13" fmla="*/ 11 h 191"/>
                <a:gd name="T14" fmla="*/ 93 w 224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1">
                  <a:moveTo>
                    <a:pt x="9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224" y="191"/>
                  </a:lnTo>
                  <a:lnTo>
                    <a:pt x="104" y="17"/>
                  </a:lnTo>
                  <a:lnTo>
                    <a:pt x="100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6A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1629"/>
            <p:cNvSpPr/>
            <p:nvPr userDrawn="1"/>
          </p:nvSpPr>
          <p:spPr bwMode="auto">
            <a:xfrm>
              <a:off x="6192838" y="4518025"/>
              <a:ext cx="355600" cy="303213"/>
            </a:xfrm>
            <a:custGeom>
              <a:avLst/>
              <a:gdLst>
                <a:gd name="T0" fmla="*/ 93 w 224"/>
                <a:gd name="T1" fmla="*/ 0 h 191"/>
                <a:gd name="T2" fmla="*/ 0 w 224"/>
                <a:gd name="T3" fmla="*/ 0 h 191"/>
                <a:gd name="T4" fmla="*/ 0 w 224"/>
                <a:gd name="T5" fmla="*/ 191 h 191"/>
                <a:gd name="T6" fmla="*/ 53 w 224"/>
                <a:gd name="T7" fmla="*/ 191 h 191"/>
                <a:gd name="T8" fmla="*/ 224 w 224"/>
                <a:gd name="T9" fmla="*/ 191 h 191"/>
                <a:gd name="T10" fmla="*/ 104 w 224"/>
                <a:gd name="T11" fmla="*/ 17 h 191"/>
                <a:gd name="T12" fmla="*/ 100 w 224"/>
                <a:gd name="T13" fmla="*/ 11 h 191"/>
                <a:gd name="T14" fmla="*/ 93 w 224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1">
                  <a:moveTo>
                    <a:pt x="9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224" y="191"/>
                  </a:lnTo>
                  <a:lnTo>
                    <a:pt x="104" y="17"/>
                  </a:lnTo>
                  <a:lnTo>
                    <a:pt x="100" y="11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630"/>
            <p:cNvSpPr/>
            <p:nvPr userDrawn="1"/>
          </p:nvSpPr>
          <p:spPr bwMode="auto">
            <a:xfrm>
              <a:off x="6192838" y="4262438"/>
              <a:ext cx="293688" cy="255588"/>
            </a:xfrm>
            <a:custGeom>
              <a:avLst/>
              <a:gdLst>
                <a:gd name="T0" fmla="*/ 73 w 185"/>
                <a:gd name="T1" fmla="*/ 0 h 161"/>
                <a:gd name="T2" fmla="*/ 0 w 185"/>
                <a:gd name="T3" fmla="*/ 0 h 161"/>
                <a:gd name="T4" fmla="*/ 0 w 185"/>
                <a:gd name="T5" fmla="*/ 161 h 161"/>
                <a:gd name="T6" fmla="*/ 93 w 185"/>
                <a:gd name="T7" fmla="*/ 161 h 161"/>
                <a:gd name="T8" fmla="*/ 185 w 185"/>
                <a:gd name="T9" fmla="*/ 161 h 161"/>
                <a:gd name="T10" fmla="*/ 73 w 185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61">
                  <a:moveTo>
                    <a:pt x="73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161"/>
                  </a:lnTo>
                  <a:lnTo>
                    <a:pt x="185" y="16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8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631"/>
            <p:cNvSpPr/>
            <p:nvPr userDrawn="1"/>
          </p:nvSpPr>
          <p:spPr bwMode="auto">
            <a:xfrm>
              <a:off x="6192838" y="4262438"/>
              <a:ext cx="293688" cy="255588"/>
            </a:xfrm>
            <a:custGeom>
              <a:avLst/>
              <a:gdLst>
                <a:gd name="T0" fmla="*/ 73 w 185"/>
                <a:gd name="T1" fmla="*/ 0 h 161"/>
                <a:gd name="T2" fmla="*/ 0 w 185"/>
                <a:gd name="T3" fmla="*/ 0 h 161"/>
                <a:gd name="T4" fmla="*/ 0 w 185"/>
                <a:gd name="T5" fmla="*/ 161 h 161"/>
                <a:gd name="T6" fmla="*/ 93 w 185"/>
                <a:gd name="T7" fmla="*/ 161 h 161"/>
                <a:gd name="T8" fmla="*/ 185 w 185"/>
                <a:gd name="T9" fmla="*/ 161 h 161"/>
                <a:gd name="T10" fmla="*/ 73 w 185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61">
                  <a:moveTo>
                    <a:pt x="73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161"/>
                  </a:lnTo>
                  <a:lnTo>
                    <a:pt x="185" y="161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632"/>
            <p:cNvSpPr/>
            <p:nvPr userDrawn="1"/>
          </p:nvSpPr>
          <p:spPr bwMode="auto">
            <a:xfrm>
              <a:off x="6192838" y="3925888"/>
              <a:ext cx="233363" cy="336550"/>
            </a:xfrm>
            <a:custGeom>
              <a:avLst/>
              <a:gdLst>
                <a:gd name="T0" fmla="*/ 0 w 147"/>
                <a:gd name="T1" fmla="*/ 0 h 212"/>
                <a:gd name="T2" fmla="*/ 0 w 147"/>
                <a:gd name="T3" fmla="*/ 212 h 212"/>
                <a:gd name="T4" fmla="*/ 73 w 147"/>
                <a:gd name="T5" fmla="*/ 212 h 212"/>
                <a:gd name="T6" fmla="*/ 147 w 147"/>
                <a:gd name="T7" fmla="*/ 212 h 212"/>
                <a:gd name="T8" fmla="*/ 79 w 147"/>
                <a:gd name="T9" fmla="*/ 114 h 212"/>
                <a:gd name="T10" fmla="*/ 64 w 147"/>
                <a:gd name="T11" fmla="*/ 93 h 212"/>
                <a:gd name="T12" fmla="*/ 0 w 147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0"/>
                  </a:moveTo>
                  <a:lnTo>
                    <a:pt x="0" y="212"/>
                  </a:lnTo>
                  <a:lnTo>
                    <a:pt x="73" y="212"/>
                  </a:lnTo>
                  <a:lnTo>
                    <a:pt x="147" y="212"/>
                  </a:lnTo>
                  <a:lnTo>
                    <a:pt x="79" y="114"/>
                  </a:lnTo>
                  <a:lnTo>
                    <a:pt x="64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633"/>
            <p:cNvSpPr/>
            <p:nvPr userDrawn="1"/>
          </p:nvSpPr>
          <p:spPr bwMode="auto">
            <a:xfrm>
              <a:off x="6192838" y="3925888"/>
              <a:ext cx="233363" cy="336550"/>
            </a:xfrm>
            <a:custGeom>
              <a:avLst/>
              <a:gdLst>
                <a:gd name="T0" fmla="*/ 0 w 147"/>
                <a:gd name="T1" fmla="*/ 0 h 212"/>
                <a:gd name="T2" fmla="*/ 0 w 147"/>
                <a:gd name="T3" fmla="*/ 212 h 212"/>
                <a:gd name="T4" fmla="*/ 73 w 147"/>
                <a:gd name="T5" fmla="*/ 212 h 212"/>
                <a:gd name="T6" fmla="*/ 147 w 147"/>
                <a:gd name="T7" fmla="*/ 212 h 212"/>
                <a:gd name="T8" fmla="*/ 79 w 147"/>
                <a:gd name="T9" fmla="*/ 114 h 212"/>
                <a:gd name="T10" fmla="*/ 64 w 147"/>
                <a:gd name="T11" fmla="*/ 93 h 212"/>
                <a:gd name="T12" fmla="*/ 0 w 147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0"/>
                  </a:moveTo>
                  <a:lnTo>
                    <a:pt x="0" y="212"/>
                  </a:lnTo>
                  <a:lnTo>
                    <a:pt x="73" y="212"/>
                  </a:lnTo>
                  <a:lnTo>
                    <a:pt x="147" y="212"/>
                  </a:lnTo>
                  <a:lnTo>
                    <a:pt x="79" y="114"/>
                  </a:lnTo>
                  <a:lnTo>
                    <a:pt x="64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634"/>
            <p:cNvSpPr/>
            <p:nvPr userDrawn="1"/>
          </p:nvSpPr>
          <p:spPr bwMode="auto">
            <a:xfrm>
              <a:off x="6192838" y="4821238"/>
              <a:ext cx="84138" cy="244475"/>
            </a:xfrm>
            <a:custGeom>
              <a:avLst/>
              <a:gdLst>
                <a:gd name="T0" fmla="*/ 53 w 53"/>
                <a:gd name="T1" fmla="*/ 0 h 154"/>
                <a:gd name="T2" fmla="*/ 0 w 53"/>
                <a:gd name="T3" fmla="*/ 0 h 154"/>
                <a:gd name="T4" fmla="*/ 0 w 53"/>
                <a:gd name="T5" fmla="*/ 154 h 154"/>
                <a:gd name="T6" fmla="*/ 53 w 53"/>
                <a:gd name="T7" fmla="*/ 154 h 154"/>
                <a:gd name="T8" fmla="*/ 53 w 53"/>
                <a:gd name="T9" fmla="*/ 154 h 154"/>
                <a:gd name="T10" fmla="*/ 53 w 53"/>
                <a:gd name="T11" fmla="*/ 148 h 154"/>
                <a:gd name="T12" fmla="*/ 53 w 53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4">
                  <a:moveTo>
                    <a:pt x="53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4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635"/>
            <p:cNvSpPr/>
            <p:nvPr userDrawn="1"/>
          </p:nvSpPr>
          <p:spPr bwMode="auto">
            <a:xfrm>
              <a:off x="6192838" y="4821238"/>
              <a:ext cx="84138" cy="244475"/>
            </a:xfrm>
            <a:custGeom>
              <a:avLst/>
              <a:gdLst>
                <a:gd name="T0" fmla="*/ 53 w 53"/>
                <a:gd name="T1" fmla="*/ 0 h 154"/>
                <a:gd name="T2" fmla="*/ 0 w 53"/>
                <a:gd name="T3" fmla="*/ 0 h 154"/>
                <a:gd name="T4" fmla="*/ 0 w 53"/>
                <a:gd name="T5" fmla="*/ 154 h 154"/>
                <a:gd name="T6" fmla="*/ 53 w 53"/>
                <a:gd name="T7" fmla="*/ 154 h 154"/>
                <a:gd name="T8" fmla="*/ 53 w 53"/>
                <a:gd name="T9" fmla="*/ 154 h 154"/>
                <a:gd name="T10" fmla="*/ 53 w 53"/>
                <a:gd name="T11" fmla="*/ 148 h 154"/>
                <a:gd name="T12" fmla="*/ 53 w 53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4">
                  <a:moveTo>
                    <a:pt x="53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4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636"/>
            <p:cNvSpPr/>
            <p:nvPr userDrawn="1"/>
          </p:nvSpPr>
          <p:spPr bwMode="auto">
            <a:xfrm>
              <a:off x="6996113" y="4467225"/>
              <a:ext cx="558800" cy="406400"/>
            </a:xfrm>
            <a:custGeom>
              <a:avLst/>
              <a:gdLst>
                <a:gd name="T0" fmla="*/ 352 w 352"/>
                <a:gd name="T1" fmla="*/ 256 h 256"/>
                <a:gd name="T2" fmla="*/ 0 w 352"/>
                <a:gd name="T3" fmla="*/ 256 h 256"/>
                <a:gd name="T4" fmla="*/ 104 w 352"/>
                <a:gd name="T5" fmla="*/ 105 h 256"/>
                <a:gd name="T6" fmla="*/ 176 w 352"/>
                <a:gd name="T7" fmla="*/ 0 h 256"/>
                <a:gd name="T8" fmla="*/ 249 w 352"/>
                <a:gd name="T9" fmla="*/ 105 h 256"/>
                <a:gd name="T10" fmla="*/ 352 w 352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56">
                  <a:moveTo>
                    <a:pt x="352" y="256"/>
                  </a:moveTo>
                  <a:lnTo>
                    <a:pt x="0" y="256"/>
                  </a:lnTo>
                  <a:lnTo>
                    <a:pt x="104" y="105"/>
                  </a:lnTo>
                  <a:lnTo>
                    <a:pt x="176" y="0"/>
                  </a:lnTo>
                  <a:lnTo>
                    <a:pt x="249" y="105"/>
                  </a:lnTo>
                  <a:lnTo>
                    <a:pt x="352" y="256"/>
                  </a:lnTo>
                  <a:close/>
                </a:path>
              </a:pathLst>
            </a:custGeom>
            <a:solidFill>
              <a:srgbClr val="00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637"/>
            <p:cNvSpPr/>
            <p:nvPr userDrawn="1"/>
          </p:nvSpPr>
          <p:spPr bwMode="auto">
            <a:xfrm>
              <a:off x="6996113" y="4467225"/>
              <a:ext cx="558800" cy="406400"/>
            </a:xfrm>
            <a:custGeom>
              <a:avLst/>
              <a:gdLst>
                <a:gd name="T0" fmla="*/ 352 w 352"/>
                <a:gd name="T1" fmla="*/ 256 h 256"/>
                <a:gd name="T2" fmla="*/ 0 w 352"/>
                <a:gd name="T3" fmla="*/ 256 h 256"/>
                <a:gd name="T4" fmla="*/ 104 w 352"/>
                <a:gd name="T5" fmla="*/ 105 h 256"/>
                <a:gd name="T6" fmla="*/ 176 w 352"/>
                <a:gd name="T7" fmla="*/ 0 h 256"/>
                <a:gd name="T8" fmla="*/ 249 w 352"/>
                <a:gd name="T9" fmla="*/ 105 h 256"/>
                <a:gd name="T10" fmla="*/ 352 w 352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56">
                  <a:moveTo>
                    <a:pt x="352" y="256"/>
                  </a:moveTo>
                  <a:lnTo>
                    <a:pt x="0" y="256"/>
                  </a:lnTo>
                  <a:lnTo>
                    <a:pt x="104" y="105"/>
                  </a:lnTo>
                  <a:lnTo>
                    <a:pt x="176" y="0"/>
                  </a:lnTo>
                  <a:lnTo>
                    <a:pt x="249" y="105"/>
                  </a:lnTo>
                  <a:lnTo>
                    <a:pt x="352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638"/>
            <p:cNvSpPr/>
            <p:nvPr userDrawn="1"/>
          </p:nvSpPr>
          <p:spPr bwMode="auto">
            <a:xfrm>
              <a:off x="7045326" y="4300538"/>
              <a:ext cx="460375" cy="333375"/>
            </a:xfrm>
            <a:custGeom>
              <a:avLst/>
              <a:gdLst>
                <a:gd name="T0" fmla="*/ 290 w 290"/>
                <a:gd name="T1" fmla="*/ 210 h 210"/>
                <a:gd name="T2" fmla="*/ 0 w 290"/>
                <a:gd name="T3" fmla="*/ 210 h 210"/>
                <a:gd name="T4" fmla="*/ 87 w 290"/>
                <a:gd name="T5" fmla="*/ 83 h 210"/>
                <a:gd name="T6" fmla="*/ 145 w 290"/>
                <a:gd name="T7" fmla="*/ 0 h 210"/>
                <a:gd name="T8" fmla="*/ 203 w 290"/>
                <a:gd name="T9" fmla="*/ 83 h 210"/>
                <a:gd name="T10" fmla="*/ 290 w 290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10">
                  <a:moveTo>
                    <a:pt x="290" y="210"/>
                  </a:moveTo>
                  <a:lnTo>
                    <a:pt x="0" y="210"/>
                  </a:lnTo>
                  <a:lnTo>
                    <a:pt x="87" y="83"/>
                  </a:lnTo>
                  <a:lnTo>
                    <a:pt x="145" y="0"/>
                  </a:lnTo>
                  <a:lnTo>
                    <a:pt x="203" y="83"/>
                  </a:lnTo>
                  <a:lnTo>
                    <a:pt x="290" y="210"/>
                  </a:lnTo>
                  <a:close/>
                </a:path>
              </a:pathLst>
            </a:custGeom>
            <a:solidFill>
              <a:srgbClr val="00A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639"/>
            <p:cNvSpPr/>
            <p:nvPr userDrawn="1"/>
          </p:nvSpPr>
          <p:spPr bwMode="auto">
            <a:xfrm>
              <a:off x="7045326" y="4300538"/>
              <a:ext cx="460375" cy="333375"/>
            </a:xfrm>
            <a:custGeom>
              <a:avLst/>
              <a:gdLst>
                <a:gd name="T0" fmla="*/ 290 w 290"/>
                <a:gd name="T1" fmla="*/ 210 h 210"/>
                <a:gd name="T2" fmla="*/ 0 w 290"/>
                <a:gd name="T3" fmla="*/ 210 h 210"/>
                <a:gd name="T4" fmla="*/ 87 w 290"/>
                <a:gd name="T5" fmla="*/ 83 h 210"/>
                <a:gd name="T6" fmla="*/ 145 w 290"/>
                <a:gd name="T7" fmla="*/ 0 h 210"/>
                <a:gd name="T8" fmla="*/ 203 w 290"/>
                <a:gd name="T9" fmla="*/ 83 h 210"/>
                <a:gd name="T10" fmla="*/ 290 w 290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10">
                  <a:moveTo>
                    <a:pt x="290" y="210"/>
                  </a:moveTo>
                  <a:lnTo>
                    <a:pt x="0" y="210"/>
                  </a:lnTo>
                  <a:lnTo>
                    <a:pt x="87" y="83"/>
                  </a:lnTo>
                  <a:lnTo>
                    <a:pt x="145" y="0"/>
                  </a:lnTo>
                  <a:lnTo>
                    <a:pt x="203" y="83"/>
                  </a:lnTo>
                  <a:lnTo>
                    <a:pt x="29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640"/>
            <p:cNvSpPr/>
            <p:nvPr userDrawn="1"/>
          </p:nvSpPr>
          <p:spPr bwMode="auto">
            <a:xfrm>
              <a:off x="7092951" y="4167188"/>
              <a:ext cx="365125" cy="265113"/>
            </a:xfrm>
            <a:custGeom>
              <a:avLst/>
              <a:gdLst>
                <a:gd name="T0" fmla="*/ 230 w 230"/>
                <a:gd name="T1" fmla="*/ 167 h 167"/>
                <a:gd name="T2" fmla="*/ 0 w 230"/>
                <a:gd name="T3" fmla="*/ 167 h 167"/>
                <a:gd name="T4" fmla="*/ 115 w 230"/>
                <a:gd name="T5" fmla="*/ 0 h 167"/>
                <a:gd name="T6" fmla="*/ 230 w 230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67">
                  <a:moveTo>
                    <a:pt x="230" y="167"/>
                  </a:moveTo>
                  <a:lnTo>
                    <a:pt x="0" y="167"/>
                  </a:lnTo>
                  <a:lnTo>
                    <a:pt x="115" y="0"/>
                  </a:lnTo>
                  <a:lnTo>
                    <a:pt x="230" y="16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1641"/>
            <p:cNvSpPr/>
            <p:nvPr userDrawn="1"/>
          </p:nvSpPr>
          <p:spPr bwMode="auto">
            <a:xfrm>
              <a:off x="7092951" y="4167188"/>
              <a:ext cx="365125" cy="265113"/>
            </a:xfrm>
            <a:custGeom>
              <a:avLst/>
              <a:gdLst>
                <a:gd name="T0" fmla="*/ 230 w 230"/>
                <a:gd name="T1" fmla="*/ 167 h 167"/>
                <a:gd name="T2" fmla="*/ 0 w 230"/>
                <a:gd name="T3" fmla="*/ 167 h 167"/>
                <a:gd name="T4" fmla="*/ 115 w 230"/>
                <a:gd name="T5" fmla="*/ 0 h 167"/>
                <a:gd name="T6" fmla="*/ 230 w 230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67">
                  <a:moveTo>
                    <a:pt x="230" y="167"/>
                  </a:moveTo>
                  <a:lnTo>
                    <a:pt x="0" y="167"/>
                  </a:lnTo>
                  <a:lnTo>
                    <a:pt x="115" y="0"/>
                  </a:lnTo>
                  <a:lnTo>
                    <a:pt x="230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Rectangle 1642"/>
            <p:cNvSpPr>
              <a:spLocks noChangeArrowheads="1"/>
            </p:cNvSpPr>
            <p:nvPr userDrawn="1"/>
          </p:nvSpPr>
          <p:spPr bwMode="auto">
            <a:xfrm>
              <a:off x="7208838" y="4873625"/>
              <a:ext cx="133350" cy="192088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Rectangle 1643"/>
            <p:cNvSpPr>
              <a:spLocks noChangeArrowheads="1"/>
            </p:cNvSpPr>
            <p:nvPr userDrawn="1"/>
          </p:nvSpPr>
          <p:spPr bwMode="auto">
            <a:xfrm>
              <a:off x="7208838" y="4873625"/>
              <a:ext cx="13335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Freeform 1644"/>
            <p:cNvSpPr/>
            <p:nvPr userDrawn="1"/>
          </p:nvSpPr>
          <p:spPr bwMode="auto">
            <a:xfrm>
              <a:off x="7275513" y="4633913"/>
              <a:ext cx="279400" cy="239713"/>
            </a:xfrm>
            <a:custGeom>
              <a:avLst/>
              <a:gdLst>
                <a:gd name="T0" fmla="*/ 73 w 176"/>
                <a:gd name="T1" fmla="*/ 0 h 151"/>
                <a:gd name="T2" fmla="*/ 0 w 176"/>
                <a:gd name="T3" fmla="*/ 0 h 151"/>
                <a:gd name="T4" fmla="*/ 0 w 176"/>
                <a:gd name="T5" fmla="*/ 151 h 151"/>
                <a:gd name="T6" fmla="*/ 42 w 176"/>
                <a:gd name="T7" fmla="*/ 151 h 151"/>
                <a:gd name="T8" fmla="*/ 176 w 176"/>
                <a:gd name="T9" fmla="*/ 151 h 151"/>
                <a:gd name="T10" fmla="*/ 73 w 176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51">
                  <a:moveTo>
                    <a:pt x="73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2" y="151"/>
                  </a:lnTo>
                  <a:lnTo>
                    <a:pt x="176" y="15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1645"/>
            <p:cNvSpPr/>
            <p:nvPr userDrawn="1"/>
          </p:nvSpPr>
          <p:spPr bwMode="auto">
            <a:xfrm>
              <a:off x="7275513" y="4633913"/>
              <a:ext cx="279400" cy="239713"/>
            </a:xfrm>
            <a:custGeom>
              <a:avLst/>
              <a:gdLst>
                <a:gd name="T0" fmla="*/ 73 w 176"/>
                <a:gd name="T1" fmla="*/ 0 h 151"/>
                <a:gd name="T2" fmla="*/ 0 w 176"/>
                <a:gd name="T3" fmla="*/ 0 h 151"/>
                <a:gd name="T4" fmla="*/ 0 w 176"/>
                <a:gd name="T5" fmla="*/ 151 h 151"/>
                <a:gd name="T6" fmla="*/ 42 w 176"/>
                <a:gd name="T7" fmla="*/ 151 h 151"/>
                <a:gd name="T8" fmla="*/ 176 w 176"/>
                <a:gd name="T9" fmla="*/ 151 h 151"/>
                <a:gd name="T10" fmla="*/ 73 w 176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51">
                  <a:moveTo>
                    <a:pt x="73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2" y="151"/>
                  </a:lnTo>
                  <a:lnTo>
                    <a:pt x="176" y="151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1646"/>
            <p:cNvSpPr/>
            <p:nvPr userDrawn="1"/>
          </p:nvSpPr>
          <p:spPr bwMode="auto">
            <a:xfrm>
              <a:off x="7275513" y="4432300"/>
              <a:ext cx="230188" cy="201613"/>
            </a:xfrm>
            <a:custGeom>
              <a:avLst/>
              <a:gdLst>
                <a:gd name="T0" fmla="*/ 58 w 145"/>
                <a:gd name="T1" fmla="*/ 0 h 127"/>
                <a:gd name="T2" fmla="*/ 0 w 145"/>
                <a:gd name="T3" fmla="*/ 0 h 127"/>
                <a:gd name="T4" fmla="*/ 0 w 145"/>
                <a:gd name="T5" fmla="*/ 127 h 127"/>
                <a:gd name="T6" fmla="*/ 73 w 145"/>
                <a:gd name="T7" fmla="*/ 127 h 127"/>
                <a:gd name="T8" fmla="*/ 145 w 145"/>
                <a:gd name="T9" fmla="*/ 127 h 127"/>
                <a:gd name="T10" fmla="*/ 58 w 14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7">
                  <a:moveTo>
                    <a:pt x="58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73" y="127"/>
                  </a:lnTo>
                  <a:lnTo>
                    <a:pt x="145" y="1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1647"/>
            <p:cNvSpPr/>
            <p:nvPr userDrawn="1"/>
          </p:nvSpPr>
          <p:spPr bwMode="auto">
            <a:xfrm>
              <a:off x="7275513" y="4432300"/>
              <a:ext cx="230188" cy="201613"/>
            </a:xfrm>
            <a:custGeom>
              <a:avLst/>
              <a:gdLst>
                <a:gd name="T0" fmla="*/ 58 w 145"/>
                <a:gd name="T1" fmla="*/ 0 h 127"/>
                <a:gd name="T2" fmla="*/ 0 w 145"/>
                <a:gd name="T3" fmla="*/ 0 h 127"/>
                <a:gd name="T4" fmla="*/ 0 w 145"/>
                <a:gd name="T5" fmla="*/ 127 h 127"/>
                <a:gd name="T6" fmla="*/ 73 w 145"/>
                <a:gd name="T7" fmla="*/ 127 h 127"/>
                <a:gd name="T8" fmla="*/ 145 w 145"/>
                <a:gd name="T9" fmla="*/ 127 h 127"/>
                <a:gd name="T10" fmla="*/ 58 w 14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7">
                  <a:moveTo>
                    <a:pt x="58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73" y="127"/>
                  </a:lnTo>
                  <a:lnTo>
                    <a:pt x="145" y="127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1648"/>
            <p:cNvSpPr/>
            <p:nvPr userDrawn="1"/>
          </p:nvSpPr>
          <p:spPr bwMode="auto">
            <a:xfrm>
              <a:off x="7275513" y="4167188"/>
              <a:ext cx="182563" cy="265113"/>
            </a:xfrm>
            <a:custGeom>
              <a:avLst/>
              <a:gdLst>
                <a:gd name="T0" fmla="*/ 0 w 115"/>
                <a:gd name="T1" fmla="*/ 0 h 167"/>
                <a:gd name="T2" fmla="*/ 0 w 115"/>
                <a:gd name="T3" fmla="*/ 167 h 167"/>
                <a:gd name="T4" fmla="*/ 58 w 115"/>
                <a:gd name="T5" fmla="*/ 167 h 167"/>
                <a:gd name="T6" fmla="*/ 115 w 115"/>
                <a:gd name="T7" fmla="*/ 167 h 167"/>
                <a:gd name="T8" fmla="*/ 0 w 1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7">
                  <a:moveTo>
                    <a:pt x="0" y="0"/>
                  </a:moveTo>
                  <a:lnTo>
                    <a:pt x="0" y="167"/>
                  </a:lnTo>
                  <a:lnTo>
                    <a:pt x="58" y="167"/>
                  </a:lnTo>
                  <a:lnTo>
                    <a:pt x="115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1649"/>
            <p:cNvSpPr/>
            <p:nvPr userDrawn="1"/>
          </p:nvSpPr>
          <p:spPr bwMode="auto">
            <a:xfrm>
              <a:off x="7275513" y="4167188"/>
              <a:ext cx="182563" cy="265113"/>
            </a:xfrm>
            <a:custGeom>
              <a:avLst/>
              <a:gdLst>
                <a:gd name="T0" fmla="*/ 0 w 115"/>
                <a:gd name="T1" fmla="*/ 0 h 167"/>
                <a:gd name="T2" fmla="*/ 0 w 115"/>
                <a:gd name="T3" fmla="*/ 167 h 167"/>
                <a:gd name="T4" fmla="*/ 58 w 115"/>
                <a:gd name="T5" fmla="*/ 167 h 167"/>
                <a:gd name="T6" fmla="*/ 115 w 115"/>
                <a:gd name="T7" fmla="*/ 167 h 167"/>
                <a:gd name="T8" fmla="*/ 0 w 1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7">
                  <a:moveTo>
                    <a:pt x="0" y="0"/>
                  </a:moveTo>
                  <a:lnTo>
                    <a:pt x="0" y="167"/>
                  </a:lnTo>
                  <a:lnTo>
                    <a:pt x="58" y="167"/>
                  </a:lnTo>
                  <a:lnTo>
                    <a:pt x="115" y="1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Rectangle 1650"/>
            <p:cNvSpPr>
              <a:spLocks noChangeArrowheads="1"/>
            </p:cNvSpPr>
            <p:nvPr userDrawn="1"/>
          </p:nvSpPr>
          <p:spPr bwMode="auto">
            <a:xfrm>
              <a:off x="7275513" y="4873625"/>
              <a:ext cx="66675" cy="192088"/>
            </a:xfrm>
            <a:prstGeom prst="rect">
              <a:avLst/>
            </a:pr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Rectangle 1651"/>
            <p:cNvSpPr>
              <a:spLocks noChangeArrowheads="1"/>
            </p:cNvSpPr>
            <p:nvPr userDrawn="1"/>
          </p:nvSpPr>
          <p:spPr bwMode="auto">
            <a:xfrm>
              <a:off x="7275513" y="4873625"/>
              <a:ext cx="66675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1652"/>
            <p:cNvSpPr/>
            <p:nvPr userDrawn="1"/>
          </p:nvSpPr>
          <p:spPr bwMode="auto">
            <a:xfrm>
              <a:off x="7208838" y="4070350"/>
              <a:ext cx="131763" cy="123825"/>
            </a:xfrm>
            <a:custGeom>
              <a:avLst/>
              <a:gdLst>
                <a:gd name="T0" fmla="*/ 42 w 83"/>
                <a:gd name="T1" fmla="*/ 0 h 78"/>
                <a:gd name="T2" fmla="*/ 54 w 83"/>
                <a:gd name="T3" fmla="*/ 25 h 78"/>
                <a:gd name="T4" fmla="*/ 83 w 83"/>
                <a:gd name="T5" fmla="*/ 29 h 78"/>
                <a:gd name="T6" fmla="*/ 62 w 83"/>
                <a:gd name="T7" fmla="*/ 50 h 78"/>
                <a:gd name="T8" fmla="*/ 67 w 83"/>
                <a:gd name="T9" fmla="*/ 78 h 78"/>
                <a:gd name="T10" fmla="*/ 42 w 83"/>
                <a:gd name="T11" fmla="*/ 64 h 78"/>
                <a:gd name="T12" fmla="*/ 16 w 83"/>
                <a:gd name="T13" fmla="*/ 78 h 78"/>
                <a:gd name="T14" fmla="*/ 21 w 83"/>
                <a:gd name="T15" fmla="*/ 50 h 78"/>
                <a:gd name="T16" fmla="*/ 0 w 83"/>
                <a:gd name="T17" fmla="*/ 29 h 78"/>
                <a:gd name="T18" fmla="*/ 29 w 83"/>
                <a:gd name="T19" fmla="*/ 25 h 78"/>
                <a:gd name="T20" fmla="*/ 42 w 83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8">
                  <a:moveTo>
                    <a:pt x="42" y="0"/>
                  </a:moveTo>
                  <a:lnTo>
                    <a:pt x="54" y="25"/>
                  </a:lnTo>
                  <a:lnTo>
                    <a:pt x="83" y="29"/>
                  </a:lnTo>
                  <a:lnTo>
                    <a:pt x="62" y="50"/>
                  </a:lnTo>
                  <a:lnTo>
                    <a:pt x="67" y="78"/>
                  </a:lnTo>
                  <a:lnTo>
                    <a:pt x="42" y="64"/>
                  </a:lnTo>
                  <a:lnTo>
                    <a:pt x="16" y="78"/>
                  </a:lnTo>
                  <a:lnTo>
                    <a:pt x="21" y="50"/>
                  </a:lnTo>
                  <a:lnTo>
                    <a:pt x="0" y="29"/>
                  </a:lnTo>
                  <a:lnTo>
                    <a:pt x="29" y="2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1653"/>
            <p:cNvSpPr/>
            <p:nvPr userDrawn="1"/>
          </p:nvSpPr>
          <p:spPr bwMode="auto">
            <a:xfrm>
              <a:off x="10995026" y="4437063"/>
              <a:ext cx="587375" cy="427038"/>
            </a:xfrm>
            <a:custGeom>
              <a:avLst/>
              <a:gdLst>
                <a:gd name="T0" fmla="*/ 370 w 370"/>
                <a:gd name="T1" fmla="*/ 269 h 269"/>
                <a:gd name="T2" fmla="*/ 0 w 370"/>
                <a:gd name="T3" fmla="*/ 269 h 269"/>
                <a:gd name="T4" fmla="*/ 109 w 370"/>
                <a:gd name="T5" fmla="*/ 111 h 269"/>
                <a:gd name="T6" fmla="*/ 185 w 370"/>
                <a:gd name="T7" fmla="*/ 0 h 269"/>
                <a:gd name="T8" fmla="*/ 261 w 370"/>
                <a:gd name="T9" fmla="*/ 111 h 269"/>
                <a:gd name="T10" fmla="*/ 370 w 37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269">
                  <a:moveTo>
                    <a:pt x="370" y="269"/>
                  </a:moveTo>
                  <a:lnTo>
                    <a:pt x="0" y="269"/>
                  </a:lnTo>
                  <a:lnTo>
                    <a:pt x="109" y="111"/>
                  </a:lnTo>
                  <a:lnTo>
                    <a:pt x="185" y="0"/>
                  </a:lnTo>
                  <a:lnTo>
                    <a:pt x="261" y="111"/>
                  </a:lnTo>
                  <a:lnTo>
                    <a:pt x="370" y="269"/>
                  </a:lnTo>
                  <a:close/>
                </a:path>
              </a:pathLst>
            </a:custGeom>
            <a:solidFill>
              <a:srgbClr val="00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1654"/>
            <p:cNvSpPr/>
            <p:nvPr userDrawn="1"/>
          </p:nvSpPr>
          <p:spPr bwMode="auto">
            <a:xfrm>
              <a:off x="10995026" y="4437063"/>
              <a:ext cx="587375" cy="427038"/>
            </a:xfrm>
            <a:custGeom>
              <a:avLst/>
              <a:gdLst>
                <a:gd name="T0" fmla="*/ 370 w 370"/>
                <a:gd name="T1" fmla="*/ 269 h 269"/>
                <a:gd name="T2" fmla="*/ 0 w 370"/>
                <a:gd name="T3" fmla="*/ 269 h 269"/>
                <a:gd name="T4" fmla="*/ 109 w 370"/>
                <a:gd name="T5" fmla="*/ 111 h 269"/>
                <a:gd name="T6" fmla="*/ 185 w 370"/>
                <a:gd name="T7" fmla="*/ 0 h 269"/>
                <a:gd name="T8" fmla="*/ 261 w 370"/>
                <a:gd name="T9" fmla="*/ 111 h 269"/>
                <a:gd name="T10" fmla="*/ 370 w 37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269">
                  <a:moveTo>
                    <a:pt x="370" y="269"/>
                  </a:moveTo>
                  <a:lnTo>
                    <a:pt x="0" y="269"/>
                  </a:lnTo>
                  <a:lnTo>
                    <a:pt x="109" y="111"/>
                  </a:lnTo>
                  <a:lnTo>
                    <a:pt x="185" y="0"/>
                  </a:lnTo>
                  <a:lnTo>
                    <a:pt x="261" y="111"/>
                  </a:lnTo>
                  <a:lnTo>
                    <a:pt x="370" y="2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1655"/>
            <p:cNvSpPr/>
            <p:nvPr userDrawn="1"/>
          </p:nvSpPr>
          <p:spPr bwMode="auto">
            <a:xfrm>
              <a:off x="11045826" y="4262438"/>
              <a:ext cx="484188" cy="350838"/>
            </a:xfrm>
            <a:custGeom>
              <a:avLst/>
              <a:gdLst>
                <a:gd name="T0" fmla="*/ 305 w 305"/>
                <a:gd name="T1" fmla="*/ 221 h 221"/>
                <a:gd name="T2" fmla="*/ 0 w 305"/>
                <a:gd name="T3" fmla="*/ 221 h 221"/>
                <a:gd name="T4" fmla="*/ 92 w 305"/>
                <a:gd name="T5" fmla="*/ 87 h 221"/>
                <a:gd name="T6" fmla="*/ 153 w 305"/>
                <a:gd name="T7" fmla="*/ 0 h 221"/>
                <a:gd name="T8" fmla="*/ 213 w 305"/>
                <a:gd name="T9" fmla="*/ 87 h 221"/>
                <a:gd name="T10" fmla="*/ 305 w 305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221">
                  <a:moveTo>
                    <a:pt x="305" y="221"/>
                  </a:moveTo>
                  <a:lnTo>
                    <a:pt x="0" y="221"/>
                  </a:lnTo>
                  <a:lnTo>
                    <a:pt x="92" y="87"/>
                  </a:lnTo>
                  <a:lnTo>
                    <a:pt x="153" y="0"/>
                  </a:lnTo>
                  <a:lnTo>
                    <a:pt x="213" y="87"/>
                  </a:lnTo>
                  <a:lnTo>
                    <a:pt x="305" y="221"/>
                  </a:lnTo>
                  <a:close/>
                </a:path>
              </a:pathLst>
            </a:custGeom>
            <a:solidFill>
              <a:srgbClr val="00A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1656"/>
            <p:cNvSpPr/>
            <p:nvPr userDrawn="1"/>
          </p:nvSpPr>
          <p:spPr bwMode="auto">
            <a:xfrm>
              <a:off x="11045826" y="4262438"/>
              <a:ext cx="484188" cy="350838"/>
            </a:xfrm>
            <a:custGeom>
              <a:avLst/>
              <a:gdLst>
                <a:gd name="T0" fmla="*/ 305 w 305"/>
                <a:gd name="T1" fmla="*/ 221 h 221"/>
                <a:gd name="T2" fmla="*/ 0 w 305"/>
                <a:gd name="T3" fmla="*/ 221 h 221"/>
                <a:gd name="T4" fmla="*/ 92 w 305"/>
                <a:gd name="T5" fmla="*/ 87 h 221"/>
                <a:gd name="T6" fmla="*/ 153 w 305"/>
                <a:gd name="T7" fmla="*/ 0 h 221"/>
                <a:gd name="T8" fmla="*/ 213 w 305"/>
                <a:gd name="T9" fmla="*/ 87 h 221"/>
                <a:gd name="T10" fmla="*/ 305 w 305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221">
                  <a:moveTo>
                    <a:pt x="305" y="221"/>
                  </a:moveTo>
                  <a:lnTo>
                    <a:pt x="0" y="221"/>
                  </a:lnTo>
                  <a:lnTo>
                    <a:pt x="92" y="87"/>
                  </a:lnTo>
                  <a:lnTo>
                    <a:pt x="153" y="0"/>
                  </a:lnTo>
                  <a:lnTo>
                    <a:pt x="213" y="87"/>
                  </a:lnTo>
                  <a:lnTo>
                    <a:pt x="305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1657"/>
            <p:cNvSpPr/>
            <p:nvPr userDrawn="1"/>
          </p:nvSpPr>
          <p:spPr bwMode="auto">
            <a:xfrm>
              <a:off x="11096626" y="4122738"/>
              <a:ext cx="384175" cy="277813"/>
            </a:xfrm>
            <a:custGeom>
              <a:avLst/>
              <a:gdLst>
                <a:gd name="T0" fmla="*/ 242 w 242"/>
                <a:gd name="T1" fmla="*/ 175 h 175"/>
                <a:gd name="T2" fmla="*/ 0 w 242"/>
                <a:gd name="T3" fmla="*/ 175 h 175"/>
                <a:gd name="T4" fmla="*/ 121 w 242"/>
                <a:gd name="T5" fmla="*/ 0 h 175"/>
                <a:gd name="T6" fmla="*/ 242 w 242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75">
                  <a:moveTo>
                    <a:pt x="242" y="175"/>
                  </a:moveTo>
                  <a:lnTo>
                    <a:pt x="0" y="175"/>
                  </a:lnTo>
                  <a:lnTo>
                    <a:pt x="121" y="0"/>
                  </a:lnTo>
                  <a:lnTo>
                    <a:pt x="242" y="17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1658"/>
            <p:cNvSpPr/>
            <p:nvPr userDrawn="1"/>
          </p:nvSpPr>
          <p:spPr bwMode="auto">
            <a:xfrm>
              <a:off x="11096626" y="4122738"/>
              <a:ext cx="384175" cy="277813"/>
            </a:xfrm>
            <a:custGeom>
              <a:avLst/>
              <a:gdLst>
                <a:gd name="T0" fmla="*/ 242 w 242"/>
                <a:gd name="T1" fmla="*/ 175 h 175"/>
                <a:gd name="T2" fmla="*/ 0 w 242"/>
                <a:gd name="T3" fmla="*/ 175 h 175"/>
                <a:gd name="T4" fmla="*/ 121 w 242"/>
                <a:gd name="T5" fmla="*/ 0 h 175"/>
                <a:gd name="T6" fmla="*/ 242 w 242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75">
                  <a:moveTo>
                    <a:pt x="242" y="175"/>
                  </a:moveTo>
                  <a:lnTo>
                    <a:pt x="0" y="175"/>
                  </a:lnTo>
                  <a:lnTo>
                    <a:pt x="121" y="0"/>
                  </a:lnTo>
                  <a:lnTo>
                    <a:pt x="242" y="1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Rectangle 1659"/>
            <p:cNvSpPr>
              <a:spLocks noChangeArrowheads="1"/>
            </p:cNvSpPr>
            <p:nvPr userDrawn="1"/>
          </p:nvSpPr>
          <p:spPr bwMode="auto">
            <a:xfrm>
              <a:off x="11218863" y="4864100"/>
              <a:ext cx="139700" cy="201613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Rectangle 1660"/>
            <p:cNvSpPr>
              <a:spLocks noChangeArrowheads="1"/>
            </p:cNvSpPr>
            <p:nvPr userDrawn="1"/>
          </p:nvSpPr>
          <p:spPr bwMode="auto">
            <a:xfrm>
              <a:off x="11218863" y="4864100"/>
              <a:ext cx="1397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1661"/>
            <p:cNvSpPr/>
            <p:nvPr userDrawn="1"/>
          </p:nvSpPr>
          <p:spPr bwMode="auto">
            <a:xfrm>
              <a:off x="11288713" y="4613275"/>
              <a:ext cx="293688" cy="250825"/>
            </a:xfrm>
            <a:custGeom>
              <a:avLst/>
              <a:gdLst>
                <a:gd name="T0" fmla="*/ 76 w 185"/>
                <a:gd name="T1" fmla="*/ 0 h 158"/>
                <a:gd name="T2" fmla="*/ 0 w 185"/>
                <a:gd name="T3" fmla="*/ 0 h 158"/>
                <a:gd name="T4" fmla="*/ 0 w 185"/>
                <a:gd name="T5" fmla="*/ 158 h 158"/>
                <a:gd name="T6" fmla="*/ 44 w 185"/>
                <a:gd name="T7" fmla="*/ 158 h 158"/>
                <a:gd name="T8" fmla="*/ 185 w 185"/>
                <a:gd name="T9" fmla="*/ 158 h 158"/>
                <a:gd name="T10" fmla="*/ 76 w 185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8">
                  <a:moveTo>
                    <a:pt x="7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44" y="158"/>
                  </a:lnTo>
                  <a:lnTo>
                    <a:pt x="185" y="15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1662"/>
            <p:cNvSpPr/>
            <p:nvPr userDrawn="1"/>
          </p:nvSpPr>
          <p:spPr bwMode="auto">
            <a:xfrm>
              <a:off x="11288713" y="4613275"/>
              <a:ext cx="293688" cy="250825"/>
            </a:xfrm>
            <a:custGeom>
              <a:avLst/>
              <a:gdLst>
                <a:gd name="T0" fmla="*/ 76 w 185"/>
                <a:gd name="T1" fmla="*/ 0 h 158"/>
                <a:gd name="T2" fmla="*/ 0 w 185"/>
                <a:gd name="T3" fmla="*/ 0 h 158"/>
                <a:gd name="T4" fmla="*/ 0 w 185"/>
                <a:gd name="T5" fmla="*/ 158 h 158"/>
                <a:gd name="T6" fmla="*/ 44 w 185"/>
                <a:gd name="T7" fmla="*/ 158 h 158"/>
                <a:gd name="T8" fmla="*/ 185 w 185"/>
                <a:gd name="T9" fmla="*/ 158 h 158"/>
                <a:gd name="T10" fmla="*/ 76 w 185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8">
                  <a:moveTo>
                    <a:pt x="7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44" y="158"/>
                  </a:lnTo>
                  <a:lnTo>
                    <a:pt x="185" y="15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1663"/>
            <p:cNvSpPr/>
            <p:nvPr userDrawn="1"/>
          </p:nvSpPr>
          <p:spPr bwMode="auto">
            <a:xfrm>
              <a:off x="11288713" y="4400550"/>
              <a:ext cx="241300" cy="212725"/>
            </a:xfrm>
            <a:custGeom>
              <a:avLst/>
              <a:gdLst>
                <a:gd name="T0" fmla="*/ 60 w 152"/>
                <a:gd name="T1" fmla="*/ 0 h 134"/>
                <a:gd name="T2" fmla="*/ 0 w 152"/>
                <a:gd name="T3" fmla="*/ 0 h 134"/>
                <a:gd name="T4" fmla="*/ 0 w 152"/>
                <a:gd name="T5" fmla="*/ 134 h 134"/>
                <a:gd name="T6" fmla="*/ 76 w 152"/>
                <a:gd name="T7" fmla="*/ 134 h 134"/>
                <a:gd name="T8" fmla="*/ 152 w 152"/>
                <a:gd name="T9" fmla="*/ 134 h 134"/>
                <a:gd name="T10" fmla="*/ 60 w 152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34">
                  <a:moveTo>
                    <a:pt x="6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76" y="134"/>
                  </a:lnTo>
                  <a:lnTo>
                    <a:pt x="152" y="13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1664"/>
            <p:cNvSpPr/>
            <p:nvPr userDrawn="1"/>
          </p:nvSpPr>
          <p:spPr bwMode="auto">
            <a:xfrm>
              <a:off x="11288713" y="4400550"/>
              <a:ext cx="241300" cy="212725"/>
            </a:xfrm>
            <a:custGeom>
              <a:avLst/>
              <a:gdLst>
                <a:gd name="T0" fmla="*/ 60 w 152"/>
                <a:gd name="T1" fmla="*/ 0 h 134"/>
                <a:gd name="T2" fmla="*/ 0 w 152"/>
                <a:gd name="T3" fmla="*/ 0 h 134"/>
                <a:gd name="T4" fmla="*/ 0 w 152"/>
                <a:gd name="T5" fmla="*/ 134 h 134"/>
                <a:gd name="T6" fmla="*/ 76 w 152"/>
                <a:gd name="T7" fmla="*/ 134 h 134"/>
                <a:gd name="T8" fmla="*/ 152 w 152"/>
                <a:gd name="T9" fmla="*/ 134 h 134"/>
                <a:gd name="T10" fmla="*/ 60 w 152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34">
                  <a:moveTo>
                    <a:pt x="6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76" y="134"/>
                  </a:lnTo>
                  <a:lnTo>
                    <a:pt x="152" y="134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1665"/>
            <p:cNvSpPr/>
            <p:nvPr userDrawn="1"/>
          </p:nvSpPr>
          <p:spPr bwMode="auto">
            <a:xfrm>
              <a:off x="11288713" y="4122738"/>
              <a:ext cx="192088" cy="277813"/>
            </a:xfrm>
            <a:custGeom>
              <a:avLst/>
              <a:gdLst>
                <a:gd name="T0" fmla="*/ 0 w 121"/>
                <a:gd name="T1" fmla="*/ 0 h 175"/>
                <a:gd name="T2" fmla="*/ 0 w 121"/>
                <a:gd name="T3" fmla="*/ 175 h 175"/>
                <a:gd name="T4" fmla="*/ 60 w 121"/>
                <a:gd name="T5" fmla="*/ 175 h 175"/>
                <a:gd name="T6" fmla="*/ 121 w 121"/>
                <a:gd name="T7" fmla="*/ 175 h 175"/>
                <a:gd name="T8" fmla="*/ 0 w 12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5">
                  <a:moveTo>
                    <a:pt x="0" y="0"/>
                  </a:moveTo>
                  <a:lnTo>
                    <a:pt x="0" y="175"/>
                  </a:lnTo>
                  <a:lnTo>
                    <a:pt x="60" y="175"/>
                  </a:lnTo>
                  <a:lnTo>
                    <a:pt x="121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1666"/>
            <p:cNvSpPr/>
            <p:nvPr userDrawn="1"/>
          </p:nvSpPr>
          <p:spPr bwMode="auto">
            <a:xfrm>
              <a:off x="11288713" y="4122738"/>
              <a:ext cx="192088" cy="277813"/>
            </a:xfrm>
            <a:custGeom>
              <a:avLst/>
              <a:gdLst>
                <a:gd name="T0" fmla="*/ 0 w 121"/>
                <a:gd name="T1" fmla="*/ 0 h 175"/>
                <a:gd name="T2" fmla="*/ 0 w 121"/>
                <a:gd name="T3" fmla="*/ 175 h 175"/>
                <a:gd name="T4" fmla="*/ 60 w 121"/>
                <a:gd name="T5" fmla="*/ 175 h 175"/>
                <a:gd name="T6" fmla="*/ 121 w 121"/>
                <a:gd name="T7" fmla="*/ 175 h 175"/>
                <a:gd name="T8" fmla="*/ 0 w 12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5">
                  <a:moveTo>
                    <a:pt x="0" y="0"/>
                  </a:moveTo>
                  <a:lnTo>
                    <a:pt x="0" y="175"/>
                  </a:lnTo>
                  <a:lnTo>
                    <a:pt x="60" y="175"/>
                  </a:lnTo>
                  <a:lnTo>
                    <a:pt x="121" y="1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1667"/>
            <p:cNvSpPr/>
            <p:nvPr userDrawn="1"/>
          </p:nvSpPr>
          <p:spPr bwMode="auto">
            <a:xfrm>
              <a:off x="11288713" y="4864100"/>
              <a:ext cx="69850" cy="201613"/>
            </a:xfrm>
            <a:custGeom>
              <a:avLst/>
              <a:gdLst>
                <a:gd name="T0" fmla="*/ 44 w 44"/>
                <a:gd name="T1" fmla="*/ 0 h 127"/>
                <a:gd name="T2" fmla="*/ 0 w 44"/>
                <a:gd name="T3" fmla="*/ 0 h 127"/>
                <a:gd name="T4" fmla="*/ 0 w 44"/>
                <a:gd name="T5" fmla="*/ 127 h 127"/>
                <a:gd name="T6" fmla="*/ 44 w 44"/>
                <a:gd name="T7" fmla="*/ 127 h 127"/>
                <a:gd name="T8" fmla="*/ 44 w 44"/>
                <a:gd name="T9" fmla="*/ 127 h 127"/>
                <a:gd name="T10" fmla="*/ 44 w 4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7">
                  <a:moveTo>
                    <a:pt x="44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1668"/>
            <p:cNvSpPr/>
            <p:nvPr userDrawn="1"/>
          </p:nvSpPr>
          <p:spPr bwMode="auto">
            <a:xfrm>
              <a:off x="11288713" y="4864100"/>
              <a:ext cx="69850" cy="201613"/>
            </a:xfrm>
            <a:custGeom>
              <a:avLst/>
              <a:gdLst>
                <a:gd name="T0" fmla="*/ 44 w 44"/>
                <a:gd name="T1" fmla="*/ 0 h 127"/>
                <a:gd name="T2" fmla="*/ 0 w 44"/>
                <a:gd name="T3" fmla="*/ 0 h 127"/>
                <a:gd name="T4" fmla="*/ 0 w 44"/>
                <a:gd name="T5" fmla="*/ 127 h 127"/>
                <a:gd name="T6" fmla="*/ 44 w 44"/>
                <a:gd name="T7" fmla="*/ 127 h 127"/>
                <a:gd name="T8" fmla="*/ 44 w 44"/>
                <a:gd name="T9" fmla="*/ 127 h 127"/>
                <a:gd name="T10" fmla="*/ 44 w 4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7">
                  <a:moveTo>
                    <a:pt x="44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1669"/>
            <p:cNvSpPr/>
            <p:nvPr userDrawn="1"/>
          </p:nvSpPr>
          <p:spPr bwMode="auto">
            <a:xfrm>
              <a:off x="6313488" y="679450"/>
              <a:ext cx="952500" cy="1303338"/>
            </a:xfrm>
            <a:custGeom>
              <a:avLst/>
              <a:gdLst>
                <a:gd name="T0" fmla="*/ 600 w 600"/>
                <a:gd name="T1" fmla="*/ 82 h 821"/>
                <a:gd name="T2" fmla="*/ 378 w 600"/>
                <a:gd name="T3" fmla="*/ 178 h 821"/>
                <a:gd name="T4" fmla="*/ 378 w 600"/>
                <a:gd name="T5" fmla="*/ 643 h 821"/>
                <a:gd name="T6" fmla="*/ 600 w 600"/>
                <a:gd name="T7" fmla="*/ 740 h 821"/>
                <a:gd name="T8" fmla="*/ 147 w 600"/>
                <a:gd name="T9" fmla="*/ 678 h 821"/>
                <a:gd name="T10" fmla="*/ 147 w 600"/>
                <a:gd name="T11" fmla="*/ 144 h 821"/>
                <a:gd name="T12" fmla="*/ 600 w 600"/>
                <a:gd name="T13" fmla="*/ 8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821">
                  <a:moveTo>
                    <a:pt x="600" y="82"/>
                  </a:moveTo>
                  <a:cubicBezTo>
                    <a:pt x="520" y="84"/>
                    <a:pt x="440" y="117"/>
                    <a:pt x="378" y="178"/>
                  </a:cubicBezTo>
                  <a:cubicBezTo>
                    <a:pt x="250" y="307"/>
                    <a:pt x="250" y="515"/>
                    <a:pt x="378" y="643"/>
                  </a:cubicBezTo>
                  <a:cubicBezTo>
                    <a:pt x="440" y="705"/>
                    <a:pt x="520" y="737"/>
                    <a:pt x="600" y="740"/>
                  </a:cubicBezTo>
                  <a:cubicBezTo>
                    <a:pt x="456" y="821"/>
                    <a:pt x="270" y="801"/>
                    <a:pt x="147" y="678"/>
                  </a:cubicBezTo>
                  <a:cubicBezTo>
                    <a:pt x="0" y="530"/>
                    <a:pt x="0" y="291"/>
                    <a:pt x="147" y="144"/>
                  </a:cubicBezTo>
                  <a:cubicBezTo>
                    <a:pt x="270" y="21"/>
                    <a:pt x="456" y="0"/>
                    <a:pt x="600" y="82"/>
                  </a:cubicBezTo>
                  <a:close/>
                </a:path>
              </a:pathLst>
            </a:custGeom>
            <a:solidFill>
              <a:srgbClr val="F6D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1670"/>
            <p:cNvSpPr/>
            <p:nvPr userDrawn="1"/>
          </p:nvSpPr>
          <p:spPr bwMode="auto">
            <a:xfrm>
              <a:off x="6121401" y="2278063"/>
              <a:ext cx="249238" cy="249238"/>
            </a:xfrm>
            <a:custGeom>
              <a:avLst/>
              <a:gdLst>
                <a:gd name="T0" fmla="*/ 79 w 157"/>
                <a:gd name="T1" fmla="*/ 0 h 157"/>
                <a:gd name="T2" fmla="*/ 0 w 157"/>
                <a:gd name="T3" fmla="*/ 79 h 157"/>
                <a:gd name="T4" fmla="*/ 79 w 157"/>
                <a:gd name="T5" fmla="*/ 157 h 157"/>
                <a:gd name="T6" fmla="*/ 157 w 157"/>
                <a:gd name="T7" fmla="*/ 79 h 157"/>
                <a:gd name="T8" fmla="*/ 79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9" y="0"/>
                  </a:moveTo>
                  <a:cubicBezTo>
                    <a:pt x="79" y="60"/>
                    <a:pt x="60" y="79"/>
                    <a:pt x="0" y="79"/>
                  </a:cubicBezTo>
                  <a:cubicBezTo>
                    <a:pt x="60" y="79"/>
                    <a:pt x="79" y="97"/>
                    <a:pt x="79" y="157"/>
                  </a:cubicBezTo>
                  <a:cubicBezTo>
                    <a:pt x="79" y="97"/>
                    <a:pt x="97" y="79"/>
                    <a:pt x="157" y="79"/>
                  </a:cubicBezTo>
                  <a:cubicBezTo>
                    <a:pt x="97" y="79"/>
                    <a:pt x="79" y="60"/>
                    <a:pt x="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1671"/>
            <p:cNvSpPr/>
            <p:nvPr userDrawn="1"/>
          </p:nvSpPr>
          <p:spPr bwMode="auto">
            <a:xfrm>
              <a:off x="7842251" y="1455738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1672"/>
            <p:cNvSpPr/>
            <p:nvPr userDrawn="1"/>
          </p:nvSpPr>
          <p:spPr bwMode="auto">
            <a:xfrm>
              <a:off x="9863138" y="2278063"/>
              <a:ext cx="249238" cy="249238"/>
            </a:xfrm>
            <a:custGeom>
              <a:avLst/>
              <a:gdLst>
                <a:gd name="T0" fmla="*/ 79 w 157"/>
                <a:gd name="T1" fmla="*/ 0 h 157"/>
                <a:gd name="T2" fmla="*/ 0 w 157"/>
                <a:gd name="T3" fmla="*/ 79 h 157"/>
                <a:gd name="T4" fmla="*/ 79 w 157"/>
                <a:gd name="T5" fmla="*/ 157 h 157"/>
                <a:gd name="T6" fmla="*/ 157 w 157"/>
                <a:gd name="T7" fmla="*/ 79 h 157"/>
                <a:gd name="T8" fmla="*/ 79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9" y="0"/>
                  </a:moveTo>
                  <a:cubicBezTo>
                    <a:pt x="79" y="60"/>
                    <a:pt x="61" y="79"/>
                    <a:pt x="0" y="79"/>
                  </a:cubicBezTo>
                  <a:cubicBezTo>
                    <a:pt x="61" y="79"/>
                    <a:pt x="79" y="97"/>
                    <a:pt x="79" y="157"/>
                  </a:cubicBezTo>
                  <a:cubicBezTo>
                    <a:pt x="79" y="97"/>
                    <a:pt x="97" y="79"/>
                    <a:pt x="157" y="79"/>
                  </a:cubicBezTo>
                  <a:cubicBezTo>
                    <a:pt x="97" y="79"/>
                    <a:pt x="79" y="60"/>
                    <a:pt x="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1673"/>
            <p:cNvSpPr/>
            <p:nvPr userDrawn="1"/>
          </p:nvSpPr>
          <p:spPr bwMode="auto">
            <a:xfrm>
              <a:off x="10623551" y="1814513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1674"/>
            <p:cNvSpPr/>
            <p:nvPr userDrawn="1"/>
          </p:nvSpPr>
          <p:spPr bwMode="auto">
            <a:xfrm>
              <a:off x="9759951" y="1206500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1675"/>
            <p:cNvSpPr/>
            <p:nvPr userDrawn="1"/>
          </p:nvSpPr>
          <p:spPr bwMode="auto">
            <a:xfrm>
              <a:off x="11095038" y="2646363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6" y="79"/>
                    <a:pt x="157" y="79"/>
                  </a:cubicBezTo>
                  <a:cubicBezTo>
                    <a:pt x="96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1676"/>
            <p:cNvSpPr/>
            <p:nvPr userDrawn="1"/>
          </p:nvSpPr>
          <p:spPr bwMode="auto">
            <a:xfrm>
              <a:off x="7356476" y="2403475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8 h 157"/>
                <a:gd name="T4" fmla="*/ 78 w 157"/>
                <a:gd name="T5" fmla="*/ 157 h 157"/>
                <a:gd name="T6" fmla="*/ 157 w 157"/>
                <a:gd name="T7" fmla="*/ 78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8"/>
                    <a:pt x="0" y="78"/>
                  </a:cubicBezTo>
                  <a:cubicBezTo>
                    <a:pt x="60" y="78"/>
                    <a:pt x="78" y="97"/>
                    <a:pt x="78" y="157"/>
                  </a:cubicBezTo>
                  <a:cubicBezTo>
                    <a:pt x="78" y="97"/>
                    <a:pt x="97" y="78"/>
                    <a:pt x="157" y="78"/>
                  </a:cubicBezTo>
                  <a:cubicBezTo>
                    <a:pt x="97" y="78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Rectangle 1677"/>
            <p:cNvSpPr>
              <a:spLocks noChangeArrowheads="1"/>
            </p:cNvSpPr>
            <p:nvPr userDrawn="1"/>
          </p:nvSpPr>
          <p:spPr bwMode="auto">
            <a:xfrm>
              <a:off x="8094663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Oval 1678"/>
            <p:cNvSpPr>
              <a:spLocks noChangeArrowheads="1"/>
            </p:cNvSpPr>
            <p:nvPr userDrawn="1"/>
          </p:nvSpPr>
          <p:spPr bwMode="auto">
            <a:xfrm>
              <a:off x="8047038" y="4070350"/>
              <a:ext cx="109538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Rectangle 1679"/>
            <p:cNvSpPr>
              <a:spLocks noChangeArrowheads="1"/>
            </p:cNvSpPr>
            <p:nvPr userDrawn="1"/>
          </p:nvSpPr>
          <p:spPr bwMode="auto">
            <a:xfrm>
              <a:off x="7820026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Oval 1680"/>
            <p:cNvSpPr>
              <a:spLocks noChangeArrowheads="1"/>
            </p:cNvSpPr>
            <p:nvPr userDrawn="1"/>
          </p:nvSpPr>
          <p:spPr bwMode="auto">
            <a:xfrm>
              <a:off x="7772401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1681"/>
            <p:cNvSpPr/>
            <p:nvPr userDrawn="1"/>
          </p:nvSpPr>
          <p:spPr bwMode="auto">
            <a:xfrm>
              <a:off x="7826376" y="4056063"/>
              <a:ext cx="276225" cy="1009650"/>
            </a:xfrm>
            <a:custGeom>
              <a:avLst/>
              <a:gdLst>
                <a:gd name="T0" fmla="*/ 174 w 174"/>
                <a:gd name="T1" fmla="*/ 103 h 636"/>
                <a:gd name="T2" fmla="*/ 174 w 174"/>
                <a:gd name="T3" fmla="*/ 89 h 636"/>
                <a:gd name="T4" fmla="*/ 95 w 174"/>
                <a:gd name="T5" fmla="*/ 89 h 636"/>
                <a:gd name="T6" fmla="*/ 95 w 174"/>
                <a:gd name="T7" fmla="*/ 47 h 636"/>
                <a:gd name="T8" fmla="*/ 101 w 174"/>
                <a:gd name="T9" fmla="*/ 47 h 636"/>
                <a:gd name="T10" fmla="*/ 108 w 174"/>
                <a:gd name="T11" fmla="*/ 19 h 636"/>
                <a:gd name="T12" fmla="*/ 111 w 174"/>
                <a:gd name="T13" fmla="*/ 19 h 636"/>
                <a:gd name="T14" fmla="*/ 111 w 174"/>
                <a:gd name="T15" fmla="*/ 0 h 636"/>
                <a:gd name="T16" fmla="*/ 62 w 174"/>
                <a:gd name="T17" fmla="*/ 0 h 636"/>
                <a:gd name="T18" fmla="*/ 62 w 174"/>
                <a:gd name="T19" fmla="*/ 19 h 636"/>
                <a:gd name="T20" fmla="*/ 65 w 174"/>
                <a:gd name="T21" fmla="*/ 19 h 636"/>
                <a:gd name="T22" fmla="*/ 73 w 174"/>
                <a:gd name="T23" fmla="*/ 47 h 636"/>
                <a:gd name="T24" fmla="*/ 78 w 174"/>
                <a:gd name="T25" fmla="*/ 47 h 636"/>
                <a:gd name="T26" fmla="*/ 78 w 174"/>
                <a:gd name="T27" fmla="*/ 89 h 636"/>
                <a:gd name="T28" fmla="*/ 0 w 174"/>
                <a:gd name="T29" fmla="*/ 89 h 636"/>
                <a:gd name="T30" fmla="*/ 0 w 174"/>
                <a:gd name="T31" fmla="*/ 103 h 636"/>
                <a:gd name="T32" fmla="*/ 78 w 174"/>
                <a:gd name="T33" fmla="*/ 103 h 636"/>
                <a:gd name="T34" fmla="*/ 78 w 174"/>
                <a:gd name="T35" fmla="*/ 561 h 636"/>
                <a:gd name="T36" fmla="*/ 58 w 174"/>
                <a:gd name="T37" fmla="*/ 561 h 636"/>
                <a:gd name="T38" fmla="*/ 44 w 174"/>
                <a:gd name="T39" fmla="*/ 617 h 636"/>
                <a:gd name="T40" fmla="*/ 38 w 174"/>
                <a:gd name="T41" fmla="*/ 617 h 636"/>
                <a:gd name="T42" fmla="*/ 38 w 174"/>
                <a:gd name="T43" fmla="*/ 636 h 636"/>
                <a:gd name="T44" fmla="*/ 136 w 174"/>
                <a:gd name="T45" fmla="*/ 636 h 636"/>
                <a:gd name="T46" fmla="*/ 136 w 174"/>
                <a:gd name="T47" fmla="*/ 617 h 636"/>
                <a:gd name="T48" fmla="*/ 130 w 174"/>
                <a:gd name="T49" fmla="*/ 617 h 636"/>
                <a:gd name="T50" fmla="*/ 116 w 174"/>
                <a:gd name="T51" fmla="*/ 561 h 636"/>
                <a:gd name="T52" fmla="*/ 95 w 174"/>
                <a:gd name="T53" fmla="*/ 561 h 636"/>
                <a:gd name="T54" fmla="*/ 95 w 174"/>
                <a:gd name="T55" fmla="*/ 103 h 636"/>
                <a:gd name="T56" fmla="*/ 174 w 174"/>
                <a:gd name="T57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636">
                  <a:moveTo>
                    <a:pt x="174" y="103"/>
                  </a:moveTo>
                  <a:lnTo>
                    <a:pt x="174" y="89"/>
                  </a:lnTo>
                  <a:lnTo>
                    <a:pt x="95" y="89"/>
                  </a:lnTo>
                  <a:lnTo>
                    <a:pt x="95" y="47"/>
                  </a:lnTo>
                  <a:lnTo>
                    <a:pt x="101" y="47"/>
                  </a:lnTo>
                  <a:lnTo>
                    <a:pt x="108" y="19"/>
                  </a:lnTo>
                  <a:lnTo>
                    <a:pt x="111" y="19"/>
                  </a:lnTo>
                  <a:lnTo>
                    <a:pt x="111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73" y="47"/>
                  </a:lnTo>
                  <a:lnTo>
                    <a:pt x="78" y="47"/>
                  </a:lnTo>
                  <a:lnTo>
                    <a:pt x="78" y="89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78" y="103"/>
                  </a:lnTo>
                  <a:lnTo>
                    <a:pt x="78" y="561"/>
                  </a:lnTo>
                  <a:lnTo>
                    <a:pt x="58" y="561"/>
                  </a:lnTo>
                  <a:lnTo>
                    <a:pt x="44" y="617"/>
                  </a:lnTo>
                  <a:lnTo>
                    <a:pt x="38" y="617"/>
                  </a:lnTo>
                  <a:lnTo>
                    <a:pt x="38" y="636"/>
                  </a:lnTo>
                  <a:lnTo>
                    <a:pt x="136" y="636"/>
                  </a:lnTo>
                  <a:lnTo>
                    <a:pt x="136" y="617"/>
                  </a:lnTo>
                  <a:lnTo>
                    <a:pt x="130" y="617"/>
                  </a:lnTo>
                  <a:lnTo>
                    <a:pt x="116" y="561"/>
                  </a:lnTo>
                  <a:lnTo>
                    <a:pt x="95" y="561"/>
                  </a:lnTo>
                  <a:lnTo>
                    <a:pt x="95" y="103"/>
                  </a:lnTo>
                  <a:lnTo>
                    <a:pt x="174" y="103"/>
                  </a:lnTo>
                  <a:close/>
                </a:path>
              </a:pathLst>
            </a:cu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Rectangle 1682"/>
            <p:cNvSpPr>
              <a:spLocks noChangeArrowheads="1"/>
            </p:cNvSpPr>
            <p:nvPr userDrawn="1"/>
          </p:nvSpPr>
          <p:spPr bwMode="auto">
            <a:xfrm>
              <a:off x="9779001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Oval 1683"/>
            <p:cNvSpPr>
              <a:spLocks noChangeArrowheads="1"/>
            </p:cNvSpPr>
            <p:nvPr userDrawn="1"/>
          </p:nvSpPr>
          <p:spPr bwMode="auto">
            <a:xfrm>
              <a:off x="9731376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Rectangle 1684"/>
            <p:cNvSpPr>
              <a:spLocks noChangeArrowheads="1"/>
            </p:cNvSpPr>
            <p:nvPr userDrawn="1"/>
          </p:nvSpPr>
          <p:spPr bwMode="auto">
            <a:xfrm>
              <a:off x="9504363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Oval 1685"/>
            <p:cNvSpPr>
              <a:spLocks noChangeArrowheads="1"/>
            </p:cNvSpPr>
            <p:nvPr userDrawn="1"/>
          </p:nvSpPr>
          <p:spPr bwMode="auto">
            <a:xfrm>
              <a:off x="9456738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1686"/>
            <p:cNvSpPr/>
            <p:nvPr userDrawn="1"/>
          </p:nvSpPr>
          <p:spPr bwMode="auto">
            <a:xfrm>
              <a:off x="9509126" y="4056063"/>
              <a:ext cx="277813" cy="1009650"/>
            </a:xfrm>
            <a:custGeom>
              <a:avLst/>
              <a:gdLst>
                <a:gd name="T0" fmla="*/ 175 w 175"/>
                <a:gd name="T1" fmla="*/ 103 h 636"/>
                <a:gd name="T2" fmla="*/ 175 w 175"/>
                <a:gd name="T3" fmla="*/ 89 h 636"/>
                <a:gd name="T4" fmla="*/ 96 w 175"/>
                <a:gd name="T5" fmla="*/ 89 h 636"/>
                <a:gd name="T6" fmla="*/ 96 w 175"/>
                <a:gd name="T7" fmla="*/ 47 h 636"/>
                <a:gd name="T8" fmla="*/ 102 w 175"/>
                <a:gd name="T9" fmla="*/ 47 h 636"/>
                <a:gd name="T10" fmla="*/ 109 w 175"/>
                <a:gd name="T11" fmla="*/ 19 h 636"/>
                <a:gd name="T12" fmla="*/ 112 w 175"/>
                <a:gd name="T13" fmla="*/ 19 h 636"/>
                <a:gd name="T14" fmla="*/ 112 w 175"/>
                <a:gd name="T15" fmla="*/ 0 h 636"/>
                <a:gd name="T16" fmla="*/ 63 w 175"/>
                <a:gd name="T17" fmla="*/ 0 h 636"/>
                <a:gd name="T18" fmla="*/ 63 w 175"/>
                <a:gd name="T19" fmla="*/ 19 h 636"/>
                <a:gd name="T20" fmla="*/ 66 w 175"/>
                <a:gd name="T21" fmla="*/ 19 h 636"/>
                <a:gd name="T22" fmla="*/ 73 w 175"/>
                <a:gd name="T23" fmla="*/ 47 h 636"/>
                <a:gd name="T24" fmla="*/ 79 w 175"/>
                <a:gd name="T25" fmla="*/ 47 h 636"/>
                <a:gd name="T26" fmla="*/ 79 w 175"/>
                <a:gd name="T27" fmla="*/ 89 h 636"/>
                <a:gd name="T28" fmla="*/ 0 w 175"/>
                <a:gd name="T29" fmla="*/ 89 h 636"/>
                <a:gd name="T30" fmla="*/ 0 w 175"/>
                <a:gd name="T31" fmla="*/ 103 h 636"/>
                <a:gd name="T32" fmla="*/ 79 w 175"/>
                <a:gd name="T33" fmla="*/ 103 h 636"/>
                <a:gd name="T34" fmla="*/ 79 w 175"/>
                <a:gd name="T35" fmla="*/ 561 h 636"/>
                <a:gd name="T36" fmla="*/ 59 w 175"/>
                <a:gd name="T37" fmla="*/ 561 h 636"/>
                <a:gd name="T38" fmla="*/ 45 w 175"/>
                <a:gd name="T39" fmla="*/ 617 h 636"/>
                <a:gd name="T40" fmla="*/ 38 w 175"/>
                <a:gd name="T41" fmla="*/ 617 h 636"/>
                <a:gd name="T42" fmla="*/ 38 w 175"/>
                <a:gd name="T43" fmla="*/ 636 h 636"/>
                <a:gd name="T44" fmla="*/ 137 w 175"/>
                <a:gd name="T45" fmla="*/ 636 h 636"/>
                <a:gd name="T46" fmla="*/ 137 w 175"/>
                <a:gd name="T47" fmla="*/ 617 h 636"/>
                <a:gd name="T48" fmla="*/ 130 w 175"/>
                <a:gd name="T49" fmla="*/ 617 h 636"/>
                <a:gd name="T50" fmla="*/ 117 w 175"/>
                <a:gd name="T51" fmla="*/ 561 h 636"/>
                <a:gd name="T52" fmla="*/ 96 w 175"/>
                <a:gd name="T53" fmla="*/ 561 h 636"/>
                <a:gd name="T54" fmla="*/ 96 w 175"/>
                <a:gd name="T55" fmla="*/ 103 h 636"/>
                <a:gd name="T56" fmla="*/ 175 w 175"/>
                <a:gd name="T57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636">
                  <a:moveTo>
                    <a:pt x="175" y="103"/>
                  </a:moveTo>
                  <a:lnTo>
                    <a:pt x="175" y="89"/>
                  </a:lnTo>
                  <a:lnTo>
                    <a:pt x="96" y="89"/>
                  </a:lnTo>
                  <a:lnTo>
                    <a:pt x="96" y="47"/>
                  </a:lnTo>
                  <a:lnTo>
                    <a:pt x="102" y="47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63" y="19"/>
                  </a:lnTo>
                  <a:lnTo>
                    <a:pt x="66" y="19"/>
                  </a:lnTo>
                  <a:lnTo>
                    <a:pt x="73" y="47"/>
                  </a:lnTo>
                  <a:lnTo>
                    <a:pt x="79" y="47"/>
                  </a:lnTo>
                  <a:lnTo>
                    <a:pt x="79" y="89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79" y="103"/>
                  </a:lnTo>
                  <a:lnTo>
                    <a:pt x="79" y="561"/>
                  </a:lnTo>
                  <a:lnTo>
                    <a:pt x="59" y="561"/>
                  </a:lnTo>
                  <a:lnTo>
                    <a:pt x="45" y="617"/>
                  </a:lnTo>
                  <a:lnTo>
                    <a:pt x="38" y="617"/>
                  </a:lnTo>
                  <a:lnTo>
                    <a:pt x="38" y="636"/>
                  </a:lnTo>
                  <a:lnTo>
                    <a:pt x="137" y="636"/>
                  </a:lnTo>
                  <a:lnTo>
                    <a:pt x="137" y="617"/>
                  </a:lnTo>
                  <a:lnTo>
                    <a:pt x="130" y="617"/>
                  </a:lnTo>
                  <a:lnTo>
                    <a:pt x="117" y="561"/>
                  </a:lnTo>
                  <a:lnTo>
                    <a:pt x="96" y="561"/>
                  </a:lnTo>
                  <a:lnTo>
                    <a:pt x="96" y="103"/>
                  </a:lnTo>
                  <a:lnTo>
                    <a:pt x="175" y="103"/>
                  </a:lnTo>
                  <a:close/>
                </a:path>
              </a:pathLst>
            </a:cu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1687"/>
            <p:cNvSpPr/>
            <p:nvPr userDrawn="1"/>
          </p:nvSpPr>
          <p:spPr bwMode="auto">
            <a:xfrm>
              <a:off x="7956551" y="4219575"/>
              <a:ext cx="15875" cy="19050"/>
            </a:xfrm>
            <a:custGeom>
              <a:avLst/>
              <a:gdLst>
                <a:gd name="T0" fmla="*/ 8 w 10"/>
                <a:gd name="T1" fmla="*/ 9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10" y="5"/>
                    <a:pt x="8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1688"/>
            <p:cNvSpPr/>
            <p:nvPr userDrawn="1"/>
          </p:nvSpPr>
          <p:spPr bwMode="auto">
            <a:xfrm>
              <a:off x="7962901" y="42132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1689"/>
            <p:cNvSpPr/>
            <p:nvPr userDrawn="1"/>
          </p:nvSpPr>
          <p:spPr bwMode="auto">
            <a:xfrm>
              <a:off x="7978776" y="4230688"/>
              <a:ext cx="15875" cy="20638"/>
            </a:xfrm>
            <a:custGeom>
              <a:avLst/>
              <a:gdLst>
                <a:gd name="T0" fmla="*/ 9 w 10"/>
                <a:gd name="T1" fmla="*/ 9 h 13"/>
                <a:gd name="T2" fmla="*/ 2 w 10"/>
                <a:gd name="T3" fmla="*/ 13 h 13"/>
                <a:gd name="T4" fmla="*/ 2 w 10"/>
                <a:gd name="T5" fmla="*/ 5 h 13"/>
                <a:gd name="T6" fmla="*/ 8 w 10"/>
                <a:gd name="T7" fmla="*/ 1 h 13"/>
                <a:gd name="T8" fmla="*/ 9 w 1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9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9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1690"/>
            <p:cNvSpPr/>
            <p:nvPr userDrawn="1"/>
          </p:nvSpPr>
          <p:spPr bwMode="auto">
            <a:xfrm>
              <a:off x="7986713" y="4224338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5 h 8"/>
                <a:gd name="T4" fmla="*/ 2 w 7"/>
                <a:gd name="T5" fmla="*/ 0 h 8"/>
                <a:gd name="T6" fmla="*/ 7 w 7"/>
                <a:gd name="T7" fmla="*/ 3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1691"/>
            <p:cNvSpPr/>
            <p:nvPr userDrawn="1"/>
          </p:nvSpPr>
          <p:spPr bwMode="auto">
            <a:xfrm>
              <a:off x="8002588" y="4241800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1692"/>
            <p:cNvSpPr/>
            <p:nvPr userDrawn="1"/>
          </p:nvSpPr>
          <p:spPr bwMode="auto">
            <a:xfrm>
              <a:off x="8008938" y="4235450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1693"/>
            <p:cNvSpPr/>
            <p:nvPr userDrawn="1"/>
          </p:nvSpPr>
          <p:spPr bwMode="auto">
            <a:xfrm>
              <a:off x="7961313" y="4210050"/>
              <a:ext cx="66675" cy="33338"/>
            </a:xfrm>
            <a:custGeom>
              <a:avLst/>
              <a:gdLst>
                <a:gd name="T0" fmla="*/ 0 w 42"/>
                <a:gd name="T1" fmla="*/ 0 h 21"/>
                <a:gd name="T2" fmla="*/ 42 w 42"/>
                <a:gd name="T3" fmla="*/ 21 h 21"/>
                <a:gd name="T4" fmla="*/ 42 w 42"/>
                <a:gd name="T5" fmla="*/ 20 h 21"/>
                <a:gd name="T6" fmla="*/ 0 w 42"/>
                <a:gd name="T7" fmla="*/ 0 h 21"/>
                <a:gd name="T8" fmla="*/ 0 w 4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1">
                  <a:moveTo>
                    <a:pt x="0" y="0"/>
                  </a:moveTo>
                  <a:cubicBezTo>
                    <a:pt x="13" y="7"/>
                    <a:pt x="28" y="14"/>
                    <a:pt x="42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28" y="14"/>
                    <a:pt x="14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1694"/>
            <p:cNvSpPr/>
            <p:nvPr userDrawn="1"/>
          </p:nvSpPr>
          <p:spPr bwMode="auto">
            <a:xfrm>
              <a:off x="8027988" y="425450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1695"/>
            <p:cNvSpPr/>
            <p:nvPr userDrawn="1"/>
          </p:nvSpPr>
          <p:spPr bwMode="auto">
            <a:xfrm>
              <a:off x="8035926" y="4246563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3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1696"/>
            <p:cNvSpPr/>
            <p:nvPr userDrawn="1"/>
          </p:nvSpPr>
          <p:spPr bwMode="auto">
            <a:xfrm>
              <a:off x="8051801" y="4264025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1697"/>
            <p:cNvSpPr/>
            <p:nvPr userDrawn="1"/>
          </p:nvSpPr>
          <p:spPr bwMode="auto">
            <a:xfrm>
              <a:off x="8058151" y="4257675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1698"/>
            <p:cNvSpPr/>
            <p:nvPr userDrawn="1"/>
          </p:nvSpPr>
          <p:spPr bwMode="auto">
            <a:xfrm>
              <a:off x="8075613" y="427355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1699"/>
            <p:cNvSpPr/>
            <p:nvPr userDrawn="1"/>
          </p:nvSpPr>
          <p:spPr bwMode="auto">
            <a:xfrm>
              <a:off x="8081963" y="4267200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1700"/>
            <p:cNvSpPr/>
            <p:nvPr userDrawn="1"/>
          </p:nvSpPr>
          <p:spPr bwMode="auto">
            <a:xfrm>
              <a:off x="8031163" y="4243388"/>
              <a:ext cx="69850" cy="30163"/>
            </a:xfrm>
            <a:custGeom>
              <a:avLst/>
              <a:gdLst>
                <a:gd name="T0" fmla="*/ 0 w 44"/>
                <a:gd name="T1" fmla="*/ 1 h 19"/>
                <a:gd name="T2" fmla="*/ 44 w 44"/>
                <a:gd name="T3" fmla="*/ 19 h 19"/>
                <a:gd name="T4" fmla="*/ 44 w 44"/>
                <a:gd name="T5" fmla="*/ 18 h 19"/>
                <a:gd name="T6" fmla="*/ 1 w 44"/>
                <a:gd name="T7" fmla="*/ 0 h 19"/>
                <a:gd name="T8" fmla="*/ 0 w 44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0" y="1"/>
                  </a:moveTo>
                  <a:cubicBezTo>
                    <a:pt x="15" y="7"/>
                    <a:pt x="29" y="13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0" y="13"/>
                    <a:pt x="15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1701"/>
            <p:cNvSpPr/>
            <p:nvPr userDrawn="1"/>
          </p:nvSpPr>
          <p:spPr bwMode="auto">
            <a:xfrm>
              <a:off x="8102601" y="4284663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1702"/>
            <p:cNvSpPr/>
            <p:nvPr userDrawn="1"/>
          </p:nvSpPr>
          <p:spPr bwMode="auto">
            <a:xfrm>
              <a:off x="8108951" y="4278313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1703"/>
            <p:cNvSpPr/>
            <p:nvPr userDrawn="1"/>
          </p:nvSpPr>
          <p:spPr bwMode="auto">
            <a:xfrm>
              <a:off x="8126413" y="4294188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1704"/>
            <p:cNvSpPr/>
            <p:nvPr userDrawn="1"/>
          </p:nvSpPr>
          <p:spPr bwMode="auto">
            <a:xfrm>
              <a:off x="8132763" y="4286250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1705"/>
            <p:cNvSpPr/>
            <p:nvPr userDrawn="1"/>
          </p:nvSpPr>
          <p:spPr bwMode="auto">
            <a:xfrm>
              <a:off x="8150226" y="430212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1706"/>
            <p:cNvSpPr/>
            <p:nvPr userDrawn="1"/>
          </p:nvSpPr>
          <p:spPr bwMode="auto">
            <a:xfrm>
              <a:off x="8156576" y="429577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1707"/>
            <p:cNvSpPr/>
            <p:nvPr userDrawn="1"/>
          </p:nvSpPr>
          <p:spPr bwMode="auto">
            <a:xfrm>
              <a:off x="8104188" y="4273550"/>
              <a:ext cx="71438" cy="28575"/>
            </a:xfrm>
            <a:custGeom>
              <a:avLst/>
              <a:gdLst>
                <a:gd name="T0" fmla="*/ 0 w 45"/>
                <a:gd name="T1" fmla="*/ 1 h 18"/>
                <a:gd name="T2" fmla="*/ 22 w 45"/>
                <a:gd name="T3" fmla="*/ 10 h 18"/>
                <a:gd name="T4" fmla="*/ 44 w 45"/>
                <a:gd name="T5" fmla="*/ 18 h 18"/>
                <a:gd name="T6" fmla="*/ 45 w 45"/>
                <a:gd name="T7" fmla="*/ 17 h 18"/>
                <a:gd name="T8" fmla="*/ 23 w 45"/>
                <a:gd name="T9" fmla="*/ 9 h 18"/>
                <a:gd name="T10" fmla="*/ 1 w 45"/>
                <a:gd name="T11" fmla="*/ 0 h 18"/>
                <a:gd name="T12" fmla="*/ 0 w 45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0" y="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30" y="12"/>
                    <a:pt x="37" y="15"/>
                    <a:pt x="44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37" y="14"/>
                    <a:pt x="30" y="12"/>
                    <a:pt x="23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1708"/>
            <p:cNvSpPr/>
            <p:nvPr userDrawn="1"/>
          </p:nvSpPr>
          <p:spPr bwMode="auto">
            <a:xfrm>
              <a:off x="8177213" y="43116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1709"/>
            <p:cNvSpPr/>
            <p:nvPr userDrawn="1"/>
          </p:nvSpPr>
          <p:spPr bwMode="auto">
            <a:xfrm>
              <a:off x="8183563" y="430530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1710"/>
            <p:cNvSpPr/>
            <p:nvPr userDrawn="1"/>
          </p:nvSpPr>
          <p:spPr bwMode="auto">
            <a:xfrm>
              <a:off x="8201026" y="4321175"/>
              <a:ext cx="15875" cy="19050"/>
            </a:xfrm>
            <a:custGeom>
              <a:avLst/>
              <a:gdLst>
                <a:gd name="T0" fmla="*/ 9 w 10"/>
                <a:gd name="T1" fmla="*/ 7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0 h 12"/>
                <a:gd name="T8" fmla="*/ 9 w 10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1711"/>
            <p:cNvSpPr/>
            <p:nvPr userDrawn="1"/>
          </p:nvSpPr>
          <p:spPr bwMode="auto">
            <a:xfrm>
              <a:off x="8207376" y="43132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1712"/>
            <p:cNvSpPr/>
            <p:nvPr userDrawn="1"/>
          </p:nvSpPr>
          <p:spPr bwMode="auto">
            <a:xfrm>
              <a:off x="8226426" y="4329113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1713"/>
            <p:cNvSpPr/>
            <p:nvPr userDrawn="1"/>
          </p:nvSpPr>
          <p:spPr bwMode="auto">
            <a:xfrm>
              <a:off x="8231188" y="4321175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6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1714"/>
            <p:cNvSpPr/>
            <p:nvPr userDrawn="1"/>
          </p:nvSpPr>
          <p:spPr bwMode="auto">
            <a:xfrm>
              <a:off x="8178801" y="4302125"/>
              <a:ext cx="71438" cy="25400"/>
            </a:xfrm>
            <a:custGeom>
              <a:avLst/>
              <a:gdLst>
                <a:gd name="T0" fmla="*/ 0 w 45"/>
                <a:gd name="T1" fmla="*/ 1 h 16"/>
                <a:gd name="T2" fmla="*/ 22 w 45"/>
                <a:gd name="T3" fmla="*/ 8 h 16"/>
                <a:gd name="T4" fmla="*/ 45 w 45"/>
                <a:gd name="T5" fmla="*/ 16 h 16"/>
                <a:gd name="T6" fmla="*/ 45 w 45"/>
                <a:gd name="T7" fmla="*/ 15 h 16"/>
                <a:gd name="T8" fmla="*/ 23 w 45"/>
                <a:gd name="T9" fmla="*/ 8 h 16"/>
                <a:gd name="T10" fmla="*/ 0 w 45"/>
                <a:gd name="T11" fmla="*/ 0 h 16"/>
                <a:gd name="T12" fmla="*/ 0 w 45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6">
                  <a:moveTo>
                    <a:pt x="0" y="1"/>
                  </a:moveTo>
                  <a:cubicBezTo>
                    <a:pt x="8" y="3"/>
                    <a:pt x="15" y="6"/>
                    <a:pt x="22" y="8"/>
                  </a:cubicBezTo>
                  <a:cubicBezTo>
                    <a:pt x="30" y="11"/>
                    <a:pt x="37" y="13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13"/>
                    <a:pt x="30" y="10"/>
                    <a:pt x="23" y="8"/>
                  </a:cubicBezTo>
                  <a:cubicBezTo>
                    <a:pt x="15" y="5"/>
                    <a:pt x="8" y="3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1715"/>
            <p:cNvSpPr/>
            <p:nvPr userDrawn="1"/>
          </p:nvSpPr>
          <p:spPr bwMode="auto">
            <a:xfrm>
              <a:off x="8253413" y="4337050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3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1716"/>
            <p:cNvSpPr/>
            <p:nvPr userDrawn="1"/>
          </p:nvSpPr>
          <p:spPr bwMode="auto">
            <a:xfrm>
              <a:off x="8258176" y="433070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1717"/>
            <p:cNvSpPr/>
            <p:nvPr userDrawn="1"/>
          </p:nvSpPr>
          <p:spPr bwMode="auto">
            <a:xfrm>
              <a:off x="8278813" y="434498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2 w 9"/>
                <a:gd name="T3" fmla="*/ 12 h 12"/>
                <a:gd name="T4" fmla="*/ 0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0" y="5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1718"/>
            <p:cNvSpPr/>
            <p:nvPr userDrawn="1"/>
          </p:nvSpPr>
          <p:spPr bwMode="auto">
            <a:xfrm>
              <a:off x="8283576" y="433705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1719"/>
            <p:cNvSpPr/>
            <p:nvPr userDrawn="1"/>
          </p:nvSpPr>
          <p:spPr bwMode="auto">
            <a:xfrm>
              <a:off x="8302626" y="43513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1720"/>
            <p:cNvSpPr/>
            <p:nvPr userDrawn="1"/>
          </p:nvSpPr>
          <p:spPr bwMode="auto">
            <a:xfrm>
              <a:off x="8307388" y="43449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1721"/>
            <p:cNvSpPr/>
            <p:nvPr userDrawn="1"/>
          </p:nvSpPr>
          <p:spPr bwMode="auto">
            <a:xfrm>
              <a:off x="8255001" y="4327525"/>
              <a:ext cx="71438" cy="22225"/>
            </a:xfrm>
            <a:custGeom>
              <a:avLst/>
              <a:gdLst>
                <a:gd name="T0" fmla="*/ 0 w 45"/>
                <a:gd name="T1" fmla="*/ 1 h 14"/>
                <a:gd name="T2" fmla="*/ 45 w 45"/>
                <a:gd name="T3" fmla="*/ 14 h 14"/>
                <a:gd name="T4" fmla="*/ 45 w 45"/>
                <a:gd name="T5" fmla="*/ 13 h 14"/>
                <a:gd name="T6" fmla="*/ 0 w 45"/>
                <a:gd name="T7" fmla="*/ 0 h 14"/>
                <a:gd name="T8" fmla="*/ 0 w 45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4">
                  <a:moveTo>
                    <a:pt x="0" y="1"/>
                  </a:moveTo>
                  <a:cubicBezTo>
                    <a:pt x="14" y="5"/>
                    <a:pt x="30" y="10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0" y="9"/>
                    <a:pt x="15" y="5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1722"/>
            <p:cNvSpPr/>
            <p:nvPr userDrawn="1"/>
          </p:nvSpPr>
          <p:spPr bwMode="auto">
            <a:xfrm>
              <a:off x="8329613" y="4359275"/>
              <a:ext cx="15875" cy="19050"/>
            </a:xfrm>
            <a:custGeom>
              <a:avLst/>
              <a:gdLst>
                <a:gd name="T0" fmla="*/ 9 w 10"/>
                <a:gd name="T1" fmla="*/ 7 h 12"/>
                <a:gd name="T2" fmla="*/ 3 w 10"/>
                <a:gd name="T3" fmla="*/ 12 h 12"/>
                <a:gd name="T4" fmla="*/ 1 w 10"/>
                <a:gd name="T5" fmla="*/ 6 h 12"/>
                <a:gd name="T6" fmla="*/ 7 w 10"/>
                <a:gd name="T7" fmla="*/ 0 h 12"/>
                <a:gd name="T8" fmla="*/ 9 w 10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1723"/>
            <p:cNvSpPr/>
            <p:nvPr userDrawn="1"/>
          </p:nvSpPr>
          <p:spPr bwMode="auto">
            <a:xfrm>
              <a:off x="8335963" y="435292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1724"/>
            <p:cNvSpPr/>
            <p:nvPr userDrawn="1"/>
          </p:nvSpPr>
          <p:spPr bwMode="auto">
            <a:xfrm>
              <a:off x="8355013" y="4365625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1725"/>
            <p:cNvSpPr/>
            <p:nvPr userDrawn="1"/>
          </p:nvSpPr>
          <p:spPr bwMode="auto">
            <a:xfrm>
              <a:off x="8359776" y="43592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1726"/>
            <p:cNvSpPr/>
            <p:nvPr userDrawn="1"/>
          </p:nvSpPr>
          <p:spPr bwMode="auto">
            <a:xfrm>
              <a:off x="8380413" y="437197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1727"/>
            <p:cNvSpPr/>
            <p:nvPr userDrawn="1"/>
          </p:nvSpPr>
          <p:spPr bwMode="auto">
            <a:xfrm>
              <a:off x="8385176" y="4365625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0 w 7"/>
                <a:gd name="T3" fmla="*/ 5 h 6"/>
                <a:gd name="T4" fmla="*/ 1 w 7"/>
                <a:gd name="T5" fmla="*/ 0 h 6"/>
                <a:gd name="T6" fmla="*/ 7 w 7"/>
                <a:gd name="T7" fmla="*/ 1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1728"/>
            <p:cNvSpPr/>
            <p:nvPr userDrawn="1"/>
          </p:nvSpPr>
          <p:spPr bwMode="auto">
            <a:xfrm>
              <a:off x="8329613" y="4349750"/>
              <a:ext cx="73025" cy="19050"/>
            </a:xfrm>
            <a:custGeom>
              <a:avLst/>
              <a:gdLst>
                <a:gd name="T0" fmla="*/ 0 w 46"/>
                <a:gd name="T1" fmla="*/ 1 h 12"/>
                <a:gd name="T2" fmla="*/ 46 w 46"/>
                <a:gd name="T3" fmla="*/ 12 h 12"/>
                <a:gd name="T4" fmla="*/ 46 w 46"/>
                <a:gd name="T5" fmla="*/ 12 h 12"/>
                <a:gd name="T6" fmla="*/ 1 w 46"/>
                <a:gd name="T7" fmla="*/ 0 h 12"/>
                <a:gd name="T8" fmla="*/ 0 w 46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0" y="1"/>
                  </a:moveTo>
                  <a:cubicBezTo>
                    <a:pt x="16" y="5"/>
                    <a:pt x="31" y="9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8"/>
                    <a:pt x="16" y="4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1729"/>
            <p:cNvSpPr/>
            <p:nvPr userDrawn="1"/>
          </p:nvSpPr>
          <p:spPr bwMode="auto">
            <a:xfrm>
              <a:off x="8407401" y="4378325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1730"/>
            <p:cNvSpPr/>
            <p:nvPr userDrawn="1"/>
          </p:nvSpPr>
          <p:spPr bwMode="auto">
            <a:xfrm>
              <a:off x="8412163" y="43719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1731"/>
            <p:cNvSpPr/>
            <p:nvPr userDrawn="1"/>
          </p:nvSpPr>
          <p:spPr bwMode="auto">
            <a:xfrm>
              <a:off x="8432801" y="4384675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1732"/>
            <p:cNvSpPr/>
            <p:nvPr userDrawn="1"/>
          </p:nvSpPr>
          <p:spPr bwMode="auto">
            <a:xfrm>
              <a:off x="8437563" y="43767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1733"/>
            <p:cNvSpPr/>
            <p:nvPr userDrawn="1"/>
          </p:nvSpPr>
          <p:spPr bwMode="auto">
            <a:xfrm>
              <a:off x="8458201" y="438943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1734"/>
            <p:cNvSpPr/>
            <p:nvPr userDrawn="1"/>
          </p:nvSpPr>
          <p:spPr bwMode="auto">
            <a:xfrm>
              <a:off x="8462963" y="438150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1 w 6"/>
                <a:gd name="T5" fmla="*/ 0 h 7"/>
                <a:gd name="T6" fmla="*/ 6 w 6"/>
                <a:gd name="T7" fmla="*/ 2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1735"/>
            <p:cNvSpPr/>
            <p:nvPr userDrawn="1"/>
          </p:nvSpPr>
          <p:spPr bwMode="auto">
            <a:xfrm>
              <a:off x="8407401" y="4368800"/>
              <a:ext cx="73025" cy="17463"/>
            </a:xfrm>
            <a:custGeom>
              <a:avLst/>
              <a:gdLst>
                <a:gd name="T0" fmla="*/ 0 w 46"/>
                <a:gd name="T1" fmla="*/ 1 h 11"/>
                <a:gd name="T2" fmla="*/ 23 w 46"/>
                <a:gd name="T3" fmla="*/ 6 h 11"/>
                <a:gd name="T4" fmla="*/ 46 w 46"/>
                <a:gd name="T5" fmla="*/ 11 h 11"/>
                <a:gd name="T6" fmla="*/ 46 w 46"/>
                <a:gd name="T7" fmla="*/ 10 h 11"/>
                <a:gd name="T8" fmla="*/ 23 w 46"/>
                <a:gd name="T9" fmla="*/ 5 h 11"/>
                <a:gd name="T10" fmla="*/ 0 w 46"/>
                <a:gd name="T11" fmla="*/ 0 h 11"/>
                <a:gd name="T12" fmla="*/ 0 w 4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0" y="1"/>
                  </a:moveTo>
                  <a:cubicBezTo>
                    <a:pt x="7" y="3"/>
                    <a:pt x="15" y="5"/>
                    <a:pt x="23" y="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5" y="4"/>
                    <a:pt x="8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1736"/>
            <p:cNvSpPr/>
            <p:nvPr userDrawn="1"/>
          </p:nvSpPr>
          <p:spPr bwMode="auto">
            <a:xfrm>
              <a:off x="8486776" y="4394200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7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1737"/>
            <p:cNvSpPr/>
            <p:nvPr userDrawn="1"/>
          </p:nvSpPr>
          <p:spPr bwMode="auto">
            <a:xfrm>
              <a:off x="8489951" y="43878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5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1738"/>
            <p:cNvSpPr/>
            <p:nvPr userDrawn="1"/>
          </p:nvSpPr>
          <p:spPr bwMode="auto">
            <a:xfrm>
              <a:off x="8512176" y="439896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1739"/>
            <p:cNvSpPr/>
            <p:nvPr userDrawn="1"/>
          </p:nvSpPr>
          <p:spPr bwMode="auto">
            <a:xfrm>
              <a:off x="8515351" y="43926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1740"/>
            <p:cNvSpPr/>
            <p:nvPr userDrawn="1"/>
          </p:nvSpPr>
          <p:spPr bwMode="auto">
            <a:xfrm>
              <a:off x="8537576" y="440372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1741"/>
            <p:cNvSpPr/>
            <p:nvPr userDrawn="1"/>
          </p:nvSpPr>
          <p:spPr bwMode="auto">
            <a:xfrm>
              <a:off x="8540751" y="43973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5 h 6"/>
                <a:gd name="T4" fmla="*/ 1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1742"/>
            <p:cNvSpPr/>
            <p:nvPr userDrawn="1"/>
          </p:nvSpPr>
          <p:spPr bwMode="auto">
            <a:xfrm>
              <a:off x="8485188" y="4386263"/>
              <a:ext cx="73025" cy="14288"/>
            </a:xfrm>
            <a:custGeom>
              <a:avLst/>
              <a:gdLst>
                <a:gd name="T0" fmla="*/ 0 w 46"/>
                <a:gd name="T1" fmla="*/ 0 h 9"/>
                <a:gd name="T2" fmla="*/ 46 w 46"/>
                <a:gd name="T3" fmla="*/ 9 h 9"/>
                <a:gd name="T4" fmla="*/ 46 w 46"/>
                <a:gd name="T5" fmla="*/ 8 h 9"/>
                <a:gd name="T6" fmla="*/ 0 w 46"/>
                <a:gd name="T7" fmla="*/ 0 h 9"/>
                <a:gd name="T8" fmla="*/ 0 w 4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cubicBezTo>
                    <a:pt x="15" y="4"/>
                    <a:pt x="31" y="6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1" y="5"/>
                    <a:pt x="1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1743"/>
            <p:cNvSpPr/>
            <p:nvPr userDrawn="1"/>
          </p:nvSpPr>
          <p:spPr bwMode="auto">
            <a:xfrm>
              <a:off x="8564563" y="4408488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4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1744"/>
            <p:cNvSpPr/>
            <p:nvPr userDrawn="1"/>
          </p:nvSpPr>
          <p:spPr bwMode="auto">
            <a:xfrm>
              <a:off x="8569326" y="44005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1745"/>
            <p:cNvSpPr/>
            <p:nvPr userDrawn="1"/>
          </p:nvSpPr>
          <p:spPr bwMode="auto">
            <a:xfrm>
              <a:off x="8589963" y="441166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1746"/>
            <p:cNvSpPr/>
            <p:nvPr userDrawn="1"/>
          </p:nvSpPr>
          <p:spPr bwMode="auto">
            <a:xfrm>
              <a:off x="8594726" y="4405313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5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1747"/>
            <p:cNvSpPr/>
            <p:nvPr userDrawn="1"/>
          </p:nvSpPr>
          <p:spPr bwMode="auto">
            <a:xfrm>
              <a:off x="8615363" y="4414838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1748"/>
            <p:cNvSpPr/>
            <p:nvPr userDrawn="1"/>
          </p:nvSpPr>
          <p:spPr bwMode="auto">
            <a:xfrm>
              <a:off x="8618538" y="4408488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1749"/>
            <p:cNvSpPr/>
            <p:nvPr userDrawn="1"/>
          </p:nvSpPr>
          <p:spPr bwMode="auto">
            <a:xfrm>
              <a:off x="8562976" y="4398963"/>
              <a:ext cx="74613" cy="11113"/>
            </a:xfrm>
            <a:custGeom>
              <a:avLst/>
              <a:gdLst>
                <a:gd name="T0" fmla="*/ 0 w 47"/>
                <a:gd name="T1" fmla="*/ 1 h 7"/>
                <a:gd name="T2" fmla="*/ 23 w 47"/>
                <a:gd name="T3" fmla="*/ 4 h 7"/>
                <a:gd name="T4" fmla="*/ 46 w 47"/>
                <a:gd name="T5" fmla="*/ 7 h 7"/>
                <a:gd name="T6" fmla="*/ 47 w 47"/>
                <a:gd name="T7" fmla="*/ 7 h 7"/>
                <a:gd name="T8" fmla="*/ 23 w 47"/>
                <a:gd name="T9" fmla="*/ 4 h 7"/>
                <a:gd name="T10" fmla="*/ 0 w 47"/>
                <a:gd name="T11" fmla="*/ 0 h 7"/>
                <a:gd name="T12" fmla="*/ 0 w 4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">
                  <a:moveTo>
                    <a:pt x="0" y="1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31" y="6"/>
                    <a:pt x="39" y="7"/>
                    <a:pt x="46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9" y="6"/>
                    <a:pt x="31" y="5"/>
                    <a:pt x="2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1750"/>
            <p:cNvSpPr/>
            <p:nvPr userDrawn="1"/>
          </p:nvSpPr>
          <p:spPr bwMode="auto">
            <a:xfrm>
              <a:off x="8643938" y="441801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1751"/>
            <p:cNvSpPr/>
            <p:nvPr userDrawn="1"/>
          </p:nvSpPr>
          <p:spPr bwMode="auto">
            <a:xfrm>
              <a:off x="8647113" y="4411663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1752"/>
            <p:cNvSpPr/>
            <p:nvPr userDrawn="1"/>
          </p:nvSpPr>
          <p:spPr bwMode="auto">
            <a:xfrm>
              <a:off x="8670926" y="4421188"/>
              <a:ext cx="12700" cy="19050"/>
            </a:xfrm>
            <a:custGeom>
              <a:avLst/>
              <a:gdLst>
                <a:gd name="T0" fmla="*/ 8 w 8"/>
                <a:gd name="T1" fmla="*/ 7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7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1753"/>
            <p:cNvSpPr/>
            <p:nvPr userDrawn="1"/>
          </p:nvSpPr>
          <p:spPr bwMode="auto">
            <a:xfrm>
              <a:off x="8672513" y="44132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1754"/>
            <p:cNvSpPr/>
            <p:nvPr userDrawn="1"/>
          </p:nvSpPr>
          <p:spPr bwMode="auto">
            <a:xfrm>
              <a:off x="8696326" y="442277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1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1755"/>
            <p:cNvSpPr/>
            <p:nvPr userDrawn="1"/>
          </p:nvSpPr>
          <p:spPr bwMode="auto">
            <a:xfrm>
              <a:off x="8697913" y="4416425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1757"/>
            <p:cNvSpPr/>
            <p:nvPr userDrawn="1"/>
          </p:nvSpPr>
          <p:spPr bwMode="auto">
            <a:xfrm>
              <a:off x="8640763" y="4410075"/>
              <a:ext cx="74613" cy="7938"/>
            </a:xfrm>
            <a:custGeom>
              <a:avLst/>
              <a:gdLst>
                <a:gd name="T0" fmla="*/ 0 w 47"/>
                <a:gd name="T1" fmla="*/ 1 h 5"/>
                <a:gd name="T2" fmla="*/ 24 w 47"/>
                <a:gd name="T3" fmla="*/ 3 h 5"/>
                <a:gd name="T4" fmla="*/ 47 w 47"/>
                <a:gd name="T5" fmla="*/ 5 h 5"/>
                <a:gd name="T6" fmla="*/ 47 w 47"/>
                <a:gd name="T7" fmla="*/ 4 h 5"/>
                <a:gd name="T8" fmla="*/ 24 w 47"/>
                <a:gd name="T9" fmla="*/ 2 h 5"/>
                <a:gd name="T10" fmla="*/ 0 w 47"/>
                <a:gd name="T11" fmla="*/ 0 h 5"/>
                <a:gd name="T12" fmla="*/ 0 w 4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">
                  <a:moveTo>
                    <a:pt x="0" y="1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31" y="4"/>
                    <a:pt x="39" y="4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39" y="4"/>
                    <a:pt x="32" y="3"/>
                    <a:pt x="2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1758"/>
            <p:cNvSpPr/>
            <p:nvPr userDrawn="1"/>
          </p:nvSpPr>
          <p:spPr bwMode="auto">
            <a:xfrm>
              <a:off x="8724901" y="4425950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1759"/>
            <p:cNvSpPr/>
            <p:nvPr userDrawn="1"/>
          </p:nvSpPr>
          <p:spPr bwMode="auto">
            <a:xfrm>
              <a:off x="8726488" y="4418013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1760"/>
            <p:cNvSpPr/>
            <p:nvPr userDrawn="1"/>
          </p:nvSpPr>
          <p:spPr bwMode="auto">
            <a:xfrm>
              <a:off x="8750301" y="44275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1761"/>
            <p:cNvSpPr/>
            <p:nvPr userDrawn="1"/>
          </p:nvSpPr>
          <p:spPr bwMode="auto">
            <a:xfrm>
              <a:off x="8751888" y="44196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1762"/>
            <p:cNvSpPr/>
            <p:nvPr userDrawn="1"/>
          </p:nvSpPr>
          <p:spPr bwMode="auto">
            <a:xfrm>
              <a:off x="8775701" y="442753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1763"/>
            <p:cNvSpPr/>
            <p:nvPr userDrawn="1"/>
          </p:nvSpPr>
          <p:spPr bwMode="auto">
            <a:xfrm>
              <a:off x="8777288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1764"/>
            <p:cNvSpPr/>
            <p:nvPr userDrawn="1"/>
          </p:nvSpPr>
          <p:spPr bwMode="auto">
            <a:xfrm>
              <a:off x="8720138" y="4416425"/>
              <a:ext cx="74613" cy="6350"/>
            </a:xfrm>
            <a:custGeom>
              <a:avLst/>
              <a:gdLst>
                <a:gd name="T0" fmla="*/ 0 w 47"/>
                <a:gd name="T1" fmla="*/ 1 h 4"/>
                <a:gd name="T2" fmla="*/ 23 w 47"/>
                <a:gd name="T3" fmla="*/ 3 h 4"/>
                <a:gd name="T4" fmla="*/ 47 w 47"/>
                <a:gd name="T5" fmla="*/ 4 h 4"/>
                <a:gd name="T6" fmla="*/ 47 w 47"/>
                <a:gd name="T7" fmla="*/ 3 h 4"/>
                <a:gd name="T8" fmla="*/ 23 w 47"/>
                <a:gd name="T9" fmla="*/ 2 h 4"/>
                <a:gd name="T10" fmla="*/ 0 w 47"/>
                <a:gd name="T11" fmla="*/ 0 h 4"/>
                <a:gd name="T12" fmla="*/ 0 w 47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">
                  <a:moveTo>
                    <a:pt x="0" y="1"/>
                  </a:moveTo>
                  <a:cubicBezTo>
                    <a:pt x="8" y="2"/>
                    <a:pt x="16" y="2"/>
                    <a:pt x="23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1765"/>
            <p:cNvSpPr/>
            <p:nvPr userDrawn="1"/>
          </p:nvSpPr>
          <p:spPr bwMode="auto">
            <a:xfrm>
              <a:off x="88042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1766"/>
            <p:cNvSpPr/>
            <p:nvPr userDrawn="1"/>
          </p:nvSpPr>
          <p:spPr bwMode="auto">
            <a:xfrm>
              <a:off x="8805863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1767"/>
            <p:cNvSpPr/>
            <p:nvPr userDrawn="1"/>
          </p:nvSpPr>
          <p:spPr bwMode="auto">
            <a:xfrm>
              <a:off x="88296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Rectangle 1768"/>
            <p:cNvSpPr>
              <a:spLocks noChangeArrowheads="1"/>
            </p:cNvSpPr>
            <p:nvPr userDrawn="1"/>
          </p:nvSpPr>
          <p:spPr bwMode="auto">
            <a:xfrm>
              <a:off x="8831263" y="4422775"/>
              <a:ext cx="9525" cy="793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1769"/>
            <p:cNvSpPr/>
            <p:nvPr userDrawn="1"/>
          </p:nvSpPr>
          <p:spPr bwMode="auto">
            <a:xfrm>
              <a:off x="88550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1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1" y="10"/>
                    <a:pt x="1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Rectangle 1770"/>
            <p:cNvSpPr>
              <a:spLocks noChangeArrowheads="1"/>
            </p:cNvSpPr>
            <p:nvPr userDrawn="1"/>
          </p:nvSpPr>
          <p:spPr bwMode="auto">
            <a:xfrm>
              <a:off x="8856663" y="4422775"/>
              <a:ext cx="9525" cy="793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1771"/>
            <p:cNvSpPr/>
            <p:nvPr userDrawn="1"/>
          </p:nvSpPr>
          <p:spPr bwMode="auto">
            <a:xfrm>
              <a:off x="8799513" y="4421188"/>
              <a:ext cx="74613" cy="1588"/>
            </a:xfrm>
            <a:custGeom>
              <a:avLst/>
              <a:gdLst>
                <a:gd name="T0" fmla="*/ 0 w 47"/>
                <a:gd name="T1" fmla="*/ 1 h 1"/>
                <a:gd name="T2" fmla="*/ 19 w 47"/>
                <a:gd name="T3" fmla="*/ 1 h 1"/>
                <a:gd name="T4" fmla="*/ 46 w 47"/>
                <a:gd name="T5" fmla="*/ 1 h 1"/>
                <a:gd name="T6" fmla="*/ 47 w 47"/>
                <a:gd name="T7" fmla="*/ 1 h 1"/>
                <a:gd name="T8" fmla="*/ 47 w 47"/>
                <a:gd name="T9" fmla="*/ 0 h 1"/>
                <a:gd name="T10" fmla="*/ 46 w 47"/>
                <a:gd name="T11" fmla="*/ 0 h 1"/>
                <a:gd name="T12" fmla="*/ 19 w 47"/>
                <a:gd name="T13" fmla="*/ 0 h 1"/>
                <a:gd name="T14" fmla="*/ 0 w 47"/>
                <a:gd name="T15" fmla="*/ 0 h 1"/>
                <a:gd name="T16" fmla="*/ 0 w 47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">
                  <a:moveTo>
                    <a:pt x="0" y="1"/>
                  </a:moveTo>
                  <a:cubicBezTo>
                    <a:pt x="6" y="1"/>
                    <a:pt x="13" y="1"/>
                    <a:pt x="19" y="1"/>
                  </a:cubicBezTo>
                  <a:cubicBezTo>
                    <a:pt x="28" y="1"/>
                    <a:pt x="37" y="1"/>
                    <a:pt x="46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" y="0"/>
                    <a:pt x="28" y="0"/>
                    <a:pt x="19" y="0"/>
                  </a:cubicBezTo>
                  <a:cubicBezTo>
                    <a:pt x="13" y="0"/>
                    <a:pt x="6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1772"/>
            <p:cNvSpPr/>
            <p:nvPr userDrawn="1"/>
          </p:nvSpPr>
          <p:spPr bwMode="auto">
            <a:xfrm>
              <a:off x="8883651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1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1" y="9"/>
                    <a:pt x="1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1773"/>
            <p:cNvSpPr/>
            <p:nvPr userDrawn="1"/>
          </p:nvSpPr>
          <p:spPr bwMode="auto">
            <a:xfrm>
              <a:off x="8885238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1774"/>
            <p:cNvSpPr/>
            <p:nvPr userDrawn="1"/>
          </p:nvSpPr>
          <p:spPr bwMode="auto">
            <a:xfrm>
              <a:off x="8910638" y="4427538"/>
              <a:ext cx="12700" cy="19050"/>
            </a:xfrm>
            <a:custGeom>
              <a:avLst/>
              <a:gdLst>
                <a:gd name="T0" fmla="*/ 7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3 w 8"/>
                <a:gd name="T7" fmla="*/ 0 h 12"/>
                <a:gd name="T8" fmla="*/ 7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1775"/>
            <p:cNvSpPr/>
            <p:nvPr userDrawn="1"/>
          </p:nvSpPr>
          <p:spPr bwMode="auto">
            <a:xfrm>
              <a:off x="8910638" y="4421188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1776"/>
            <p:cNvSpPr/>
            <p:nvPr userDrawn="1"/>
          </p:nvSpPr>
          <p:spPr bwMode="auto">
            <a:xfrm>
              <a:off x="8936038" y="4425950"/>
              <a:ext cx="12700" cy="20638"/>
            </a:xfrm>
            <a:custGeom>
              <a:avLst/>
              <a:gdLst>
                <a:gd name="T0" fmla="*/ 7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1777"/>
            <p:cNvSpPr/>
            <p:nvPr userDrawn="1"/>
          </p:nvSpPr>
          <p:spPr bwMode="auto">
            <a:xfrm>
              <a:off x="8936038" y="441960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1778"/>
            <p:cNvSpPr/>
            <p:nvPr userDrawn="1"/>
          </p:nvSpPr>
          <p:spPr bwMode="auto">
            <a:xfrm>
              <a:off x="8878888" y="4418013"/>
              <a:ext cx="74613" cy="4763"/>
            </a:xfrm>
            <a:custGeom>
              <a:avLst/>
              <a:gdLst>
                <a:gd name="T0" fmla="*/ 0 w 47"/>
                <a:gd name="T1" fmla="*/ 3 h 3"/>
                <a:gd name="T2" fmla="*/ 1 w 47"/>
                <a:gd name="T3" fmla="*/ 3 h 3"/>
                <a:gd name="T4" fmla="*/ 23 w 47"/>
                <a:gd name="T5" fmla="*/ 2 h 3"/>
                <a:gd name="T6" fmla="*/ 47 w 47"/>
                <a:gd name="T7" fmla="*/ 1 h 3"/>
                <a:gd name="T8" fmla="*/ 47 w 47"/>
                <a:gd name="T9" fmla="*/ 0 h 3"/>
                <a:gd name="T10" fmla="*/ 23 w 47"/>
                <a:gd name="T11" fmla="*/ 1 h 3"/>
                <a:gd name="T12" fmla="*/ 1 w 47"/>
                <a:gd name="T13" fmla="*/ 2 h 3"/>
                <a:gd name="T14" fmla="*/ 0 w 47"/>
                <a:gd name="T15" fmla="*/ 2 h 3"/>
                <a:gd name="T16" fmla="*/ 0 w 4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9" y="3"/>
                    <a:pt x="16" y="2"/>
                    <a:pt x="23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6" y="2"/>
                    <a:pt x="9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1779"/>
            <p:cNvSpPr/>
            <p:nvPr userDrawn="1"/>
          </p:nvSpPr>
          <p:spPr bwMode="auto">
            <a:xfrm>
              <a:off x="8964613" y="4424363"/>
              <a:ext cx="12700" cy="20638"/>
            </a:xfrm>
            <a:custGeom>
              <a:avLst/>
              <a:gdLst>
                <a:gd name="T0" fmla="*/ 7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1780"/>
            <p:cNvSpPr/>
            <p:nvPr userDrawn="1"/>
          </p:nvSpPr>
          <p:spPr bwMode="auto">
            <a:xfrm>
              <a:off x="8964613" y="4418013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1781"/>
            <p:cNvSpPr/>
            <p:nvPr userDrawn="1"/>
          </p:nvSpPr>
          <p:spPr bwMode="auto">
            <a:xfrm>
              <a:off x="8990013" y="442118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1782"/>
            <p:cNvSpPr/>
            <p:nvPr userDrawn="1"/>
          </p:nvSpPr>
          <p:spPr bwMode="auto">
            <a:xfrm>
              <a:off x="8990013" y="441483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1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1783"/>
            <p:cNvSpPr/>
            <p:nvPr userDrawn="1"/>
          </p:nvSpPr>
          <p:spPr bwMode="auto">
            <a:xfrm>
              <a:off x="9015413" y="441960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1784"/>
            <p:cNvSpPr/>
            <p:nvPr userDrawn="1"/>
          </p:nvSpPr>
          <p:spPr bwMode="auto">
            <a:xfrm>
              <a:off x="9015413" y="441325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1785"/>
            <p:cNvSpPr/>
            <p:nvPr userDrawn="1"/>
          </p:nvSpPr>
          <p:spPr bwMode="auto">
            <a:xfrm>
              <a:off x="8956676" y="4411663"/>
              <a:ext cx="74613" cy="7938"/>
            </a:xfrm>
            <a:custGeom>
              <a:avLst/>
              <a:gdLst>
                <a:gd name="T0" fmla="*/ 0 w 47"/>
                <a:gd name="T1" fmla="*/ 5 h 5"/>
                <a:gd name="T2" fmla="*/ 47 w 47"/>
                <a:gd name="T3" fmla="*/ 1 h 5"/>
                <a:gd name="T4" fmla="*/ 47 w 47"/>
                <a:gd name="T5" fmla="*/ 0 h 5"/>
                <a:gd name="T6" fmla="*/ 0 w 47"/>
                <a:gd name="T7" fmla="*/ 4 h 5"/>
                <a:gd name="T8" fmla="*/ 0 w 4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16" y="4"/>
                    <a:pt x="32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1"/>
                    <a:pt x="16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1786"/>
            <p:cNvSpPr/>
            <p:nvPr userDrawn="1"/>
          </p:nvSpPr>
          <p:spPr bwMode="auto">
            <a:xfrm>
              <a:off x="9043988" y="44164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0 w 8"/>
                <a:gd name="T5" fmla="*/ 7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1787"/>
            <p:cNvSpPr/>
            <p:nvPr userDrawn="1"/>
          </p:nvSpPr>
          <p:spPr bwMode="auto">
            <a:xfrm>
              <a:off x="9043988" y="4408488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7 h 7"/>
                <a:gd name="T4" fmla="*/ 0 w 6"/>
                <a:gd name="T5" fmla="*/ 1 h 7"/>
                <a:gd name="T6" fmla="*/ 5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0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1788"/>
            <p:cNvSpPr/>
            <p:nvPr userDrawn="1"/>
          </p:nvSpPr>
          <p:spPr bwMode="auto">
            <a:xfrm>
              <a:off x="9067801" y="4413250"/>
              <a:ext cx="14288" cy="19050"/>
            </a:xfrm>
            <a:custGeom>
              <a:avLst/>
              <a:gdLst>
                <a:gd name="T0" fmla="*/ 9 w 9"/>
                <a:gd name="T1" fmla="*/ 6 h 12"/>
                <a:gd name="T2" fmla="*/ 6 w 9"/>
                <a:gd name="T3" fmla="*/ 12 h 12"/>
                <a:gd name="T4" fmla="*/ 1 w 9"/>
                <a:gd name="T5" fmla="*/ 7 h 12"/>
                <a:gd name="T6" fmla="*/ 4 w 9"/>
                <a:gd name="T7" fmla="*/ 0 h 12"/>
                <a:gd name="T8" fmla="*/ 9 w 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9"/>
                    <a:pt x="6" y="12"/>
                    <a:pt x="6" y="12"/>
                  </a:cubicBezTo>
                  <a:cubicBezTo>
                    <a:pt x="6" y="12"/>
                    <a:pt x="1" y="10"/>
                    <a:pt x="1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1789"/>
            <p:cNvSpPr/>
            <p:nvPr userDrawn="1"/>
          </p:nvSpPr>
          <p:spPr bwMode="auto">
            <a:xfrm>
              <a:off x="9067801" y="44053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1790"/>
            <p:cNvSpPr/>
            <p:nvPr userDrawn="1"/>
          </p:nvSpPr>
          <p:spPr bwMode="auto">
            <a:xfrm>
              <a:off x="9093201" y="440848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4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1791"/>
            <p:cNvSpPr/>
            <p:nvPr userDrawn="1"/>
          </p:nvSpPr>
          <p:spPr bwMode="auto">
            <a:xfrm>
              <a:off x="9093201" y="4402138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1 w 7"/>
                <a:gd name="T3" fmla="*/ 6 h 6"/>
                <a:gd name="T4" fmla="*/ 0 w 7"/>
                <a:gd name="T5" fmla="*/ 1 h 6"/>
                <a:gd name="T6" fmla="*/ 6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1792"/>
            <p:cNvSpPr/>
            <p:nvPr userDrawn="1"/>
          </p:nvSpPr>
          <p:spPr bwMode="auto">
            <a:xfrm>
              <a:off x="9036051" y="4400550"/>
              <a:ext cx="74613" cy="11113"/>
            </a:xfrm>
            <a:custGeom>
              <a:avLst/>
              <a:gdLst>
                <a:gd name="T0" fmla="*/ 0 w 47"/>
                <a:gd name="T1" fmla="*/ 7 h 7"/>
                <a:gd name="T2" fmla="*/ 47 w 47"/>
                <a:gd name="T3" fmla="*/ 1 h 7"/>
                <a:gd name="T4" fmla="*/ 46 w 47"/>
                <a:gd name="T5" fmla="*/ 0 h 7"/>
                <a:gd name="T6" fmla="*/ 0 w 47"/>
                <a:gd name="T7" fmla="*/ 6 h 7"/>
                <a:gd name="T8" fmla="*/ 0 w 4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">
                  <a:moveTo>
                    <a:pt x="0" y="7"/>
                  </a:moveTo>
                  <a:lnTo>
                    <a:pt x="47" y="1"/>
                  </a:lnTo>
                  <a:lnTo>
                    <a:pt x="46" y="0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1793"/>
            <p:cNvSpPr/>
            <p:nvPr userDrawn="1"/>
          </p:nvSpPr>
          <p:spPr bwMode="auto">
            <a:xfrm>
              <a:off x="9036051" y="4400550"/>
              <a:ext cx="74613" cy="11113"/>
            </a:xfrm>
            <a:custGeom>
              <a:avLst/>
              <a:gdLst>
                <a:gd name="T0" fmla="*/ 0 w 47"/>
                <a:gd name="T1" fmla="*/ 7 h 7"/>
                <a:gd name="T2" fmla="*/ 47 w 47"/>
                <a:gd name="T3" fmla="*/ 1 h 7"/>
                <a:gd name="T4" fmla="*/ 46 w 47"/>
                <a:gd name="T5" fmla="*/ 0 h 7"/>
                <a:gd name="T6" fmla="*/ 0 w 4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">
                  <a:moveTo>
                    <a:pt x="0" y="7"/>
                  </a:moveTo>
                  <a:lnTo>
                    <a:pt x="47" y="1"/>
                  </a:lnTo>
                  <a:lnTo>
                    <a:pt x="46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1794"/>
            <p:cNvSpPr/>
            <p:nvPr userDrawn="1"/>
          </p:nvSpPr>
          <p:spPr bwMode="auto">
            <a:xfrm>
              <a:off x="9121776" y="440372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1795"/>
            <p:cNvSpPr/>
            <p:nvPr userDrawn="1"/>
          </p:nvSpPr>
          <p:spPr bwMode="auto">
            <a:xfrm>
              <a:off x="9121776" y="439737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1796"/>
            <p:cNvSpPr/>
            <p:nvPr userDrawn="1"/>
          </p:nvSpPr>
          <p:spPr bwMode="auto">
            <a:xfrm>
              <a:off x="9147176" y="439896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1797"/>
            <p:cNvSpPr/>
            <p:nvPr userDrawn="1"/>
          </p:nvSpPr>
          <p:spPr bwMode="auto">
            <a:xfrm>
              <a:off x="9147176" y="4392613"/>
              <a:ext cx="9525" cy="11113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7 h 7"/>
                <a:gd name="T4" fmla="*/ 0 w 6"/>
                <a:gd name="T5" fmla="*/ 1 h 7"/>
                <a:gd name="T6" fmla="*/ 5 w 6"/>
                <a:gd name="T7" fmla="*/ 0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1798"/>
            <p:cNvSpPr/>
            <p:nvPr userDrawn="1"/>
          </p:nvSpPr>
          <p:spPr bwMode="auto">
            <a:xfrm>
              <a:off x="9170988" y="439420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0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1799"/>
            <p:cNvSpPr/>
            <p:nvPr userDrawn="1"/>
          </p:nvSpPr>
          <p:spPr bwMode="auto">
            <a:xfrm>
              <a:off x="9169401" y="438785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1800"/>
            <p:cNvSpPr/>
            <p:nvPr userDrawn="1"/>
          </p:nvSpPr>
          <p:spPr bwMode="auto">
            <a:xfrm>
              <a:off x="9113838" y="4384675"/>
              <a:ext cx="71438" cy="15875"/>
            </a:xfrm>
            <a:custGeom>
              <a:avLst/>
              <a:gdLst>
                <a:gd name="T0" fmla="*/ 0 w 46"/>
                <a:gd name="T1" fmla="*/ 10 h 10"/>
                <a:gd name="T2" fmla="*/ 46 w 46"/>
                <a:gd name="T3" fmla="*/ 1 h 10"/>
                <a:gd name="T4" fmla="*/ 46 w 46"/>
                <a:gd name="T5" fmla="*/ 0 h 10"/>
                <a:gd name="T6" fmla="*/ 0 w 46"/>
                <a:gd name="T7" fmla="*/ 9 h 10"/>
                <a:gd name="T8" fmla="*/ 0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0" y="10"/>
                  </a:moveTo>
                  <a:cubicBezTo>
                    <a:pt x="16" y="7"/>
                    <a:pt x="31" y="4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1" y="4"/>
                    <a:pt x="16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1801"/>
            <p:cNvSpPr/>
            <p:nvPr userDrawn="1"/>
          </p:nvSpPr>
          <p:spPr bwMode="auto">
            <a:xfrm>
              <a:off x="9197976" y="4387850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1802"/>
            <p:cNvSpPr/>
            <p:nvPr userDrawn="1"/>
          </p:nvSpPr>
          <p:spPr bwMode="auto">
            <a:xfrm>
              <a:off x="9197976" y="438150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1803"/>
            <p:cNvSpPr/>
            <p:nvPr userDrawn="1"/>
          </p:nvSpPr>
          <p:spPr bwMode="auto">
            <a:xfrm>
              <a:off x="9223376" y="438150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1804"/>
            <p:cNvSpPr/>
            <p:nvPr userDrawn="1"/>
          </p:nvSpPr>
          <p:spPr bwMode="auto">
            <a:xfrm>
              <a:off x="9221788" y="437515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1805"/>
            <p:cNvSpPr/>
            <p:nvPr userDrawn="1"/>
          </p:nvSpPr>
          <p:spPr bwMode="auto">
            <a:xfrm>
              <a:off x="9248776" y="437515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7 w 8"/>
                <a:gd name="T3" fmla="*/ 11 h 13"/>
                <a:gd name="T4" fmla="*/ 6 w 8"/>
                <a:gd name="T5" fmla="*/ 13 h 13"/>
                <a:gd name="T6" fmla="*/ 0 w 8"/>
                <a:gd name="T7" fmla="*/ 8 h 13"/>
                <a:gd name="T8" fmla="*/ 3 w 8"/>
                <a:gd name="T9" fmla="*/ 1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8"/>
                    <a:pt x="8" y="9"/>
                    <a:pt x="7" y="11"/>
                  </a:cubicBezTo>
                  <a:cubicBezTo>
                    <a:pt x="7" y="12"/>
                    <a:pt x="6" y="13"/>
                    <a:pt x="6" y="13"/>
                  </a:cubicBezTo>
                  <a:cubicBezTo>
                    <a:pt x="6" y="13"/>
                    <a:pt x="1" y="11"/>
                    <a:pt x="0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1806"/>
            <p:cNvSpPr/>
            <p:nvPr userDrawn="1"/>
          </p:nvSpPr>
          <p:spPr bwMode="auto">
            <a:xfrm>
              <a:off x="9247188" y="436880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cubicBezTo>
                    <a:pt x="5" y="6"/>
                    <a:pt x="3" y="6"/>
                    <a:pt x="1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1807"/>
            <p:cNvSpPr/>
            <p:nvPr userDrawn="1"/>
          </p:nvSpPr>
          <p:spPr bwMode="auto">
            <a:xfrm>
              <a:off x="9190038" y="4365625"/>
              <a:ext cx="73025" cy="19050"/>
            </a:xfrm>
            <a:custGeom>
              <a:avLst/>
              <a:gdLst>
                <a:gd name="T0" fmla="*/ 0 w 46"/>
                <a:gd name="T1" fmla="*/ 12 h 12"/>
                <a:gd name="T2" fmla="*/ 23 w 46"/>
                <a:gd name="T3" fmla="*/ 7 h 12"/>
                <a:gd name="T4" fmla="*/ 34 w 46"/>
                <a:gd name="T5" fmla="*/ 4 h 12"/>
                <a:gd name="T6" fmla="*/ 46 w 46"/>
                <a:gd name="T7" fmla="*/ 1 h 12"/>
                <a:gd name="T8" fmla="*/ 46 w 46"/>
                <a:gd name="T9" fmla="*/ 0 h 12"/>
                <a:gd name="T10" fmla="*/ 34 w 46"/>
                <a:gd name="T11" fmla="*/ 3 h 12"/>
                <a:gd name="T12" fmla="*/ 23 w 46"/>
                <a:gd name="T13" fmla="*/ 6 h 12"/>
                <a:gd name="T14" fmla="*/ 0 w 46"/>
                <a:gd name="T15" fmla="*/ 12 h 12"/>
                <a:gd name="T16" fmla="*/ 0 w 4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">
                  <a:moveTo>
                    <a:pt x="0" y="12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3"/>
                    <a:pt x="42" y="2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1"/>
                    <a:pt x="38" y="2"/>
                    <a:pt x="3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1808"/>
            <p:cNvSpPr/>
            <p:nvPr userDrawn="1"/>
          </p:nvSpPr>
          <p:spPr bwMode="auto">
            <a:xfrm>
              <a:off x="9275763" y="436721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1809"/>
            <p:cNvSpPr/>
            <p:nvPr userDrawn="1"/>
          </p:nvSpPr>
          <p:spPr bwMode="auto">
            <a:xfrm>
              <a:off x="9274176" y="43608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1810"/>
            <p:cNvSpPr/>
            <p:nvPr userDrawn="1"/>
          </p:nvSpPr>
          <p:spPr bwMode="auto">
            <a:xfrm>
              <a:off x="9299576" y="4360863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7 w 10"/>
                <a:gd name="T3" fmla="*/ 12 h 12"/>
                <a:gd name="T4" fmla="*/ 1 w 10"/>
                <a:gd name="T5" fmla="*/ 7 h 12"/>
                <a:gd name="T6" fmla="*/ 3 w 10"/>
                <a:gd name="T7" fmla="*/ 0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2" y="11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8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1811"/>
            <p:cNvSpPr/>
            <p:nvPr userDrawn="1"/>
          </p:nvSpPr>
          <p:spPr bwMode="auto">
            <a:xfrm>
              <a:off x="9297988" y="435292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2 w 7"/>
                <a:gd name="T3" fmla="*/ 7 h 7"/>
                <a:gd name="T4" fmla="*/ 0 w 7"/>
                <a:gd name="T5" fmla="*/ 2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1812"/>
            <p:cNvSpPr/>
            <p:nvPr userDrawn="1"/>
          </p:nvSpPr>
          <p:spPr bwMode="auto">
            <a:xfrm>
              <a:off x="9324976" y="435292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8 w 9"/>
                <a:gd name="T3" fmla="*/ 10 h 12"/>
                <a:gd name="T4" fmla="*/ 6 w 9"/>
                <a:gd name="T5" fmla="*/ 12 h 12"/>
                <a:gd name="T6" fmla="*/ 1 w 9"/>
                <a:gd name="T7" fmla="*/ 8 h 12"/>
                <a:gd name="T8" fmla="*/ 2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7"/>
                    <a:pt x="8" y="9"/>
                    <a:pt x="8" y="10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2" y="11"/>
                    <a:pt x="1" y="8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1813"/>
            <p:cNvSpPr/>
            <p:nvPr userDrawn="1"/>
          </p:nvSpPr>
          <p:spPr bwMode="auto">
            <a:xfrm>
              <a:off x="9321801" y="4346575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6"/>
                    <a:pt x="2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1814"/>
            <p:cNvSpPr/>
            <p:nvPr userDrawn="1"/>
          </p:nvSpPr>
          <p:spPr bwMode="auto">
            <a:xfrm>
              <a:off x="9266238" y="4343400"/>
              <a:ext cx="71438" cy="22225"/>
            </a:xfrm>
            <a:custGeom>
              <a:avLst/>
              <a:gdLst>
                <a:gd name="T0" fmla="*/ 0 w 45"/>
                <a:gd name="T1" fmla="*/ 14 h 14"/>
                <a:gd name="T2" fmla="*/ 23 w 45"/>
                <a:gd name="T3" fmla="*/ 7 h 14"/>
                <a:gd name="T4" fmla="*/ 34 w 45"/>
                <a:gd name="T5" fmla="*/ 4 h 14"/>
                <a:gd name="T6" fmla="*/ 40 w 45"/>
                <a:gd name="T7" fmla="*/ 2 h 14"/>
                <a:gd name="T8" fmla="*/ 40 w 45"/>
                <a:gd name="T9" fmla="*/ 2 h 14"/>
                <a:gd name="T10" fmla="*/ 45 w 45"/>
                <a:gd name="T11" fmla="*/ 0 h 14"/>
                <a:gd name="T12" fmla="*/ 45 w 45"/>
                <a:gd name="T13" fmla="*/ 0 h 14"/>
                <a:gd name="T14" fmla="*/ 40 w 45"/>
                <a:gd name="T15" fmla="*/ 2 h 14"/>
                <a:gd name="T16" fmla="*/ 40 w 45"/>
                <a:gd name="T17" fmla="*/ 2 h 14"/>
                <a:gd name="T18" fmla="*/ 40 w 45"/>
                <a:gd name="T19" fmla="*/ 2 h 14"/>
                <a:gd name="T20" fmla="*/ 34 w 45"/>
                <a:gd name="T21" fmla="*/ 3 h 14"/>
                <a:gd name="T22" fmla="*/ 23 w 45"/>
                <a:gd name="T23" fmla="*/ 7 h 14"/>
                <a:gd name="T24" fmla="*/ 0 w 45"/>
                <a:gd name="T25" fmla="*/ 13 h 14"/>
                <a:gd name="T26" fmla="*/ 0 w 45"/>
                <a:gd name="T27" fmla="*/ 14 h 14"/>
                <a:gd name="T28" fmla="*/ 0 w 45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4">
                  <a:moveTo>
                    <a:pt x="0" y="14"/>
                  </a:moveTo>
                  <a:lnTo>
                    <a:pt x="23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3"/>
                  </a:lnTo>
                  <a:lnTo>
                    <a:pt x="23" y="7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1815"/>
            <p:cNvSpPr/>
            <p:nvPr userDrawn="1"/>
          </p:nvSpPr>
          <p:spPr bwMode="auto">
            <a:xfrm>
              <a:off x="9351963" y="4343400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1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1816"/>
            <p:cNvSpPr/>
            <p:nvPr userDrawn="1"/>
          </p:nvSpPr>
          <p:spPr bwMode="auto">
            <a:xfrm>
              <a:off x="9348788" y="433705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1817"/>
            <p:cNvSpPr/>
            <p:nvPr userDrawn="1"/>
          </p:nvSpPr>
          <p:spPr bwMode="auto">
            <a:xfrm>
              <a:off x="9375776" y="43338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7 w 9"/>
                <a:gd name="T3" fmla="*/ 13 h 13"/>
                <a:gd name="T4" fmla="*/ 1 w 9"/>
                <a:gd name="T5" fmla="*/ 8 h 13"/>
                <a:gd name="T6" fmla="*/ 2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1818"/>
            <p:cNvSpPr/>
            <p:nvPr userDrawn="1"/>
          </p:nvSpPr>
          <p:spPr bwMode="auto">
            <a:xfrm>
              <a:off x="9372601" y="4327525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1819"/>
            <p:cNvSpPr/>
            <p:nvPr userDrawn="1"/>
          </p:nvSpPr>
          <p:spPr bwMode="auto">
            <a:xfrm>
              <a:off x="9399588" y="4325938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8 w 9"/>
                <a:gd name="T3" fmla="*/ 10 h 12"/>
                <a:gd name="T4" fmla="*/ 7 w 9"/>
                <a:gd name="T5" fmla="*/ 12 h 12"/>
                <a:gd name="T6" fmla="*/ 1 w 9"/>
                <a:gd name="T7" fmla="*/ 8 h 12"/>
                <a:gd name="T8" fmla="*/ 3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7"/>
                    <a:pt x="9" y="9"/>
                    <a:pt x="8" y="10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1820"/>
            <p:cNvSpPr/>
            <p:nvPr userDrawn="1"/>
          </p:nvSpPr>
          <p:spPr bwMode="auto">
            <a:xfrm>
              <a:off x="9396413" y="4319588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6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1821"/>
            <p:cNvSpPr/>
            <p:nvPr userDrawn="1"/>
          </p:nvSpPr>
          <p:spPr bwMode="auto">
            <a:xfrm>
              <a:off x="9342438" y="4314825"/>
              <a:ext cx="69850" cy="26988"/>
            </a:xfrm>
            <a:custGeom>
              <a:avLst/>
              <a:gdLst>
                <a:gd name="T0" fmla="*/ 0 w 44"/>
                <a:gd name="T1" fmla="*/ 17 h 17"/>
                <a:gd name="T2" fmla="*/ 22 w 44"/>
                <a:gd name="T3" fmla="*/ 9 h 17"/>
                <a:gd name="T4" fmla="*/ 33 w 44"/>
                <a:gd name="T5" fmla="*/ 5 h 17"/>
                <a:gd name="T6" fmla="*/ 39 w 44"/>
                <a:gd name="T7" fmla="*/ 3 h 17"/>
                <a:gd name="T8" fmla="*/ 39 w 44"/>
                <a:gd name="T9" fmla="*/ 3 h 17"/>
                <a:gd name="T10" fmla="*/ 44 w 44"/>
                <a:gd name="T11" fmla="*/ 1 h 17"/>
                <a:gd name="T12" fmla="*/ 44 w 44"/>
                <a:gd name="T13" fmla="*/ 0 h 17"/>
                <a:gd name="T14" fmla="*/ 38 w 44"/>
                <a:gd name="T15" fmla="*/ 3 h 17"/>
                <a:gd name="T16" fmla="*/ 39 w 44"/>
                <a:gd name="T17" fmla="*/ 3 h 17"/>
                <a:gd name="T18" fmla="*/ 38 w 44"/>
                <a:gd name="T19" fmla="*/ 3 h 17"/>
                <a:gd name="T20" fmla="*/ 33 w 44"/>
                <a:gd name="T21" fmla="*/ 5 h 17"/>
                <a:gd name="T22" fmla="*/ 22 w 44"/>
                <a:gd name="T23" fmla="*/ 9 h 17"/>
                <a:gd name="T24" fmla="*/ 0 w 44"/>
                <a:gd name="T25" fmla="*/ 17 h 17"/>
                <a:gd name="T26" fmla="*/ 0 w 44"/>
                <a:gd name="T27" fmla="*/ 17 h 17"/>
                <a:gd name="T28" fmla="*/ 0 w 44"/>
                <a:gd name="T2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7">
                  <a:moveTo>
                    <a:pt x="0" y="17"/>
                  </a:moveTo>
                  <a:lnTo>
                    <a:pt x="22" y="9"/>
                  </a:lnTo>
                  <a:lnTo>
                    <a:pt x="33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1822"/>
            <p:cNvSpPr/>
            <p:nvPr userDrawn="1"/>
          </p:nvSpPr>
          <p:spPr bwMode="auto">
            <a:xfrm>
              <a:off x="9426576" y="431482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1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1823"/>
            <p:cNvSpPr/>
            <p:nvPr userDrawn="1"/>
          </p:nvSpPr>
          <p:spPr bwMode="auto">
            <a:xfrm>
              <a:off x="9423401" y="430847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1824"/>
            <p:cNvSpPr/>
            <p:nvPr userDrawn="1"/>
          </p:nvSpPr>
          <p:spPr bwMode="auto">
            <a:xfrm>
              <a:off x="9448801" y="4305300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8 w 10"/>
                <a:gd name="T3" fmla="*/ 12 h 12"/>
                <a:gd name="T4" fmla="*/ 2 w 10"/>
                <a:gd name="T5" fmla="*/ 8 h 12"/>
                <a:gd name="T6" fmla="*/ 3 w 10"/>
                <a:gd name="T7" fmla="*/ 1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3" y="11"/>
                    <a:pt x="2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1825"/>
            <p:cNvSpPr/>
            <p:nvPr userDrawn="1"/>
          </p:nvSpPr>
          <p:spPr bwMode="auto">
            <a:xfrm>
              <a:off x="9445626" y="429736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1826"/>
            <p:cNvSpPr/>
            <p:nvPr userDrawn="1"/>
          </p:nvSpPr>
          <p:spPr bwMode="auto">
            <a:xfrm>
              <a:off x="9472613" y="4294188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8" y="13"/>
                    <a:pt x="8" y="13"/>
                  </a:cubicBezTo>
                  <a:cubicBezTo>
                    <a:pt x="8" y="13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1827"/>
            <p:cNvSpPr/>
            <p:nvPr userDrawn="1"/>
          </p:nvSpPr>
          <p:spPr bwMode="auto">
            <a:xfrm>
              <a:off x="9469438" y="42878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2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1828"/>
            <p:cNvSpPr/>
            <p:nvPr userDrawn="1"/>
          </p:nvSpPr>
          <p:spPr bwMode="auto">
            <a:xfrm>
              <a:off x="9415463" y="4284663"/>
              <a:ext cx="69850" cy="30163"/>
            </a:xfrm>
            <a:custGeom>
              <a:avLst/>
              <a:gdLst>
                <a:gd name="T0" fmla="*/ 1 w 44"/>
                <a:gd name="T1" fmla="*/ 19 h 19"/>
                <a:gd name="T2" fmla="*/ 44 w 44"/>
                <a:gd name="T3" fmla="*/ 0 h 19"/>
                <a:gd name="T4" fmla="*/ 43 w 44"/>
                <a:gd name="T5" fmla="*/ 0 h 19"/>
                <a:gd name="T6" fmla="*/ 0 w 44"/>
                <a:gd name="T7" fmla="*/ 18 h 19"/>
                <a:gd name="T8" fmla="*/ 1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1" y="19"/>
                  </a:moveTo>
                  <a:cubicBezTo>
                    <a:pt x="15" y="13"/>
                    <a:pt x="30" y="7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9" y="6"/>
                    <a:pt x="15" y="12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1829"/>
            <p:cNvSpPr/>
            <p:nvPr userDrawn="1"/>
          </p:nvSpPr>
          <p:spPr bwMode="auto">
            <a:xfrm>
              <a:off x="9499601" y="4283075"/>
              <a:ext cx="14288" cy="19050"/>
            </a:xfrm>
            <a:custGeom>
              <a:avLst/>
              <a:gdLst>
                <a:gd name="T0" fmla="*/ 8 w 9"/>
                <a:gd name="T1" fmla="*/ 4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0 h 12"/>
                <a:gd name="T8" fmla="*/ 8 w 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9" y="7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1"/>
                    <a:pt x="2" y="0"/>
                  </a:cubicBezTo>
                  <a:cubicBezTo>
                    <a:pt x="4" y="0"/>
                    <a:pt x="6" y="1"/>
                    <a:pt x="8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1830"/>
            <p:cNvSpPr/>
            <p:nvPr userDrawn="1"/>
          </p:nvSpPr>
          <p:spPr bwMode="auto">
            <a:xfrm>
              <a:off x="9494838" y="42751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1831"/>
            <p:cNvSpPr/>
            <p:nvPr userDrawn="1"/>
          </p:nvSpPr>
          <p:spPr bwMode="auto">
            <a:xfrm>
              <a:off x="9521826" y="4270375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8 w 10"/>
                <a:gd name="T3" fmla="*/ 12 h 12"/>
                <a:gd name="T4" fmla="*/ 1 w 10"/>
                <a:gd name="T5" fmla="*/ 9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3" y="12"/>
                    <a:pt x="1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1832"/>
            <p:cNvSpPr/>
            <p:nvPr userDrawn="1"/>
          </p:nvSpPr>
          <p:spPr bwMode="auto">
            <a:xfrm>
              <a:off x="9518651" y="42640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1833"/>
            <p:cNvSpPr/>
            <p:nvPr userDrawn="1"/>
          </p:nvSpPr>
          <p:spPr bwMode="auto">
            <a:xfrm>
              <a:off x="9544051" y="4259263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8 w 10"/>
                <a:gd name="T3" fmla="*/ 12 h 12"/>
                <a:gd name="T4" fmla="*/ 2 w 10"/>
                <a:gd name="T5" fmla="*/ 8 h 12"/>
                <a:gd name="T6" fmla="*/ 2 w 10"/>
                <a:gd name="T7" fmla="*/ 1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4" y="11"/>
                    <a:pt x="2" y="8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1834"/>
            <p:cNvSpPr/>
            <p:nvPr userDrawn="1"/>
          </p:nvSpPr>
          <p:spPr bwMode="auto">
            <a:xfrm>
              <a:off x="9540876" y="425291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1835"/>
            <p:cNvSpPr/>
            <p:nvPr userDrawn="1"/>
          </p:nvSpPr>
          <p:spPr bwMode="auto">
            <a:xfrm>
              <a:off x="9488488" y="4249738"/>
              <a:ext cx="66675" cy="33338"/>
            </a:xfrm>
            <a:custGeom>
              <a:avLst/>
              <a:gdLst>
                <a:gd name="T0" fmla="*/ 0 w 42"/>
                <a:gd name="T1" fmla="*/ 21 h 21"/>
                <a:gd name="T2" fmla="*/ 42 w 42"/>
                <a:gd name="T3" fmla="*/ 0 h 21"/>
                <a:gd name="T4" fmla="*/ 42 w 42"/>
                <a:gd name="T5" fmla="*/ 0 h 21"/>
                <a:gd name="T6" fmla="*/ 0 w 42"/>
                <a:gd name="T7" fmla="*/ 20 h 21"/>
                <a:gd name="T8" fmla="*/ 0 w 4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1">
                  <a:moveTo>
                    <a:pt x="0" y="21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1836"/>
            <p:cNvSpPr/>
            <p:nvPr userDrawn="1"/>
          </p:nvSpPr>
          <p:spPr bwMode="auto">
            <a:xfrm>
              <a:off x="9488488" y="4249738"/>
              <a:ext cx="66675" cy="33338"/>
            </a:xfrm>
            <a:custGeom>
              <a:avLst/>
              <a:gdLst>
                <a:gd name="T0" fmla="*/ 0 w 42"/>
                <a:gd name="T1" fmla="*/ 21 h 21"/>
                <a:gd name="T2" fmla="*/ 42 w 42"/>
                <a:gd name="T3" fmla="*/ 0 h 21"/>
                <a:gd name="T4" fmla="*/ 42 w 42"/>
                <a:gd name="T5" fmla="*/ 0 h 21"/>
                <a:gd name="T6" fmla="*/ 0 w 42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0" y="21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1837"/>
            <p:cNvSpPr/>
            <p:nvPr userDrawn="1"/>
          </p:nvSpPr>
          <p:spPr bwMode="auto">
            <a:xfrm>
              <a:off x="9569451" y="4246563"/>
              <a:ext cx="15875" cy="19050"/>
            </a:xfrm>
            <a:custGeom>
              <a:avLst/>
              <a:gdLst>
                <a:gd name="T0" fmla="*/ 9 w 10"/>
                <a:gd name="T1" fmla="*/ 4 h 12"/>
                <a:gd name="T2" fmla="*/ 8 w 10"/>
                <a:gd name="T3" fmla="*/ 12 h 12"/>
                <a:gd name="T4" fmla="*/ 2 w 10"/>
                <a:gd name="T5" fmla="*/ 8 h 12"/>
                <a:gd name="T6" fmla="*/ 2 w 10"/>
                <a:gd name="T7" fmla="*/ 1 h 12"/>
                <a:gd name="T8" fmla="*/ 9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1838"/>
            <p:cNvSpPr/>
            <p:nvPr userDrawn="1"/>
          </p:nvSpPr>
          <p:spPr bwMode="auto">
            <a:xfrm>
              <a:off x="9566276" y="42386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1839"/>
            <p:cNvSpPr/>
            <p:nvPr userDrawn="1"/>
          </p:nvSpPr>
          <p:spPr bwMode="auto">
            <a:xfrm>
              <a:off x="9591676" y="4233863"/>
              <a:ext cx="15875" cy="17463"/>
            </a:xfrm>
            <a:custGeom>
              <a:avLst/>
              <a:gdLst>
                <a:gd name="T0" fmla="*/ 9 w 10"/>
                <a:gd name="T1" fmla="*/ 4 h 11"/>
                <a:gd name="T2" fmla="*/ 8 w 10"/>
                <a:gd name="T3" fmla="*/ 11 h 11"/>
                <a:gd name="T4" fmla="*/ 2 w 10"/>
                <a:gd name="T5" fmla="*/ 8 h 11"/>
                <a:gd name="T6" fmla="*/ 2 w 10"/>
                <a:gd name="T7" fmla="*/ 1 h 11"/>
                <a:gd name="T8" fmla="*/ 9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10" y="7"/>
                    <a:pt x="8" y="11"/>
                    <a:pt x="8" y="11"/>
                  </a:cubicBezTo>
                  <a:cubicBezTo>
                    <a:pt x="8" y="11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1840"/>
            <p:cNvSpPr/>
            <p:nvPr userDrawn="1"/>
          </p:nvSpPr>
          <p:spPr bwMode="auto">
            <a:xfrm>
              <a:off x="9588501" y="42259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1841"/>
            <p:cNvSpPr/>
            <p:nvPr userDrawn="1"/>
          </p:nvSpPr>
          <p:spPr bwMode="auto">
            <a:xfrm>
              <a:off x="9613901" y="4221163"/>
              <a:ext cx="15875" cy="17463"/>
            </a:xfrm>
            <a:custGeom>
              <a:avLst/>
              <a:gdLst>
                <a:gd name="T0" fmla="*/ 9 w 10"/>
                <a:gd name="T1" fmla="*/ 4 h 11"/>
                <a:gd name="T2" fmla="*/ 8 w 10"/>
                <a:gd name="T3" fmla="*/ 11 h 11"/>
                <a:gd name="T4" fmla="*/ 2 w 10"/>
                <a:gd name="T5" fmla="*/ 8 h 11"/>
                <a:gd name="T6" fmla="*/ 2 w 10"/>
                <a:gd name="T7" fmla="*/ 1 h 11"/>
                <a:gd name="T8" fmla="*/ 9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10" y="7"/>
                    <a:pt x="8" y="11"/>
                    <a:pt x="8" y="11"/>
                  </a:cubicBezTo>
                  <a:cubicBezTo>
                    <a:pt x="8" y="11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1842"/>
            <p:cNvSpPr/>
            <p:nvPr userDrawn="1"/>
          </p:nvSpPr>
          <p:spPr bwMode="auto">
            <a:xfrm>
              <a:off x="9609138" y="4214813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3 w 8"/>
                <a:gd name="T3" fmla="*/ 7 h 7"/>
                <a:gd name="T4" fmla="*/ 0 w 8"/>
                <a:gd name="T5" fmla="*/ 2 h 7"/>
                <a:gd name="T6" fmla="*/ 5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3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1843"/>
            <p:cNvSpPr/>
            <p:nvPr userDrawn="1"/>
          </p:nvSpPr>
          <p:spPr bwMode="auto">
            <a:xfrm>
              <a:off x="9558338" y="4210050"/>
              <a:ext cx="66675" cy="38100"/>
            </a:xfrm>
            <a:custGeom>
              <a:avLst/>
              <a:gdLst>
                <a:gd name="T0" fmla="*/ 1 w 42"/>
                <a:gd name="T1" fmla="*/ 24 h 24"/>
                <a:gd name="T2" fmla="*/ 42 w 42"/>
                <a:gd name="T3" fmla="*/ 1 h 24"/>
                <a:gd name="T4" fmla="*/ 41 w 42"/>
                <a:gd name="T5" fmla="*/ 0 h 24"/>
                <a:gd name="T6" fmla="*/ 0 w 42"/>
                <a:gd name="T7" fmla="*/ 23 h 24"/>
                <a:gd name="T8" fmla="*/ 1 w 4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1" y="24"/>
                  </a:moveTo>
                  <a:lnTo>
                    <a:pt x="42" y="1"/>
                  </a:lnTo>
                  <a:lnTo>
                    <a:pt x="41" y="0"/>
                  </a:lnTo>
                  <a:lnTo>
                    <a:pt x="0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1844"/>
            <p:cNvSpPr/>
            <p:nvPr userDrawn="1"/>
          </p:nvSpPr>
          <p:spPr bwMode="auto">
            <a:xfrm>
              <a:off x="9558338" y="4210050"/>
              <a:ext cx="66675" cy="38100"/>
            </a:xfrm>
            <a:custGeom>
              <a:avLst/>
              <a:gdLst>
                <a:gd name="T0" fmla="*/ 1 w 42"/>
                <a:gd name="T1" fmla="*/ 24 h 24"/>
                <a:gd name="T2" fmla="*/ 42 w 42"/>
                <a:gd name="T3" fmla="*/ 1 h 24"/>
                <a:gd name="T4" fmla="*/ 41 w 42"/>
                <a:gd name="T5" fmla="*/ 0 h 24"/>
                <a:gd name="T6" fmla="*/ 0 w 42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1" y="24"/>
                  </a:moveTo>
                  <a:lnTo>
                    <a:pt x="42" y="1"/>
                  </a:lnTo>
                  <a:lnTo>
                    <a:pt x="41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1845"/>
            <p:cNvSpPr/>
            <p:nvPr userDrawn="1"/>
          </p:nvSpPr>
          <p:spPr bwMode="auto">
            <a:xfrm>
              <a:off x="8736013" y="4797425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87 w 172"/>
                <a:gd name="T3" fmla="*/ 172 h 172"/>
                <a:gd name="T4" fmla="*/ 86 w 172"/>
                <a:gd name="T5" fmla="*/ 172 h 172"/>
                <a:gd name="T6" fmla="*/ 0 w 172"/>
                <a:gd name="T7" fmla="*/ 86 h 172"/>
                <a:gd name="T8" fmla="*/ 32 w 172"/>
                <a:gd name="T9" fmla="*/ 19 h 172"/>
                <a:gd name="T10" fmla="*/ 68 w 172"/>
                <a:gd name="T11" fmla="*/ 2 h 172"/>
                <a:gd name="T12" fmla="*/ 86 w 172"/>
                <a:gd name="T13" fmla="*/ 0 h 172"/>
                <a:gd name="T14" fmla="*/ 87 w 172"/>
                <a:gd name="T15" fmla="*/ 0 h 172"/>
                <a:gd name="T16" fmla="*/ 105 w 172"/>
                <a:gd name="T17" fmla="*/ 2 h 172"/>
                <a:gd name="T18" fmla="*/ 141 w 172"/>
                <a:gd name="T19" fmla="*/ 19 h 172"/>
                <a:gd name="T20" fmla="*/ 172 w 172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cubicBezTo>
                    <a:pt x="172" y="133"/>
                    <a:pt x="134" y="172"/>
                    <a:pt x="87" y="172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39" y="172"/>
                    <a:pt x="0" y="133"/>
                    <a:pt x="0" y="86"/>
                  </a:cubicBezTo>
                  <a:cubicBezTo>
                    <a:pt x="0" y="59"/>
                    <a:pt x="12" y="35"/>
                    <a:pt x="32" y="19"/>
                  </a:cubicBezTo>
                  <a:cubicBezTo>
                    <a:pt x="42" y="11"/>
                    <a:pt x="54" y="5"/>
                    <a:pt x="68" y="2"/>
                  </a:cubicBezTo>
                  <a:cubicBezTo>
                    <a:pt x="74" y="0"/>
                    <a:pt x="80" y="0"/>
                    <a:pt x="8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3" y="0"/>
                    <a:pt x="99" y="0"/>
                    <a:pt x="105" y="2"/>
                  </a:cubicBezTo>
                  <a:cubicBezTo>
                    <a:pt x="118" y="5"/>
                    <a:pt x="131" y="11"/>
                    <a:pt x="141" y="19"/>
                  </a:cubicBezTo>
                  <a:cubicBezTo>
                    <a:pt x="160" y="35"/>
                    <a:pt x="172" y="59"/>
                    <a:pt x="172" y="8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1846"/>
            <p:cNvSpPr/>
            <p:nvPr userDrawn="1"/>
          </p:nvSpPr>
          <p:spPr bwMode="auto">
            <a:xfrm>
              <a:off x="8791576" y="4645025"/>
              <a:ext cx="161925" cy="160338"/>
            </a:xfrm>
            <a:custGeom>
              <a:avLst/>
              <a:gdLst>
                <a:gd name="T0" fmla="*/ 102 w 102"/>
                <a:gd name="T1" fmla="*/ 50 h 101"/>
                <a:gd name="T2" fmla="*/ 87 w 102"/>
                <a:gd name="T3" fmla="*/ 86 h 101"/>
                <a:gd name="T4" fmla="*/ 70 w 102"/>
                <a:gd name="T5" fmla="*/ 98 h 101"/>
                <a:gd name="T6" fmla="*/ 52 w 102"/>
                <a:gd name="T7" fmla="*/ 101 h 101"/>
                <a:gd name="T8" fmla="*/ 51 w 102"/>
                <a:gd name="T9" fmla="*/ 101 h 101"/>
                <a:gd name="T10" fmla="*/ 33 w 102"/>
                <a:gd name="T11" fmla="*/ 98 h 101"/>
                <a:gd name="T12" fmla="*/ 15 w 102"/>
                <a:gd name="T13" fmla="*/ 86 h 101"/>
                <a:gd name="T14" fmla="*/ 0 w 102"/>
                <a:gd name="T15" fmla="*/ 50 h 101"/>
                <a:gd name="T16" fmla="*/ 23 w 102"/>
                <a:gd name="T17" fmla="*/ 8 h 101"/>
                <a:gd name="T18" fmla="*/ 51 w 102"/>
                <a:gd name="T19" fmla="*/ 0 h 101"/>
                <a:gd name="T20" fmla="*/ 52 w 102"/>
                <a:gd name="T21" fmla="*/ 0 h 101"/>
                <a:gd name="T22" fmla="*/ 79 w 102"/>
                <a:gd name="T23" fmla="*/ 8 h 101"/>
                <a:gd name="T24" fmla="*/ 102 w 102"/>
                <a:gd name="T2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1">
                  <a:moveTo>
                    <a:pt x="102" y="50"/>
                  </a:moveTo>
                  <a:cubicBezTo>
                    <a:pt x="102" y="65"/>
                    <a:pt x="96" y="77"/>
                    <a:pt x="87" y="86"/>
                  </a:cubicBezTo>
                  <a:cubicBezTo>
                    <a:pt x="82" y="91"/>
                    <a:pt x="76" y="95"/>
                    <a:pt x="70" y="98"/>
                  </a:cubicBezTo>
                  <a:cubicBezTo>
                    <a:pt x="64" y="100"/>
                    <a:pt x="58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45" y="101"/>
                    <a:pt x="38" y="100"/>
                    <a:pt x="33" y="98"/>
                  </a:cubicBezTo>
                  <a:cubicBezTo>
                    <a:pt x="26" y="95"/>
                    <a:pt x="20" y="91"/>
                    <a:pt x="15" y="86"/>
                  </a:cubicBezTo>
                  <a:cubicBezTo>
                    <a:pt x="6" y="77"/>
                    <a:pt x="0" y="65"/>
                    <a:pt x="0" y="50"/>
                  </a:cubicBezTo>
                  <a:cubicBezTo>
                    <a:pt x="0" y="33"/>
                    <a:pt x="10" y="17"/>
                    <a:pt x="23" y="8"/>
                  </a:cubicBezTo>
                  <a:cubicBezTo>
                    <a:pt x="31" y="3"/>
                    <a:pt x="4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1" y="3"/>
                    <a:pt x="79" y="8"/>
                  </a:cubicBezTo>
                  <a:cubicBezTo>
                    <a:pt x="93" y="17"/>
                    <a:pt x="102" y="33"/>
                    <a:pt x="102" y="5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Rectangle 1847"/>
            <p:cNvSpPr>
              <a:spLocks noChangeArrowheads="1"/>
            </p:cNvSpPr>
            <p:nvPr userDrawn="1"/>
          </p:nvSpPr>
          <p:spPr bwMode="auto">
            <a:xfrm>
              <a:off x="8807451" y="4630738"/>
              <a:ext cx="130175" cy="26988"/>
            </a:xfrm>
            <a:prstGeom prst="rect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Rectangle 1848"/>
            <p:cNvSpPr>
              <a:spLocks noChangeArrowheads="1"/>
            </p:cNvSpPr>
            <p:nvPr userDrawn="1"/>
          </p:nvSpPr>
          <p:spPr bwMode="auto">
            <a:xfrm>
              <a:off x="8807451" y="4630738"/>
              <a:ext cx="13017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Rectangle 1849"/>
            <p:cNvSpPr>
              <a:spLocks noChangeArrowheads="1"/>
            </p:cNvSpPr>
            <p:nvPr userDrawn="1"/>
          </p:nvSpPr>
          <p:spPr bwMode="auto">
            <a:xfrm>
              <a:off x="8831263" y="4529138"/>
              <a:ext cx="82550" cy="101600"/>
            </a:xfrm>
            <a:prstGeom prst="rect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Rectangle 1850"/>
            <p:cNvSpPr>
              <a:spLocks noChangeArrowheads="1"/>
            </p:cNvSpPr>
            <p:nvPr userDrawn="1"/>
          </p:nvSpPr>
          <p:spPr bwMode="auto">
            <a:xfrm>
              <a:off x="8831263" y="4529138"/>
              <a:ext cx="825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Oval 1851"/>
            <p:cNvSpPr>
              <a:spLocks noChangeArrowheads="1"/>
            </p:cNvSpPr>
            <p:nvPr userDrawn="1"/>
          </p:nvSpPr>
          <p:spPr bwMode="auto">
            <a:xfrm>
              <a:off x="8828088" y="470217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Oval 1852"/>
            <p:cNvSpPr>
              <a:spLocks noChangeArrowheads="1"/>
            </p:cNvSpPr>
            <p:nvPr userDrawn="1"/>
          </p:nvSpPr>
          <p:spPr bwMode="auto">
            <a:xfrm>
              <a:off x="8893176" y="4702175"/>
              <a:ext cx="23813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1853"/>
            <p:cNvSpPr/>
            <p:nvPr userDrawn="1"/>
          </p:nvSpPr>
          <p:spPr bwMode="auto">
            <a:xfrm>
              <a:off x="8807451" y="4711700"/>
              <a:ext cx="80963" cy="34925"/>
            </a:xfrm>
            <a:custGeom>
              <a:avLst/>
              <a:gdLst>
                <a:gd name="T0" fmla="*/ 39 w 51"/>
                <a:gd name="T1" fmla="*/ 21 h 22"/>
                <a:gd name="T2" fmla="*/ 0 w 51"/>
                <a:gd name="T3" fmla="*/ 11 h 22"/>
                <a:gd name="T4" fmla="*/ 39 w 51"/>
                <a:gd name="T5" fmla="*/ 2 h 22"/>
                <a:gd name="T6" fmla="*/ 51 w 51"/>
                <a:gd name="T7" fmla="*/ 11 h 22"/>
                <a:gd name="T8" fmla="*/ 39 w 5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39" y="2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5" y="0"/>
                    <a:pt x="51" y="5"/>
                    <a:pt x="51" y="11"/>
                  </a:cubicBezTo>
                  <a:cubicBezTo>
                    <a:pt x="51" y="17"/>
                    <a:pt x="45" y="22"/>
                    <a:pt x="39" y="21"/>
                  </a:cubicBezTo>
                </a:path>
              </a:pathLst>
            </a:custGeom>
            <a:solidFill>
              <a:srgbClr val="D27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Oval 1854"/>
            <p:cNvSpPr>
              <a:spLocks noChangeArrowheads="1"/>
            </p:cNvSpPr>
            <p:nvPr userDrawn="1"/>
          </p:nvSpPr>
          <p:spPr bwMode="auto">
            <a:xfrm>
              <a:off x="8924926" y="4745038"/>
              <a:ext cx="7938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Oval 1855"/>
            <p:cNvSpPr>
              <a:spLocks noChangeArrowheads="1"/>
            </p:cNvSpPr>
            <p:nvPr userDrawn="1"/>
          </p:nvSpPr>
          <p:spPr bwMode="auto">
            <a:xfrm>
              <a:off x="8899526" y="4757738"/>
              <a:ext cx="7938" cy="95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Oval 1856"/>
            <p:cNvSpPr>
              <a:spLocks noChangeArrowheads="1"/>
            </p:cNvSpPr>
            <p:nvPr userDrawn="1"/>
          </p:nvSpPr>
          <p:spPr bwMode="auto">
            <a:xfrm>
              <a:off x="8812213" y="4745038"/>
              <a:ext cx="9525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Oval 1857"/>
            <p:cNvSpPr>
              <a:spLocks noChangeArrowheads="1"/>
            </p:cNvSpPr>
            <p:nvPr userDrawn="1"/>
          </p:nvSpPr>
          <p:spPr bwMode="auto">
            <a:xfrm>
              <a:off x="8837613" y="4757738"/>
              <a:ext cx="9525" cy="95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Oval 1858"/>
            <p:cNvSpPr>
              <a:spLocks noChangeArrowheads="1"/>
            </p:cNvSpPr>
            <p:nvPr userDrawn="1"/>
          </p:nvSpPr>
          <p:spPr bwMode="auto">
            <a:xfrm>
              <a:off x="8869363" y="4767263"/>
              <a:ext cx="9525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Oval 1859"/>
            <p:cNvSpPr>
              <a:spLocks noChangeArrowheads="1"/>
            </p:cNvSpPr>
            <p:nvPr userDrawn="1"/>
          </p:nvSpPr>
          <p:spPr bwMode="auto">
            <a:xfrm>
              <a:off x="8861426" y="484822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Oval 1860"/>
            <p:cNvSpPr>
              <a:spLocks noChangeArrowheads="1"/>
            </p:cNvSpPr>
            <p:nvPr userDrawn="1"/>
          </p:nvSpPr>
          <p:spPr bwMode="auto">
            <a:xfrm>
              <a:off x="8861426" y="489267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Rectangle 1861"/>
            <p:cNvSpPr>
              <a:spLocks noChangeArrowheads="1"/>
            </p:cNvSpPr>
            <p:nvPr userDrawn="1"/>
          </p:nvSpPr>
          <p:spPr bwMode="auto">
            <a:xfrm>
              <a:off x="8786813" y="4781550"/>
              <a:ext cx="173038" cy="47625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Rectangle 1862"/>
            <p:cNvSpPr>
              <a:spLocks noChangeArrowheads="1"/>
            </p:cNvSpPr>
            <p:nvPr userDrawn="1"/>
          </p:nvSpPr>
          <p:spPr bwMode="auto">
            <a:xfrm>
              <a:off x="8786813" y="4781550"/>
              <a:ext cx="173038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Rectangle 1863"/>
            <p:cNvSpPr>
              <a:spLocks noChangeArrowheads="1"/>
            </p:cNvSpPr>
            <p:nvPr userDrawn="1"/>
          </p:nvSpPr>
          <p:spPr bwMode="auto">
            <a:xfrm>
              <a:off x="8874126" y="4827588"/>
              <a:ext cx="134938" cy="242888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1864"/>
            <p:cNvSpPr>
              <a:spLocks noEditPoints="1"/>
            </p:cNvSpPr>
            <p:nvPr userDrawn="1"/>
          </p:nvSpPr>
          <p:spPr bwMode="auto">
            <a:xfrm>
              <a:off x="8874126" y="4657725"/>
              <a:ext cx="79375" cy="123825"/>
            </a:xfrm>
            <a:custGeom>
              <a:avLst/>
              <a:gdLst>
                <a:gd name="T0" fmla="*/ 19 w 50"/>
                <a:gd name="T1" fmla="*/ 69 h 78"/>
                <a:gd name="T2" fmla="*/ 16 w 50"/>
                <a:gd name="T3" fmla="*/ 66 h 78"/>
                <a:gd name="T4" fmla="*/ 19 w 50"/>
                <a:gd name="T5" fmla="*/ 63 h 78"/>
                <a:gd name="T6" fmla="*/ 21 w 50"/>
                <a:gd name="T7" fmla="*/ 66 h 78"/>
                <a:gd name="T8" fmla="*/ 19 w 50"/>
                <a:gd name="T9" fmla="*/ 69 h 78"/>
                <a:gd name="T10" fmla="*/ 35 w 50"/>
                <a:gd name="T11" fmla="*/ 60 h 78"/>
                <a:gd name="T12" fmla="*/ 32 w 50"/>
                <a:gd name="T13" fmla="*/ 58 h 78"/>
                <a:gd name="T14" fmla="*/ 35 w 50"/>
                <a:gd name="T15" fmla="*/ 55 h 78"/>
                <a:gd name="T16" fmla="*/ 37 w 50"/>
                <a:gd name="T17" fmla="*/ 58 h 78"/>
                <a:gd name="T18" fmla="*/ 35 w 50"/>
                <a:gd name="T19" fmla="*/ 60 h 78"/>
                <a:gd name="T20" fmla="*/ 19 w 50"/>
                <a:gd name="T21" fmla="*/ 42 h 78"/>
                <a:gd name="T22" fmla="*/ 12 w 50"/>
                <a:gd name="T23" fmla="*/ 35 h 78"/>
                <a:gd name="T24" fmla="*/ 19 w 50"/>
                <a:gd name="T25" fmla="*/ 28 h 78"/>
                <a:gd name="T26" fmla="*/ 27 w 50"/>
                <a:gd name="T27" fmla="*/ 35 h 78"/>
                <a:gd name="T28" fmla="*/ 19 w 50"/>
                <a:gd name="T29" fmla="*/ 42 h 78"/>
                <a:gd name="T30" fmla="*/ 27 w 50"/>
                <a:gd name="T31" fmla="*/ 0 h 78"/>
                <a:gd name="T32" fmla="*/ 0 w 50"/>
                <a:gd name="T33" fmla="*/ 0 h 78"/>
                <a:gd name="T34" fmla="*/ 0 w 50"/>
                <a:gd name="T35" fmla="*/ 35 h 78"/>
                <a:gd name="T36" fmla="*/ 9 w 50"/>
                <a:gd name="T37" fmla="*/ 45 h 78"/>
                <a:gd name="T38" fmla="*/ 0 w 50"/>
                <a:gd name="T39" fmla="*/ 55 h 78"/>
                <a:gd name="T40" fmla="*/ 0 w 50"/>
                <a:gd name="T41" fmla="*/ 69 h 78"/>
                <a:gd name="T42" fmla="*/ 3 w 50"/>
                <a:gd name="T43" fmla="*/ 71 h 78"/>
                <a:gd name="T44" fmla="*/ 0 w 50"/>
                <a:gd name="T45" fmla="*/ 74 h 78"/>
                <a:gd name="T46" fmla="*/ 0 w 50"/>
                <a:gd name="T47" fmla="*/ 78 h 78"/>
                <a:gd name="T48" fmla="*/ 35 w 50"/>
                <a:gd name="T49" fmla="*/ 78 h 78"/>
                <a:gd name="T50" fmla="*/ 35 w 50"/>
                <a:gd name="T51" fmla="*/ 78 h 78"/>
                <a:gd name="T52" fmla="*/ 50 w 50"/>
                <a:gd name="T53" fmla="*/ 42 h 78"/>
                <a:gd name="T54" fmla="*/ 27 w 50"/>
                <a:gd name="T55" fmla="*/ 0 h 78"/>
                <a:gd name="T56" fmla="*/ 27 w 50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78">
                  <a:moveTo>
                    <a:pt x="19" y="69"/>
                  </a:moveTo>
                  <a:cubicBezTo>
                    <a:pt x="17" y="69"/>
                    <a:pt x="16" y="67"/>
                    <a:pt x="16" y="66"/>
                  </a:cubicBezTo>
                  <a:cubicBezTo>
                    <a:pt x="16" y="64"/>
                    <a:pt x="17" y="63"/>
                    <a:pt x="19" y="63"/>
                  </a:cubicBezTo>
                  <a:cubicBezTo>
                    <a:pt x="20" y="63"/>
                    <a:pt x="21" y="64"/>
                    <a:pt x="21" y="66"/>
                  </a:cubicBezTo>
                  <a:cubicBezTo>
                    <a:pt x="21" y="67"/>
                    <a:pt x="20" y="69"/>
                    <a:pt x="19" y="69"/>
                  </a:cubicBezTo>
                  <a:moveTo>
                    <a:pt x="35" y="60"/>
                  </a:moveTo>
                  <a:cubicBezTo>
                    <a:pt x="33" y="60"/>
                    <a:pt x="32" y="59"/>
                    <a:pt x="32" y="58"/>
                  </a:cubicBezTo>
                  <a:cubicBezTo>
                    <a:pt x="32" y="56"/>
                    <a:pt x="33" y="55"/>
                    <a:pt x="35" y="55"/>
                  </a:cubicBezTo>
                  <a:cubicBezTo>
                    <a:pt x="36" y="55"/>
                    <a:pt x="37" y="56"/>
                    <a:pt x="37" y="58"/>
                  </a:cubicBezTo>
                  <a:cubicBezTo>
                    <a:pt x="37" y="59"/>
                    <a:pt x="36" y="60"/>
                    <a:pt x="35" y="60"/>
                  </a:cubicBezTo>
                  <a:moveTo>
                    <a:pt x="19" y="42"/>
                  </a:moveTo>
                  <a:cubicBezTo>
                    <a:pt x="16" y="42"/>
                    <a:pt x="12" y="39"/>
                    <a:pt x="12" y="35"/>
                  </a:cubicBezTo>
                  <a:cubicBezTo>
                    <a:pt x="12" y="31"/>
                    <a:pt x="16" y="28"/>
                    <a:pt x="19" y="28"/>
                  </a:cubicBezTo>
                  <a:cubicBezTo>
                    <a:pt x="23" y="28"/>
                    <a:pt x="27" y="31"/>
                    <a:pt x="27" y="35"/>
                  </a:cubicBezTo>
                  <a:cubicBezTo>
                    <a:pt x="27" y="39"/>
                    <a:pt x="23" y="42"/>
                    <a:pt x="19" y="42"/>
                  </a:cubicBezTo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6"/>
                    <a:pt x="9" y="40"/>
                    <a:pt x="9" y="45"/>
                  </a:cubicBezTo>
                  <a:cubicBezTo>
                    <a:pt x="9" y="50"/>
                    <a:pt x="5" y="54"/>
                    <a:pt x="0" y="5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3" y="70"/>
                    <a:pt x="3" y="71"/>
                  </a:cubicBezTo>
                  <a:cubicBezTo>
                    <a:pt x="3" y="73"/>
                    <a:pt x="1" y="74"/>
                    <a:pt x="0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4" y="69"/>
                    <a:pt x="50" y="57"/>
                    <a:pt x="50" y="42"/>
                  </a:cubicBezTo>
                  <a:cubicBezTo>
                    <a:pt x="50" y="25"/>
                    <a:pt x="41" y="9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1865"/>
            <p:cNvSpPr/>
            <p:nvPr userDrawn="1"/>
          </p:nvSpPr>
          <p:spPr bwMode="auto">
            <a:xfrm>
              <a:off x="8874126" y="463073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0 w 40"/>
                <a:gd name="T5" fmla="*/ 17 h 17"/>
                <a:gd name="T6" fmla="*/ 27 w 40"/>
                <a:gd name="T7" fmla="*/ 17 h 17"/>
                <a:gd name="T8" fmla="*/ 27 w 40"/>
                <a:gd name="T9" fmla="*/ 17 h 17"/>
                <a:gd name="T10" fmla="*/ 40 w 40"/>
                <a:gd name="T11" fmla="*/ 17 h 17"/>
                <a:gd name="T12" fmla="*/ 40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40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1866"/>
            <p:cNvSpPr/>
            <p:nvPr userDrawn="1"/>
          </p:nvSpPr>
          <p:spPr bwMode="auto">
            <a:xfrm>
              <a:off x="8874126" y="463073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0 w 40"/>
                <a:gd name="T5" fmla="*/ 17 h 17"/>
                <a:gd name="T6" fmla="*/ 27 w 40"/>
                <a:gd name="T7" fmla="*/ 17 h 17"/>
                <a:gd name="T8" fmla="*/ 27 w 40"/>
                <a:gd name="T9" fmla="*/ 17 h 17"/>
                <a:gd name="T10" fmla="*/ 40 w 40"/>
                <a:gd name="T11" fmla="*/ 17 h 17"/>
                <a:gd name="T12" fmla="*/ 40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40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Rectangle 1867"/>
            <p:cNvSpPr>
              <a:spLocks noChangeArrowheads="1"/>
            </p:cNvSpPr>
            <p:nvPr userDrawn="1"/>
          </p:nvSpPr>
          <p:spPr bwMode="auto">
            <a:xfrm>
              <a:off x="8874126" y="4529138"/>
              <a:ext cx="39688" cy="101600"/>
            </a:xfrm>
            <a:prstGeom prst="rect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Rectangle 1868"/>
            <p:cNvSpPr>
              <a:spLocks noChangeArrowheads="1"/>
            </p:cNvSpPr>
            <p:nvPr userDrawn="1"/>
          </p:nvSpPr>
          <p:spPr bwMode="auto">
            <a:xfrm>
              <a:off x="8874126" y="4529138"/>
              <a:ext cx="396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Oval 1869"/>
            <p:cNvSpPr>
              <a:spLocks noChangeArrowheads="1"/>
            </p:cNvSpPr>
            <p:nvPr userDrawn="1"/>
          </p:nvSpPr>
          <p:spPr bwMode="auto">
            <a:xfrm>
              <a:off x="8893176" y="4702175"/>
              <a:ext cx="23813" cy="22225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1870"/>
            <p:cNvSpPr/>
            <p:nvPr userDrawn="1"/>
          </p:nvSpPr>
          <p:spPr bwMode="auto">
            <a:xfrm>
              <a:off x="8874126" y="4713288"/>
              <a:ext cx="14288" cy="3175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20 h 20"/>
                <a:gd name="T4" fmla="*/ 9 w 9"/>
                <a:gd name="T5" fmla="*/ 10 h 20"/>
                <a:gd name="T6" fmla="*/ 0 w 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19"/>
                    <a:pt x="9" y="15"/>
                    <a:pt x="9" y="10"/>
                  </a:cubicBezTo>
                  <a:cubicBezTo>
                    <a:pt x="9" y="5"/>
                    <a:pt x="5" y="1"/>
                    <a:pt x="0" y="0"/>
                  </a:cubicBezTo>
                </a:path>
              </a:pathLst>
            </a:custGeom>
            <a:solidFill>
              <a:srgbClr val="A8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Oval 1871"/>
            <p:cNvSpPr>
              <a:spLocks noChangeArrowheads="1"/>
            </p:cNvSpPr>
            <p:nvPr userDrawn="1"/>
          </p:nvSpPr>
          <p:spPr bwMode="auto">
            <a:xfrm>
              <a:off x="8924926" y="4745038"/>
              <a:ext cx="7938" cy="7938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Oval 1872"/>
            <p:cNvSpPr>
              <a:spLocks noChangeArrowheads="1"/>
            </p:cNvSpPr>
            <p:nvPr userDrawn="1"/>
          </p:nvSpPr>
          <p:spPr bwMode="auto">
            <a:xfrm>
              <a:off x="8899526" y="4757738"/>
              <a:ext cx="7938" cy="9525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1873"/>
            <p:cNvSpPr/>
            <p:nvPr userDrawn="1"/>
          </p:nvSpPr>
          <p:spPr bwMode="auto">
            <a:xfrm>
              <a:off x="8874126" y="4767263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3 w 3"/>
                <a:gd name="T5" fmla="*/ 2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1874"/>
            <p:cNvSpPr/>
            <p:nvPr userDrawn="1"/>
          </p:nvSpPr>
          <p:spPr bwMode="auto">
            <a:xfrm>
              <a:off x="8874126" y="4848225"/>
              <a:ext cx="9525" cy="2222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7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" y="13"/>
                    <a:pt x="6" y="10"/>
                    <a:pt x="6" y="7"/>
                  </a:cubicBezTo>
                  <a:cubicBezTo>
                    <a:pt x="6" y="3"/>
                    <a:pt x="4" y="0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1875"/>
            <p:cNvSpPr/>
            <p:nvPr userDrawn="1"/>
          </p:nvSpPr>
          <p:spPr bwMode="auto">
            <a:xfrm>
              <a:off x="8874126" y="4892675"/>
              <a:ext cx="9525" cy="2222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7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6" y="11"/>
                    <a:pt x="6" y="7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1876"/>
            <p:cNvSpPr/>
            <p:nvPr userDrawn="1"/>
          </p:nvSpPr>
          <p:spPr bwMode="auto">
            <a:xfrm>
              <a:off x="8874126" y="4781550"/>
              <a:ext cx="85725" cy="47625"/>
            </a:xfrm>
            <a:custGeom>
              <a:avLst/>
              <a:gdLst>
                <a:gd name="T0" fmla="*/ 54 w 54"/>
                <a:gd name="T1" fmla="*/ 0 h 30"/>
                <a:gd name="T2" fmla="*/ 35 w 54"/>
                <a:gd name="T3" fmla="*/ 0 h 30"/>
                <a:gd name="T4" fmla="*/ 0 w 54"/>
                <a:gd name="T5" fmla="*/ 0 h 30"/>
                <a:gd name="T6" fmla="*/ 0 w 54"/>
                <a:gd name="T7" fmla="*/ 30 h 30"/>
                <a:gd name="T8" fmla="*/ 54 w 54"/>
                <a:gd name="T9" fmla="*/ 30 h 30"/>
                <a:gd name="T10" fmla="*/ 54 w 54"/>
                <a:gd name="T11" fmla="*/ 29 h 30"/>
                <a:gd name="T12" fmla="*/ 54 w 5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0">
                  <a:moveTo>
                    <a:pt x="54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7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1877"/>
            <p:cNvSpPr/>
            <p:nvPr userDrawn="1"/>
          </p:nvSpPr>
          <p:spPr bwMode="auto">
            <a:xfrm>
              <a:off x="8874126" y="4781550"/>
              <a:ext cx="85725" cy="47625"/>
            </a:xfrm>
            <a:custGeom>
              <a:avLst/>
              <a:gdLst>
                <a:gd name="T0" fmla="*/ 54 w 54"/>
                <a:gd name="T1" fmla="*/ 0 h 30"/>
                <a:gd name="T2" fmla="*/ 35 w 54"/>
                <a:gd name="T3" fmla="*/ 0 h 30"/>
                <a:gd name="T4" fmla="*/ 0 w 54"/>
                <a:gd name="T5" fmla="*/ 0 h 30"/>
                <a:gd name="T6" fmla="*/ 0 w 54"/>
                <a:gd name="T7" fmla="*/ 30 h 30"/>
                <a:gd name="T8" fmla="*/ 54 w 54"/>
                <a:gd name="T9" fmla="*/ 30 h 30"/>
                <a:gd name="T10" fmla="*/ 54 w 54"/>
                <a:gd name="T11" fmla="*/ 29 h 30"/>
                <a:gd name="T12" fmla="*/ 54 w 5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0">
                  <a:moveTo>
                    <a:pt x="54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1878"/>
            <p:cNvSpPr/>
            <p:nvPr userDrawn="1"/>
          </p:nvSpPr>
          <p:spPr bwMode="auto">
            <a:xfrm>
              <a:off x="10564813" y="4622800"/>
              <a:ext cx="412750" cy="298450"/>
            </a:xfrm>
            <a:custGeom>
              <a:avLst/>
              <a:gdLst>
                <a:gd name="T0" fmla="*/ 260 w 260"/>
                <a:gd name="T1" fmla="*/ 188 h 188"/>
                <a:gd name="T2" fmla="*/ 0 w 260"/>
                <a:gd name="T3" fmla="*/ 188 h 188"/>
                <a:gd name="T4" fmla="*/ 76 w 260"/>
                <a:gd name="T5" fmla="*/ 77 h 188"/>
                <a:gd name="T6" fmla="*/ 130 w 260"/>
                <a:gd name="T7" fmla="*/ 0 h 188"/>
                <a:gd name="T8" fmla="*/ 183 w 260"/>
                <a:gd name="T9" fmla="*/ 77 h 188"/>
                <a:gd name="T10" fmla="*/ 260 w 260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88">
                  <a:moveTo>
                    <a:pt x="260" y="188"/>
                  </a:moveTo>
                  <a:lnTo>
                    <a:pt x="0" y="188"/>
                  </a:lnTo>
                  <a:lnTo>
                    <a:pt x="76" y="77"/>
                  </a:lnTo>
                  <a:lnTo>
                    <a:pt x="130" y="0"/>
                  </a:lnTo>
                  <a:lnTo>
                    <a:pt x="183" y="77"/>
                  </a:lnTo>
                  <a:lnTo>
                    <a:pt x="260" y="188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1879"/>
            <p:cNvSpPr/>
            <p:nvPr userDrawn="1"/>
          </p:nvSpPr>
          <p:spPr bwMode="auto">
            <a:xfrm>
              <a:off x="10564813" y="4622800"/>
              <a:ext cx="412750" cy="298450"/>
            </a:xfrm>
            <a:custGeom>
              <a:avLst/>
              <a:gdLst>
                <a:gd name="T0" fmla="*/ 260 w 260"/>
                <a:gd name="T1" fmla="*/ 188 h 188"/>
                <a:gd name="T2" fmla="*/ 0 w 260"/>
                <a:gd name="T3" fmla="*/ 188 h 188"/>
                <a:gd name="T4" fmla="*/ 76 w 260"/>
                <a:gd name="T5" fmla="*/ 77 h 188"/>
                <a:gd name="T6" fmla="*/ 130 w 260"/>
                <a:gd name="T7" fmla="*/ 0 h 188"/>
                <a:gd name="T8" fmla="*/ 183 w 260"/>
                <a:gd name="T9" fmla="*/ 77 h 188"/>
                <a:gd name="T10" fmla="*/ 260 w 260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88">
                  <a:moveTo>
                    <a:pt x="260" y="188"/>
                  </a:moveTo>
                  <a:lnTo>
                    <a:pt x="0" y="188"/>
                  </a:lnTo>
                  <a:lnTo>
                    <a:pt x="76" y="77"/>
                  </a:lnTo>
                  <a:lnTo>
                    <a:pt x="130" y="0"/>
                  </a:lnTo>
                  <a:lnTo>
                    <a:pt x="183" y="77"/>
                  </a:lnTo>
                  <a:lnTo>
                    <a:pt x="260" y="1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1880"/>
            <p:cNvSpPr/>
            <p:nvPr userDrawn="1"/>
          </p:nvSpPr>
          <p:spPr bwMode="auto">
            <a:xfrm>
              <a:off x="10601326" y="4498975"/>
              <a:ext cx="339725" cy="246063"/>
            </a:xfrm>
            <a:custGeom>
              <a:avLst/>
              <a:gdLst>
                <a:gd name="T0" fmla="*/ 214 w 214"/>
                <a:gd name="T1" fmla="*/ 155 h 155"/>
                <a:gd name="T2" fmla="*/ 0 w 214"/>
                <a:gd name="T3" fmla="*/ 155 h 155"/>
                <a:gd name="T4" fmla="*/ 64 w 214"/>
                <a:gd name="T5" fmla="*/ 62 h 155"/>
                <a:gd name="T6" fmla="*/ 107 w 214"/>
                <a:gd name="T7" fmla="*/ 0 h 155"/>
                <a:gd name="T8" fmla="*/ 149 w 214"/>
                <a:gd name="T9" fmla="*/ 62 h 155"/>
                <a:gd name="T10" fmla="*/ 214 w 214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55">
                  <a:moveTo>
                    <a:pt x="214" y="155"/>
                  </a:moveTo>
                  <a:lnTo>
                    <a:pt x="0" y="155"/>
                  </a:lnTo>
                  <a:lnTo>
                    <a:pt x="64" y="62"/>
                  </a:lnTo>
                  <a:lnTo>
                    <a:pt x="107" y="0"/>
                  </a:lnTo>
                  <a:lnTo>
                    <a:pt x="149" y="62"/>
                  </a:lnTo>
                  <a:lnTo>
                    <a:pt x="214" y="155"/>
                  </a:lnTo>
                  <a:close/>
                </a:path>
              </a:pathLst>
            </a:custGeom>
            <a:solidFill>
              <a:srgbClr val="E6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1881"/>
            <p:cNvSpPr/>
            <p:nvPr userDrawn="1"/>
          </p:nvSpPr>
          <p:spPr bwMode="auto">
            <a:xfrm>
              <a:off x="10601326" y="4498975"/>
              <a:ext cx="339725" cy="246063"/>
            </a:xfrm>
            <a:custGeom>
              <a:avLst/>
              <a:gdLst>
                <a:gd name="T0" fmla="*/ 214 w 214"/>
                <a:gd name="T1" fmla="*/ 155 h 155"/>
                <a:gd name="T2" fmla="*/ 0 w 214"/>
                <a:gd name="T3" fmla="*/ 155 h 155"/>
                <a:gd name="T4" fmla="*/ 64 w 214"/>
                <a:gd name="T5" fmla="*/ 62 h 155"/>
                <a:gd name="T6" fmla="*/ 107 w 214"/>
                <a:gd name="T7" fmla="*/ 0 h 155"/>
                <a:gd name="T8" fmla="*/ 149 w 214"/>
                <a:gd name="T9" fmla="*/ 62 h 155"/>
                <a:gd name="T10" fmla="*/ 214 w 214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55">
                  <a:moveTo>
                    <a:pt x="214" y="155"/>
                  </a:moveTo>
                  <a:lnTo>
                    <a:pt x="0" y="155"/>
                  </a:lnTo>
                  <a:lnTo>
                    <a:pt x="64" y="62"/>
                  </a:lnTo>
                  <a:lnTo>
                    <a:pt x="107" y="0"/>
                  </a:lnTo>
                  <a:lnTo>
                    <a:pt x="149" y="62"/>
                  </a:lnTo>
                  <a:lnTo>
                    <a:pt x="214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1882"/>
            <p:cNvSpPr/>
            <p:nvPr userDrawn="1"/>
          </p:nvSpPr>
          <p:spPr bwMode="auto">
            <a:xfrm>
              <a:off x="10636251" y="4400550"/>
              <a:ext cx="269875" cy="196850"/>
            </a:xfrm>
            <a:custGeom>
              <a:avLst/>
              <a:gdLst>
                <a:gd name="T0" fmla="*/ 170 w 170"/>
                <a:gd name="T1" fmla="*/ 124 h 124"/>
                <a:gd name="T2" fmla="*/ 0 w 170"/>
                <a:gd name="T3" fmla="*/ 124 h 124"/>
                <a:gd name="T4" fmla="*/ 85 w 170"/>
                <a:gd name="T5" fmla="*/ 0 h 124"/>
                <a:gd name="T6" fmla="*/ 170 w 170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4">
                  <a:moveTo>
                    <a:pt x="170" y="124"/>
                  </a:moveTo>
                  <a:lnTo>
                    <a:pt x="0" y="124"/>
                  </a:lnTo>
                  <a:lnTo>
                    <a:pt x="85" y="0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1883"/>
            <p:cNvSpPr/>
            <p:nvPr userDrawn="1"/>
          </p:nvSpPr>
          <p:spPr bwMode="auto">
            <a:xfrm>
              <a:off x="10636251" y="4400550"/>
              <a:ext cx="269875" cy="196850"/>
            </a:xfrm>
            <a:custGeom>
              <a:avLst/>
              <a:gdLst>
                <a:gd name="T0" fmla="*/ 170 w 170"/>
                <a:gd name="T1" fmla="*/ 124 h 124"/>
                <a:gd name="T2" fmla="*/ 0 w 170"/>
                <a:gd name="T3" fmla="*/ 124 h 124"/>
                <a:gd name="T4" fmla="*/ 85 w 170"/>
                <a:gd name="T5" fmla="*/ 0 h 124"/>
                <a:gd name="T6" fmla="*/ 170 w 170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4">
                  <a:moveTo>
                    <a:pt x="170" y="124"/>
                  </a:moveTo>
                  <a:lnTo>
                    <a:pt x="0" y="124"/>
                  </a:lnTo>
                  <a:lnTo>
                    <a:pt x="85" y="0"/>
                  </a:lnTo>
                  <a:lnTo>
                    <a:pt x="17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Rectangle 1884"/>
            <p:cNvSpPr>
              <a:spLocks noChangeArrowheads="1"/>
            </p:cNvSpPr>
            <p:nvPr userDrawn="1"/>
          </p:nvSpPr>
          <p:spPr bwMode="auto">
            <a:xfrm>
              <a:off x="10721976" y="4921250"/>
              <a:ext cx="98425" cy="141288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Rectangle 1885"/>
            <p:cNvSpPr>
              <a:spLocks noChangeArrowheads="1"/>
            </p:cNvSpPr>
            <p:nvPr userDrawn="1"/>
          </p:nvSpPr>
          <p:spPr bwMode="auto">
            <a:xfrm>
              <a:off x="10721976" y="4921250"/>
              <a:ext cx="984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Line 1886"/>
            <p:cNvSpPr>
              <a:spLocks noChangeShapeType="1"/>
            </p:cNvSpPr>
            <p:nvPr userDrawn="1"/>
          </p:nvSpPr>
          <p:spPr bwMode="auto">
            <a:xfrm>
              <a:off x="10796588" y="44370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Line 1887"/>
            <p:cNvSpPr>
              <a:spLocks noChangeShapeType="1"/>
            </p:cNvSpPr>
            <p:nvPr userDrawn="1"/>
          </p:nvSpPr>
          <p:spPr bwMode="auto">
            <a:xfrm>
              <a:off x="10796588" y="44370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Freeform 1888"/>
            <p:cNvSpPr/>
            <p:nvPr userDrawn="1"/>
          </p:nvSpPr>
          <p:spPr bwMode="auto">
            <a:xfrm>
              <a:off x="10771188" y="4745038"/>
              <a:ext cx="206375" cy="176213"/>
            </a:xfrm>
            <a:custGeom>
              <a:avLst/>
              <a:gdLst>
                <a:gd name="T0" fmla="*/ 53 w 130"/>
                <a:gd name="T1" fmla="*/ 0 h 111"/>
                <a:gd name="T2" fmla="*/ 0 w 130"/>
                <a:gd name="T3" fmla="*/ 0 h 111"/>
                <a:gd name="T4" fmla="*/ 0 w 130"/>
                <a:gd name="T5" fmla="*/ 111 h 111"/>
                <a:gd name="T6" fmla="*/ 31 w 130"/>
                <a:gd name="T7" fmla="*/ 111 h 111"/>
                <a:gd name="T8" fmla="*/ 130 w 130"/>
                <a:gd name="T9" fmla="*/ 111 h 111"/>
                <a:gd name="T10" fmla="*/ 53 w 13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11">
                  <a:moveTo>
                    <a:pt x="53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31" y="111"/>
                  </a:lnTo>
                  <a:lnTo>
                    <a:pt x="130" y="1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6A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Freeform 1889"/>
            <p:cNvSpPr/>
            <p:nvPr userDrawn="1"/>
          </p:nvSpPr>
          <p:spPr bwMode="auto">
            <a:xfrm>
              <a:off x="10771188" y="4745038"/>
              <a:ext cx="206375" cy="176213"/>
            </a:xfrm>
            <a:custGeom>
              <a:avLst/>
              <a:gdLst>
                <a:gd name="T0" fmla="*/ 53 w 130"/>
                <a:gd name="T1" fmla="*/ 0 h 111"/>
                <a:gd name="T2" fmla="*/ 0 w 130"/>
                <a:gd name="T3" fmla="*/ 0 h 111"/>
                <a:gd name="T4" fmla="*/ 0 w 130"/>
                <a:gd name="T5" fmla="*/ 111 h 111"/>
                <a:gd name="T6" fmla="*/ 31 w 130"/>
                <a:gd name="T7" fmla="*/ 111 h 111"/>
                <a:gd name="T8" fmla="*/ 130 w 130"/>
                <a:gd name="T9" fmla="*/ 111 h 111"/>
                <a:gd name="T10" fmla="*/ 53 w 13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11">
                  <a:moveTo>
                    <a:pt x="53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31" y="111"/>
                  </a:lnTo>
                  <a:lnTo>
                    <a:pt x="130" y="111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1890"/>
            <p:cNvSpPr/>
            <p:nvPr userDrawn="1"/>
          </p:nvSpPr>
          <p:spPr bwMode="auto">
            <a:xfrm>
              <a:off x="10771188" y="4597400"/>
              <a:ext cx="169863" cy="147638"/>
            </a:xfrm>
            <a:custGeom>
              <a:avLst/>
              <a:gdLst>
                <a:gd name="T0" fmla="*/ 42 w 107"/>
                <a:gd name="T1" fmla="*/ 0 h 93"/>
                <a:gd name="T2" fmla="*/ 0 w 107"/>
                <a:gd name="T3" fmla="*/ 0 h 93"/>
                <a:gd name="T4" fmla="*/ 0 w 107"/>
                <a:gd name="T5" fmla="*/ 93 h 93"/>
                <a:gd name="T6" fmla="*/ 53 w 107"/>
                <a:gd name="T7" fmla="*/ 93 h 93"/>
                <a:gd name="T8" fmla="*/ 107 w 107"/>
                <a:gd name="T9" fmla="*/ 93 h 93"/>
                <a:gd name="T10" fmla="*/ 77 w 107"/>
                <a:gd name="T11" fmla="*/ 49 h 93"/>
                <a:gd name="T12" fmla="*/ 42 w 10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3">
                  <a:moveTo>
                    <a:pt x="42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53" y="93"/>
                  </a:lnTo>
                  <a:lnTo>
                    <a:pt x="107" y="93"/>
                  </a:lnTo>
                  <a:lnTo>
                    <a:pt x="77" y="4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8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1891"/>
            <p:cNvSpPr/>
            <p:nvPr userDrawn="1"/>
          </p:nvSpPr>
          <p:spPr bwMode="auto">
            <a:xfrm>
              <a:off x="10771188" y="4597400"/>
              <a:ext cx="169863" cy="147638"/>
            </a:xfrm>
            <a:custGeom>
              <a:avLst/>
              <a:gdLst>
                <a:gd name="T0" fmla="*/ 42 w 107"/>
                <a:gd name="T1" fmla="*/ 0 h 93"/>
                <a:gd name="T2" fmla="*/ 0 w 107"/>
                <a:gd name="T3" fmla="*/ 0 h 93"/>
                <a:gd name="T4" fmla="*/ 0 w 107"/>
                <a:gd name="T5" fmla="*/ 93 h 93"/>
                <a:gd name="T6" fmla="*/ 53 w 107"/>
                <a:gd name="T7" fmla="*/ 93 h 93"/>
                <a:gd name="T8" fmla="*/ 107 w 107"/>
                <a:gd name="T9" fmla="*/ 93 h 93"/>
                <a:gd name="T10" fmla="*/ 77 w 107"/>
                <a:gd name="T11" fmla="*/ 49 h 93"/>
                <a:gd name="T12" fmla="*/ 42 w 10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3">
                  <a:moveTo>
                    <a:pt x="42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53" y="93"/>
                  </a:lnTo>
                  <a:lnTo>
                    <a:pt x="107" y="93"/>
                  </a:lnTo>
                  <a:lnTo>
                    <a:pt x="77" y="49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1892"/>
            <p:cNvSpPr/>
            <p:nvPr userDrawn="1"/>
          </p:nvSpPr>
          <p:spPr bwMode="auto">
            <a:xfrm>
              <a:off x="10771188" y="4400550"/>
              <a:ext cx="134938" cy="196850"/>
            </a:xfrm>
            <a:custGeom>
              <a:avLst/>
              <a:gdLst>
                <a:gd name="T0" fmla="*/ 0 w 85"/>
                <a:gd name="T1" fmla="*/ 0 h 124"/>
                <a:gd name="T2" fmla="*/ 0 w 85"/>
                <a:gd name="T3" fmla="*/ 124 h 124"/>
                <a:gd name="T4" fmla="*/ 42 w 85"/>
                <a:gd name="T5" fmla="*/ 124 h 124"/>
                <a:gd name="T6" fmla="*/ 85 w 85"/>
                <a:gd name="T7" fmla="*/ 124 h 124"/>
                <a:gd name="T8" fmla="*/ 42 w 85"/>
                <a:gd name="T9" fmla="*/ 61 h 124"/>
                <a:gd name="T10" fmla="*/ 25 w 85"/>
                <a:gd name="T11" fmla="*/ 37 h 124"/>
                <a:gd name="T12" fmla="*/ 16 w 85"/>
                <a:gd name="T13" fmla="*/ 23 h 124"/>
                <a:gd name="T14" fmla="*/ 10 w 85"/>
                <a:gd name="T15" fmla="*/ 15 h 124"/>
                <a:gd name="T16" fmla="*/ 10 w 85"/>
                <a:gd name="T17" fmla="*/ 15 h 124"/>
                <a:gd name="T18" fmla="*/ 0 w 8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24">
                  <a:moveTo>
                    <a:pt x="0" y="0"/>
                  </a:moveTo>
                  <a:lnTo>
                    <a:pt x="0" y="124"/>
                  </a:lnTo>
                  <a:lnTo>
                    <a:pt x="42" y="124"/>
                  </a:lnTo>
                  <a:lnTo>
                    <a:pt x="85" y="124"/>
                  </a:lnTo>
                  <a:lnTo>
                    <a:pt x="42" y="61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1893"/>
            <p:cNvSpPr/>
            <p:nvPr userDrawn="1"/>
          </p:nvSpPr>
          <p:spPr bwMode="auto">
            <a:xfrm>
              <a:off x="10771188" y="4400550"/>
              <a:ext cx="134938" cy="196850"/>
            </a:xfrm>
            <a:custGeom>
              <a:avLst/>
              <a:gdLst>
                <a:gd name="T0" fmla="*/ 0 w 85"/>
                <a:gd name="T1" fmla="*/ 0 h 124"/>
                <a:gd name="T2" fmla="*/ 0 w 85"/>
                <a:gd name="T3" fmla="*/ 124 h 124"/>
                <a:gd name="T4" fmla="*/ 42 w 85"/>
                <a:gd name="T5" fmla="*/ 124 h 124"/>
                <a:gd name="T6" fmla="*/ 85 w 85"/>
                <a:gd name="T7" fmla="*/ 124 h 124"/>
                <a:gd name="T8" fmla="*/ 42 w 85"/>
                <a:gd name="T9" fmla="*/ 61 h 124"/>
                <a:gd name="T10" fmla="*/ 25 w 85"/>
                <a:gd name="T11" fmla="*/ 37 h 124"/>
                <a:gd name="T12" fmla="*/ 16 w 85"/>
                <a:gd name="T13" fmla="*/ 23 h 124"/>
                <a:gd name="T14" fmla="*/ 10 w 85"/>
                <a:gd name="T15" fmla="*/ 15 h 124"/>
                <a:gd name="T16" fmla="*/ 10 w 85"/>
                <a:gd name="T17" fmla="*/ 15 h 124"/>
                <a:gd name="T18" fmla="*/ 0 w 8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24">
                  <a:moveTo>
                    <a:pt x="0" y="0"/>
                  </a:moveTo>
                  <a:lnTo>
                    <a:pt x="0" y="124"/>
                  </a:lnTo>
                  <a:lnTo>
                    <a:pt x="42" y="124"/>
                  </a:lnTo>
                  <a:lnTo>
                    <a:pt x="85" y="124"/>
                  </a:lnTo>
                  <a:lnTo>
                    <a:pt x="42" y="61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Rectangle 1894"/>
            <p:cNvSpPr>
              <a:spLocks noChangeArrowheads="1"/>
            </p:cNvSpPr>
            <p:nvPr userDrawn="1"/>
          </p:nvSpPr>
          <p:spPr bwMode="auto">
            <a:xfrm>
              <a:off x="10771188" y="4921250"/>
              <a:ext cx="49213" cy="141288"/>
            </a:xfrm>
            <a:prstGeom prst="rect">
              <a:avLst/>
            </a:pr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Rectangle 1895"/>
            <p:cNvSpPr>
              <a:spLocks noChangeArrowheads="1"/>
            </p:cNvSpPr>
            <p:nvPr userDrawn="1"/>
          </p:nvSpPr>
          <p:spPr bwMode="auto">
            <a:xfrm>
              <a:off x="10771188" y="4921250"/>
              <a:ext cx="4921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5876-A334-4C6A-9698-A4438435DD5A}" type="datetime1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FAE-50B7-434A-B1ED-F003F1D822D5}" type="datetime1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Rectangle 953"/>
          <p:cNvSpPr>
            <a:spLocks noChangeArrowheads="1"/>
          </p:cNvSpPr>
          <p:nvPr userDrawn="1"/>
        </p:nvSpPr>
        <p:spPr bwMode="auto">
          <a:xfrm>
            <a:off x="3176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69925" y="1130300"/>
            <a:ext cx="10850563" cy="5006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782636" y="1516773"/>
            <a:ext cx="5033964" cy="4620502"/>
            <a:chOff x="5772151" y="679450"/>
            <a:chExt cx="6069013" cy="5570538"/>
          </a:xfrm>
        </p:grpSpPr>
        <p:sp>
          <p:nvSpPr>
            <p:cNvPr id="7" name="Oval 955"/>
            <p:cNvSpPr>
              <a:spLocks noChangeArrowheads="1"/>
            </p:cNvSpPr>
            <p:nvPr userDrawn="1"/>
          </p:nvSpPr>
          <p:spPr bwMode="auto">
            <a:xfrm>
              <a:off x="6016626" y="33686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956"/>
            <p:cNvSpPr>
              <a:spLocks noChangeArrowheads="1"/>
            </p:cNvSpPr>
            <p:nvPr userDrawn="1"/>
          </p:nvSpPr>
          <p:spPr bwMode="auto">
            <a:xfrm>
              <a:off x="11534776" y="33686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57"/>
            <p:cNvSpPr>
              <a:spLocks noChangeArrowheads="1"/>
            </p:cNvSpPr>
            <p:nvPr userDrawn="1"/>
          </p:nvSpPr>
          <p:spPr bwMode="auto">
            <a:xfrm>
              <a:off x="6016626" y="2495550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958"/>
            <p:cNvSpPr>
              <a:spLocks noChangeArrowheads="1"/>
            </p:cNvSpPr>
            <p:nvPr userDrawn="1"/>
          </p:nvSpPr>
          <p:spPr bwMode="auto">
            <a:xfrm>
              <a:off x="6016626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959"/>
            <p:cNvSpPr>
              <a:spLocks noChangeArrowheads="1"/>
            </p:cNvSpPr>
            <p:nvPr userDrawn="1"/>
          </p:nvSpPr>
          <p:spPr bwMode="auto">
            <a:xfrm>
              <a:off x="6483351" y="21621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960"/>
            <p:cNvSpPr>
              <a:spLocks noChangeArrowheads="1"/>
            </p:cNvSpPr>
            <p:nvPr userDrawn="1"/>
          </p:nvSpPr>
          <p:spPr bwMode="auto">
            <a:xfrm>
              <a:off x="6935789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961"/>
            <p:cNvSpPr>
              <a:spLocks noChangeArrowheads="1"/>
            </p:cNvSpPr>
            <p:nvPr userDrawn="1"/>
          </p:nvSpPr>
          <p:spPr bwMode="auto">
            <a:xfrm>
              <a:off x="10615614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962"/>
            <p:cNvSpPr>
              <a:spLocks noChangeArrowheads="1"/>
            </p:cNvSpPr>
            <p:nvPr userDrawn="1"/>
          </p:nvSpPr>
          <p:spPr bwMode="auto">
            <a:xfrm>
              <a:off x="11082339" y="2162175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963"/>
            <p:cNvSpPr>
              <a:spLocks noChangeArrowheads="1"/>
            </p:cNvSpPr>
            <p:nvPr userDrawn="1"/>
          </p:nvSpPr>
          <p:spPr bwMode="auto">
            <a:xfrm>
              <a:off x="6483351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964"/>
            <p:cNvSpPr>
              <a:spLocks noChangeArrowheads="1"/>
            </p:cNvSpPr>
            <p:nvPr userDrawn="1"/>
          </p:nvSpPr>
          <p:spPr bwMode="auto">
            <a:xfrm>
              <a:off x="7404101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965"/>
            <p:cNvSpPr>
              <a:spLocks noChangeArrowheads="1"/>
            </p:cNvSpPr>
            <p:nvPr userDrawn="1"/>
          </p:nvSpPr>
          <p:spPr bwMode="auto">
            <a:xfrm>
              <a:off x="10163176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966"/>
            <p:cNvSpPr>
              <a:spLocks noChangeArrowheads="1"/>
            </p:cNvSpPr>
            <p:nvPr userDrawn="1"/>
          </p:nvSpPr>
          <p:spPr bwMode="auto">
            <a:xfrm>
              <a:off x="11082339" y="1371600"/>
              <a:ext cx="60325" cy="61913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967"/>
            <p:cNvSpPr>
              <a:spLocks noChangeArrowheads="1"/>
            </p:cNvSpPr>
            <p:nvPr userDrawn="1"/>
          </p:nvSpPr>
          <p:spPr bwMode="auto">
            <a:xfrm>
              <a:off x="11534776" y="2495550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968"/>
            <p:cNvSpPr>
              <a:spLocks noChangeArrowheads="1"/>
            </p:cNvSpPr>
            <p:nvPr userDrawn="1"/>
          </p:nvSpPr>
          <p:spPr bwMode="auto">
            <a:xfrm>
              <a:off x="11534776" y="1830388"/>
              <a:ext cx="60325" cy="60325"/>
            </a:xfrm>
            <a:prstGeom prst="ellipse">
              <a:avLst/>
            </a:prstGeom>
            <a:solidFill>
              <a:srgbClr val="717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69"/>
            <p:cNvSpPr>
              <a:spLocks noEditPoints="1"/>
            </p:cNvSpPr>
            <p:nvPr userDrawn="1"/>
          </p:nvSpPr>
          <p:spPr bwMode="auto">
            <a:xfrm>
              <a:off x="6002339" y="1276350"/>
              <a:ext cx="5602288" cy="3779838"/>
            </a:xfrm>
            <a:custGeom>
              <a:avLst/>
              <a:gdLst>
                <a:gd name="T0" fmla="*/ 62 w 3530"/>
                <a:gd name="T1" fmla="*/ 2233 h 2381"/>
                <a:gd name="T2" fmla="*/ 67 w 3530"/>
                <a:gd name="T3" fmla="*/ 2233 h 2381"/>
                <a:gd name="T4" fmla="*/ 173 w 3530"/>
                <a:gd name="T5" fmla="*/ 2233 h 2381"/>
                <a:gd name="T6" fmla="*/ 176 w 3530"/>
                <a:gd name="T7" fmla="*/ 2377 h 2381"/>
                <a:gd name="T8" fmla="*/ 28 w 3530"/>
                <a:gd name="T9" fmla="*/ 2042 h 2381"/>
                <a:gd name="T10" fmla="*/ 23 w 3530"/>
                <a:gd name="T11" fmla="*/ 2050 h 2381"/>
                <a:gd name="T12" fmla="*/ 47 w 3530"/>
                <a:gd name="T13" fmla="*/ 1881 h 2381"/>
                <a:gd name="T14" fmla="*/ 8 w 3530"/>
                <a:gd name="T15" fmla="*/ 1937 h 2381"/>
                <a:gd name="T16" fmla="*/ 28 w 3530"/>
                <a:gd name="T17" fmla="*/ 1775 h 2381"/>
                <a:gd name="T18" fmla="*/ 28 w 3530"/>
                <a:gd name="T19" fmla="*/ 1737 h 2381"/>
                <a:gd name="T20" fmla="*/ 28 w 3530"/>
                <a:gd name="T21" fmla="*/ 1775 h 2381"/>
                <a:gd name="T22" fmla="*/ 303 w 3530"/>
                <a:gd name="T23" fmla="*/ 1048 h 2381"/>
                <a:gd name="T24" fmla="*/ 341 w 3530"/>
                <a:gd name="T25" fmla="*/ 1048 h 2381"/>
                <a:gd name="T26" fmla="*/ 3220 w 3530"/>
                <a:gd name="T27" fmla="*/ 1067 h 2381"/>
                <a:gd name="T28" fmla="*/ 3220 w 3530"/>
                <a:gd name="T29" fmla="*/ 1029 h 2381"/>
                <a:gd name="T30" fmla="*/ 3220 w 3530"/>
                <a:gd name="T31" fmla="*/ 1067 h 2381"/>
                <a:gd name="T32" fmla="*/ 1462 w 3530"/>
                <a:gd name="T33" fmla="*/ 80 h 2381"/>
                <a:gd name="T34" fmla="*/ 1500 w 3530"/>
                <a:gd name="T35" fmla="*/ 80 h 2381"/>
                <a:gd name="T36" fmla="*/ 2061 w 3530"/>
                <a:gd name="T37" fmla="*/ 99 h 2381"/>
                <a:gd name="T38" fmla="*/ 2061 w 3530"/>
                <a:gd name="T39" fmla="*/ 60 h 2381"/>
                <a:gd name="T40" fmla="*/ 2061 w 3530"/>
                <a:gd name="T41" fmla="*/ 99 h 2381"/>
                <a:gd name="T42" fmla="*/ 0 w 3530"/>
                <a:gd name="T43" fmla="*/ 1767 h 2381"/>
                <a:gd name="T44" fmla="*/ 120 w 3530"/>
                <a:gd name="T45" fmla="*/ 1669 h 2381"/>
                <a:gd name="T46" fmla="*/ 203 w 3530"/>
                <a:gd name="T47" fmla="*/ 1734 h 2381"/>
                <a:gd name="T48" fmla="*/ 126 w 3530"/>
                <a:gd name="T49" fmla="*/ 1674 h 2381"/>
                <a:gd name="T50" fmla="*/ 244 w 3530"/>
                <a:gd name="T51" fmla="*/ 1466 h 2381"/>
                <a:gd name="T52" fmla="*/ 300 w 3530"/>
                <a:gd name="T53" fmla="*/ 1285 h 2381"/>
                <a:gd name="T54" fmla="*/ 588 w 3530"/>
                <a:gd name="T55" fmla="*/ 787 h 2381"/>
                <a:gd name="T56" fmla="*/ 618 w 3530"/>
                <a:gd name="T57" fmla="*/ 771 h 2381"/>
                <a:gd name="T58" fmla="*/ 1168 w 3530"/>
                <a:gd name="T59" fmla="*/ 368 h 2381"/>
                <a:gd name="T60" fmla="*/ 1206 w 3530"/>
                <a:gd name="T61" fmla="*/ 368 h 2381"/>
                <a:gd name="T62" fmla="*/ 1767 w 3530"/>
                <a:gd name="T63" fmla="*/ 270 h 2381"/>
                <a:gd name="T64" fmla="*/ 2327 w 3530"/>
                <a:gd name="T65" fmla="*/ 368 h 2381"/>
                <a:gd name="T66" fmla="*/ 2365 w 3530"/>
                <a:gd name="T67" fmla="*/ 368 h 2381"/>
                <a:gd name="T68" fmla="*/ 2915 w 3530"/>
                <a:gd name="T69" fmla="*/ 771 h 2381"/>
                <a:gd name="T70" fmla="*/ 2945 w 3530"/>
                <a:gd name="T71" fmla="*/ 787 h 2381"/>
                <a:gd name="T72" fmla="*/ 3274 w 3530"/>
                <a:gd name="T73" fmla="*/ 1410 h 2381"/>
                <a:gd name="T74" fmla="*/ 3323 w 3530"/>
                <a:gd name="T75" fmla="*/ 1559 h 2381"/>
                <a:gd name="T76" fmla="*/ 3530 w 3530"/>
                <a:gd name="T77" fmla="*/ 1664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0" h="2381">
                  <a:moveTo>
                    <a:pt x="67" y="2233"/>
                  </a:moveTo>
                  <a:cubicBezTo>
                    <a:pt x="62" y="2233"/>
                    <a:pt x="62" y="2233"/>
                    <a:pt x="62" y="2233"/>
                  </a:cubicBezTo>
                  <a:cubicBezTo>
                    <a:pt x="64" y="2239"/>
                    <a:pt x="66" y="2245"/>
                    <a:pt x="67" y="2251"/>
                  </a:cubicBezTo>
                  <a:cubicBezTo>
                    <a:pt x="67" y="2233"/>
                    <a:pt x="67" y="2233"/>
                    <a:pt x="67" y="2233"/>
                  </a:cubicBezTo>
                  <a:moveTo>
                    <a:pt x="176" y="2233"/>
                  </a:moveTo>
                  <a:cubicBezTo>
                    <a:pt x="173" y="2233"/>
                    <a:pt x="173" y="2233"/>
                    <a:pt x="173" y="2233"/>
                  </a:cubicBezTo>
                  <a:cubicBezTo>
                    <a:pt x="173" y="2381"/>
                    <a:pt x="173" y="2381"/>
                    <a:pt x="173" y="2381"/>
                  </a:cubicBezTo>
                  <a:cubicBezTo>
                    <a:pt x="176" y="2377"/>
                    <a:pt x="176" y="2377"/>
                    <a:pt x="176" y="2377"/>
                  </a:cubicBezTo>
                  <a:cubicBezTo>
                    <a:pt x="176" y="2233"/>
                    <a:pt x="176" y="2233"/>
                    <a:pt x="176" y="2233"/>
                  </a:cubicBezTo>
                  <a:moveTo>
                    <a:pt x="28" y="2042"/>
                  </a:moveTo>
                  <a:cubicBezTo>
                    <a:pt x="22" y="2042"/>
                    <a:pt x="22" y="2042"/>
                    <a:pt x="22" y="2042"/>
                  </a:cubicBezTo>
                  <a:cubicBezTo>
                    <a:pt x="22" y="2045"/>
                    <a:pt x="22" y="2047"/>
                    <a:pt x="23" y="2050"/>
                  </a:cubicBezTo>
                  <a:cubicBezTo>
                    <a:pt x="28" y="2042"/>
                    <a:pt x="28" y="2042"/>
                    <a:pt x="28" y="2042"/>
                  </a:cubicBezTo>
                  <a:moveTo>
                    <a:pt x="47" y="1881"/>
                  </a:moveTo>
                  <a:cubicBezTo>
                    <a:pt x="4" y="1881"/>
                    <a:pt x="4" y="1881"/>
                    <a:pt x="4" y="1881"/>
                  </a:cubicBezTo>
                  <a:cubicBezTo>
                    <a:pt x="5" y="1900"/>
                    <a:pt x="7" y="1918"/>
                    <a:pt x="8" y="1937"/>
                  </a:cubicBezTo>
                  <a:cubicBezTo>
                    <a:pt x="47" y="1881"/>
                    <a:pt x="47" y="1881"/>
                    <a:pt x="47" y="1881"/>
                  </a:cubicBezTo>
                  <a:moveTo>
                    <a:pt x="28" y="1775"/>
                  </a:moveTo>
                  <a:cubicBezTo>
                    <a:pt x="17" y="1775"/>
                    <a:pt x="9" y="1766"/>
                    <a:pt x="9" y="1756"/>
                  </a:cubicBezTo>
                  <a:cubicBezTo>
                    <a:pt x="9" y="1745"/>
                    <a:pt x="17" y="1737"/>
                    <a:pt x="28" y="1737"/>
                  </a:cubicBezTo>
                  <a:cubicBezTo>
                    <a:pt x="38" y="1737"/>
                    <a:pt x="47" y="1745"/>
                    <a:pt x="47" y="1756"/>
                  </a:cubicBezTo>
                  <a:cubicBezTo>
                    <a:pt x="47" y="1766"/>
                    <a:pt x="38" y="1775"/>
                    <a:pt x="28" y="1775"/>
                  </a:cubicBezTo>
                  <a:moveTo>
                    <a:pt x="322" y="1067"/>
                  </a:moveTo>
                  <a:cubicBezTo>
                    <a:pt x="312" y="1067"/>
                    <a:pt x="303" y="1059"/>
                    <a:pt x="303" y="1048"/>
                  </a:cubicBezTo>
                  <a:cubicBezTo>
                    <a:pt x="303" y="1038"/>
                    <a:pt x="312" y="1029"/>
                    <a:pt x="322" y="1029"/>
                  </a:cubicBezTo>
                  <a:cubicBezTo>
                    <a:pt x="333" y="1029"/>
                    <a:pt x="341" y="1038"/>
                    <a:pt x="341" y="1048"/>
                  </a:cubicBezTo>
                  <a:cubicBezTo>
                    <a:pt x="341" y="1059"/>
                    <a:pt x="333" y="1067"/>
                    <a:pt x="322" y="1067"/>
                  </a:cubicBezTo>
                  <a:moveTo>
                    <a:pt x="3220" y="1067"/>
                  </a:moveTo>
                  <a:cubicBezTo>
                    <a:pt x="3210" y="1067"/>
                    <a:pt x="3201" y="1059"/>
                    <a:pt x="3201" y="1048"/>
                  </a:cubicBezTo>
                  <a:cubicBezTo>
                    <a:pt x="3201" y="1038"/>
                    <a:pt x="3210" y="1029"/>
                    <a:pt x="3220" y="1029"/>
                  </a:cubicBezTo>
                  <a:cubicBezTo>
                    <a:pt x="3231" y="1029"/>
                    <a:pt x="3239" y="1038"/>
                    <a:pt x="3239" y="1048"/>
                  </a:cubicBezTo>
                  <a:cubicBezTo>
                    <a:pt x="3239" y="1059"/>
                    <a:pt x="3231" y="1067"/>
                    <a:pt x="3220" y="1067"/>
                  </a:cubicBezTo>
                  <a:moveTo>
                    <a:pt x="1481" y="99"/>
                  </a:moveTo>
                  <a:cubicBezTo>
                    <a:pt x="1471" y="99"/>
                    <a:pt x="1462" y="90"/>
                    <a:pt x="1462" y="80"/>
                  </a:cubicBezTo>
                  <a:cubicBezTo>
                    <a:pt x="1462" y="69"/>
                    <a:pt x="1471" y="60"/>
                    <a:pt x="1481" y="60"/>
                  </a:cubicBezTo>
                  <a:cubicBezTo>
                    <a:pt x="1492" y="60"/>
                    <a:pt x="1500" y="69"/>
                    <a:pt x="1500" y="80"/>
                  </a:cubicBezTo>
                  <a:cubicBezTo>
                    <a:pt x="1500" y="90"/>
                    <a:pt x="1492" y="99"/>
                    <a:pt x="1481" y="99"/>
                  </a:cubicBezTo>
                  <a:moveTo>
                    <a:pt x="2061" y="99"/>
                  </a:moveTo>
                  <a:cubicBezTo>
                    <a:pt x="2050" y="99"/>
                    <a:pt x="2042" y="90"/>
                    <a:pt x="2042" y="80"/>
                  </a:cubicBezTo>
                  <a:cubicBezTo>
                    <a:pt x="2042" y="69"/>
                    <a:pt x="2050" y="60"/>
                    <a:pt x="2061" y="60"/>
                  </a:cubicBezTo>
                  <a:cubicBezTo>
                    <a:pt x="2071" y="60"/>
                    <a:pt x="2080" y="69"/>
                    <a:pt x="2080" y="80"/>
                  </a:cubicBezTo>
                  <a:cubicBezTo>
                    <a:pt x="2080" y="90"/>
                    <a:pt x="2071" y="99"/>
                    <a:pt x="2061" y="99"/>
                  </a:cubicBezTo>
                  <a:moveTo>
                    <a:pt x="1767" y="0"/>
                  </a:moveTo>
                  <a:cubicBezTo>
                    <a:pt x="791" y="0"/>
                    <a:pt x="0" y="791"/>
                    <a:pt x="0" y="1767"/>
                  </a:cubicBezTo>
                  <a:cubicBezTo>
                    <a:pt x="0" y="1791"/>
                    <a:pt x="1" y="1816"/>
                    <a:pt x="2" y="1841"/>
                  </a:cubicBezTo>
                  <a:cubicBezTo>
                    <a:pt x="120" y="1669"/>
                    <a:pt x="120" y="1669"/>
                    <a:pt x="120" y="1669"/>
                  </a:cubicBezTo>
                  <a:cubicBezTo>
                    <a:pt x="184" y="1762"/>
                    <a:pt x="184" y="1762"/>
                    <a:pt x="184" y="1762"/>
                  </a:cubicBezTo>
                  <a:cubicBezTo>
                    <a:pt x="203" y="1734"/>
                    <a:pt x="203" y="1734"/>
                    <a:pt x="203" y="1734"/>
                  </a:cubicBezTo>
                  <a:cubicBezTo>
                    <a:pt x="205" y="1714"/>
                    <a:pt x="206" y="1694"/>
                    <a:pt x="208" y="1674"/>
                  </a:cubicBezTo>
                  <a:cubicBezTo>
                    <a:pt x="126" y="1674"/>
                    <a:pt x="126" y="1674"/>
                    <a:pt x="126" y="1674"/>
                  </a:cubicBezTo>
                  <a:cubicBezTo>
                    <a:pt x="232" y="1520"/>
                    <a:pt x="232" y="1520"/>
                    <a:pt x="232" y="1520"/>
                  </a:cubicBezTo>
                  <a:cubicBezTo>
                    <a:pt x="236" y="1502"/>
                    <a:pt x="240" y="1484"/>
                    <a:pt x="244" y="1466"/>
                  </a:cubicBezTo>
                  <a:cubicBezTo>
                    <a:pt x="175" y="1466"/>
                    <a:pt x="175" y="1466"/>
                    <a:pt x="175" y="1466"/>
                  </a:cubicBezTo>
                  <a:cubicBezTo>
                    <a:pt x="300" y="1285"/>
                    <a:pt x="300" y="1285"/>
                    <a:pt x="300" y="1285"/>
                  </a:cubicBezTo>
                  <a:cubicBezTo>
                    <a:pt x="368" y="1105"/>
                    <a:pt x="468" y="941"/>
                    <a:pt x="593" y="799"/>
                  </a:cubicBezTo>
                  <a:cubicBezTo>
                    <a:pt x="590" y="796"/>
                    <a:pt x="588" y="792"/>
                    <a:pt x="588" y="787"/>
                  </a:cubicBezTo>
                  <a:cubicBezTo>
                    <a:pt x="588" y="776"/>
                    <a:pt x="597" y="768"/>
                    <a:pt x="607" y="768"/>
                  </a:cubicBezTo>
                  <a:cubicBezTo>
                    <a:pt x="612" y="768"/>
                    <a:pt x="615" y="769"/>
                    <a:pt x="618" y="771"/>
                  </a:cubicBezTo>
                  <a:cubicBezTo>
                    <a:pt x="773" y="604"/>
                    <a:pt x="964" y="471"/>
                    <a:pt x="1178" y="385"/>
                  </a:cubicBezTo>
                  <a:cubicBezTo>
                    <a:pt x="1172" y="381"/>
                    <a:pt x="1168" y="375"/>
                    <a:pt x="1168" y="368"/>
                  </a:cubicBezTo>
                  <a:cubicBezTo>
                    <a:pt x="1168" y="357"/>
                    <a:pt x="1177" y="349"/>
                    <a:pt x="1187" y="349"/>
                  </a:cubicBezTo>
                  <a:cubicBezTo>
                    <a:pt x="1198" y="349"/>
                    <a:pt x="1206" y="357"/>
                    <a:pt x="1206" y="368"/>
                  </a:cubicBezTo>
                  <a:cubicBezTo>
                    <a:pt x="1206" y="370"/>
                    <a:pt x="1206" y="372"/>
                    <a:pt x="1205" y="374"/>
                  </a:cubicBezTo>
                  <a:cubicBezTo>
                    <a:pt x="1379" y="307"/>
                    <a:pt x="1569" y="270"/>
                    <a:pt x="1767" y="270"/>
                  </a:cubicBezTo>
                  <a:cubicBezTo>
                    <a:pt x="1965" y="270"/>
                    <a:pt x="2154" y="307"/>
                    <a:pt x="2328" y="374"/>
                  </a:cubicBezTo>
                  <a:cubicBezTo>
                    <a:pt x="2328" y="372"/>
                    <a:pt x="2327" y="370"/>
                    <a:pt x="2327" y="368"/>
                  </a:cubicBezTo>
                  <a:cubicBezTo>
                    <a:pt x="2327" y="357"/>
                    <a:pt x="2336" y="349"/>
                    <a:pt x="2346" y="349"/>
                  </a:cubicBezTo>
                  <a:cubicBezTo>
                    <a:pt x="2357" y="349"/>
                    <a:pt x="2365" y="357"/>
                    <a:pt x="2365" y="368"/>
                  </a:cubicBezTo>
                  <a:cubicBezTo>
                    <a:pt x="2365" y="375"/>
                    <a:pt x="2361" y="381"/>
                    <a:pt x="2355" y="385"/>
                  </a:cubicBezTo>
                  <a:cubicBezTo>
                    <a:pt x="2569" y="471"/>
                    <a:pt x="2760" y="604"/>
                    <a:pt x="2915" y="771"/>
                  </a:cubicBezTo>
                  <a:cubicBezTo>
                    <a:pt x="2918" y="769"/>
                    <a:pt x="2922" y="768"/>
                    <a:pt x="2926" y="768"/>
                  </a:cubicBezTo>
                  <a:cubicBezTo>
                    <a:pt x="2936" y="768"/>
                    <a:pt x="2945" y="776"/>
                    <a:pt x="2945" y="787"/>
                  </a:cubicBezTo>
                  <a:cubicBezTo>
                    <a:pt x="2945" y="792"/>
                    <a:pt x="2943" y="796"/>
                    <a:pt x="2940" y="799"/>
                  </a:cubicBezTo>
                  <a:cubicBezTo>
                    <a:pt x="3094" y="973"/>
                    <a:pt x="3210" y="1181"/>
                    <a:pt x="3274" y="1410"/>
                  </a:cubicBezTo>
                  <a:cubicBezTo>
                    <a:pt x="3323" y="1410"/>
                    <a:pt x="3323" y="1410"/>
                    <a:pt x="3323" y="1410"/>
                  </a:cubicBezTo>
                  <a:cubicBezTo>
                    <a:pt x="3323" y="1559"/>
                    <a:pt x="3323" y="1559"/>
                    <a:pt x="3323" y="1559"/>
                  </a:cubicBezTo>
                  <a:cubicBezTo>
                    <a:pt x="3390" y="1462"/>
                    <a:pt x="3390" y="1462"/>
                    <a:pt x="3390" y="1462"/>
                  </a:cubicBezTo>
                  <a:cubicBezTo>
                    <a:pt x="3530" y="1664"/>
                    <a:pt x="3530" y="1664"/>
                    <a:pt x="3530" y="1664"/>
                  </a:cubicBezTo>
                  <a:cubicBezTo>
                    <a:pt x="3477" y="736"/>
                    <a:pt x="2708" y="0"/>
                    <a:pt x="1767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970"/>
            <p:cNvSpPr>
              <a:spLocks noChangeArrowheads="1"/>
            </p:cNvSpPr>
            <p:nvPr userDrawn="1"/>
          </p:nvSpPr>
          <p:spPr bwMode="auto">
            <a:xfrm>
              <a:off x="6016626" y="403383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971"/>
            <p:cNvSpPr>
              <a:spLocks noChangeArrowheads="1"/>
            </p:cNvSpPr>
            <p:nvPr userDrawn="1"/>
          </p:nvSpPr>
          <p:spPr bwMode="auto">
            <a:xfrm>
              <a:off x="6483351" y="290988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972"/>
            <p:cNvSpPr>
              <a:spLocks noChangeArrowheads="1"/>
            </p:cNvSpPr>
            <p:nvPr userDrawn="1"/>
          </p:nvSpPr>
          <p:spPr bwMode="auto">
            <a:xfrm>
              <a:off x="11082339" y="2909888"/>
              <a:ext cx="60325" cy="60325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73"/>
            <p:cNvSpPr/>
            <p:nvPr userDrawn="1"/>
          </p:nvSpPr>
          <p:spPr bwMode="auto">
            <a:xfrm>
              <a:off x="6935789" y="2495550"/>
              <a:ext cx="47625" cy="49213"/>
            </a:xfrm>
            <a:custGeom>
              <a:avLst/>
              <a:gdLst>
                <a:gd name="T0" fmla="*/ 19 w 30"/>
                <a:gd name="T1" fmla="*/ 0 h 31"/>
                <a:gd name="T2" fmla="*/ 0 w 30"/>
                <a:gd name="T3" fmla="*/ 19 h 31"/>
                <a:gd name="T4" fmla="*/ 5 w 30"/>
                <a:gd name="T5" fmla="*/ 31 h 31"/>
                <a:gd name="T6" fmla="*/ 30 w 30"/>
                <a:gd name="T7" fmla="*/ 3 h 31"/>
                <a:gd name="T8" fmla="*/ 19 w 3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8"/>
                    <a:pt x="5" y="31"/>
                  </a:cubicBezTo>
                  <a:cubicBezTo>
                    <a:pt x="13" y="22"/>
                    <a:pt x="22" y="12"/>
                    <a:pt x="30" y="3"/>
                  </a:cubicBezTo>
                  <a:cubicBezTo>
                    <a:pt x="27" y="1"/>
                    <a:pt x="24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74"/>
            <p:cNvSpPr/>
            <p:nvPr userDrawn="1"/>
          </p:nvSpPr>
          <p:spPr bwMode="auto">
            <a:xfrm>
              <a:off x="7856539" y="1830388"/>
              <a:ext cx="60325" cy="57150"/>
            </a:xfrm>
            <a:custGeom>
              <a:avLst/>
              <a:gdLst>
                <a:gd name="T0" fmla="*/ 19 w 38"/>
                <a:gd name="T1" fmla="*/ 0 h 36"/>
                <a:gd name="T2" fmla="*/ 0 w 38"/>
                <a:gd name="T3" fmla="*/ 19 h 36"/>
                <a:gd name="T4" fmla="*/ 10 w 38"/>
                <a:gd name="T5" fmla="*/ 36 h 36"/>
                <a:gd name="T6" fmla="*/ 37 w 38"/>
                <a:gd name="T7" fmla="*/ 25 h 36"/>
                <a:gd name="T8" fmla="*/ 38 w 38"/>
                <a:gd name="T9" fmla="*/ 19 h 36"/>
                <a:gd name="T10" fmla="*/ 19 w 3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6"/>
                    <a:pt x="4" y="32"/>
                    <a:pt x="10" y="36"/>
                  </a:cubicBezTo>
                  <a:cubicBezTo>
                    <a:pt x="19" y="32"/>
                    <a:pt x="28" y="28"/>
                    <a:pt x="37" y="25"/>
                  </a:cubicBezTo>
                  <a:cubicBezTo>
                    <a:pt x="38" y="23"/>
                    <a:pt x="38" y="21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75"/>
            <p:cNvSpPr/>
            <p:nvPr userDrawn="1"/>
          </p:nvSpPr>
          <p:spPr bwMode="auto">
            <a:xfrm>
              <a:off x="9694864" y="1830388"/>
              <a:ext cx="60325" cy="57150"/>
            </a:xfrm>
            <a:custGeom>
              <a:avLst/>
              <a:gdLst>
                <a:gd name="T0" fmla="*/ 19 w 38"/>
                <a:gd name="T1" fmla="*/ 0 h 36"/>
                <a:gd name="T2" fmla="*/ 0 w 38"/>
                <a:gd name="T3" fmla="*/ 19 h 36"/>
                <a:gd name="T4" fmla="*/ 1 w 38"/>
                <a:gd name="T5" fmla="*/ 25 h 36"/>
                <a:gd name="T6" fmla="*/ 28 w 38"/>
                <a:gd name="T7" fmla="*/ 36 h 36"/>
                <a:gd name="T8" fmla="*/ 38 w 38"/>
                <a:gd name="T9" fmla="*/ 19 h 36"/>
                <a:gd name="T10" fmla="*/ 19 w 3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0" y="28"/>
                    <a:pt x="19" y="32"/>
                    <a:pt x="28" y="36"/>
                  </a:cubicBezTo>
                  <a:cubicBezTo>
                    <a:pt x="34" y="32"/>
                    <a:pt x="38" y="26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76"/>
            <p:cNvSpPr/>
            <p:nvPr userDrawn="1"/>
          </p:nvSpPr>
          <p:spPr bwMode="auto">
            <a:xfrm>
              <a:off x="10628314" y="2495550"/>
              <a:ext cx="47625" cy="49213"/>
            </a:xfrm>
            <a:custGeom>
              <a:avLst/>
              <a:gdLst>
                <a:gd name="T0" fmla="*/ 11 w 30"/>
                <a:gd name="T1" fmla="*/ 0 h 31"/>
                <a:gd name="T2" fmla="*/ 0 w 30"/>
                <a:gd name="T3" fmla="*/ 3 h 31"/>
                <a:gd name="T4" fmla="*/ 25 w 30"/>
                <a:gd name="T5" fmla="*/ 31 h 31"/>
                <a:gd name="T6" fmla="*/ 30 w 30"/>
                <a:gd name="T7" fmla="*/ 19 h 31"/>
                <a:gd name="T8" fmla="*/ 11 w 3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1" y="0"/>
                  </a:moveTo>
                  <a:cubicBezTo>
                    <a:pt x="7" y="0"/>
                    <a:pt x="3" y="1"/>
                    <a:pt x="0" y="3"/>
                  </a:cubicBezTo>
                  <a:cubicBezTo>
                    <a:pt x="8" y="12"/>
                    <a:pt x="17" y="22"/>
                    <a:pt x="25" y="31"/>
                  </a:cubicBezTo>
                  <a:cubicBezTo>
                    <a:pt x="28" y="28"/>
                    <a:pt x="30" y="24"/>
                    <a:pt x="30" y="19"/>
                  </a:cubicBezTo>
                  <a:cubicBezTo>
                    <a:pt x="30" y="8"/>
                    <a:pt x="21" y="0"/>
                    <a:pt x="11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977"/>
            <p:cNvSpPr>
              <a:spLocks noChangeArrowheads="1"/>
            </p:cNvSpPr>
            <p:nvPr userDrawn="1"/>
          </p:nvSpPr>
          <p:spPr bwMode="auto">
            <a:xfrm>
              <a:off x="8323264" y="1371600"/>
              <a:ext cx="60325" cy="61913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78"/>
            <p:cNvSpPr/>
            <p:nvPr userDrawn="1"/>
          </p:nvSpPr>
          <p:spPr bwMode="auto">
            <a:xfrm>
              <a:off x="11533189" y="4030663"/>
              <a:ext cx="76200" cy="109538"/>
            </a:xfrm>
            <a:custGeom>
              <a:avLst/>
              <a:gdLst>
                <a:gd name="T0" fmla="*/ 48 w 48"/>
                <a:gd name="T1" fmla="*/ 0 h 69"/>
                <a:gd name="T2" fmla="*/ 0 w 48"/>
                <a:gd name="T3" fmla="*/ 0 h 69"/>
                <a:gd name="T4" fmla="*/ 6 w 48"/>
                <a:gd name="T5" fmla="*/ 9 h 69"/>
                <a:gd name="T6" fmla="*/ 20 w 48"/>
                <a:gd name="T7" fmla="*/ 2 h 69"/>
                <a:gd name="T8" fmla="*/ 39 w 48"/>
                <a:gd name="T9" fmla="*/ 21 h 69"/>
                <a:gd name="T10" fmla="*/ 26 w 48"/>
                <a:gd name="T11" fmla="*/ 39 h 69"/>
                <a:gd name="T12" fmla="*/ 48 w 48"/>
                <a:gd name="T13" fmla="*/ 69 h 69"/>
                <a:gd name="T14" fmla="*/ 48 w 48"/>
                <a:gd name="T15" fmla="*/ 32 h 69"/>
                <a:gd name="T16" fmla="*/ 48 w 48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9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31" y="2"/>
                    <a:pt x="39" y="10"/>
                    <a:pt x="39" y="21"/>
                  </a:cubicBezTo>
                  <a:cubicBezTo>
                    <a:pt x="39" y="29"/>
                    <a:pt x="34" y="36"/>
                    <a:pt x="26" y="3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57"/>
                    <a:pt x="48" y="44"/>
                    <a:pt x="48" y="32"/>
                  </a:cubicBezTo>
                  <a:cubicBezTo>
                    <a:pt x="48" y="21"/>
                    <a:pt x="48" y="10"/>
                    <a:pt x="48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79"/>
            <p:cNvSpPr/>
            <p:nvPr userDrawn="1"/>
          </p:nvSpPr>
          <p:spPr bwMode="auto">
            <a:xfrm>
              <a:off x="11542714" y="4033838"/>
              <a:ext cx="52388" cy="58738"/>
            </a:xfrm>
            <a:custGeom>
              <a:avLst/>
              <a:gdLst>
                <a:gd name="T0" fmla="*/ 14 w 33"/>
                <a:gd name="T1" fmla="*/ 0 h 37"/>
                <a:gd name="T2" fmla="*/ 0 w 33"/>
                <a:gd name="T3" fmla="*/ 7 h 37"/>
                <a:gd name="T4" fmla="*/ 20 w 33"/>
                <a:gd name="T5" fmla="*/ 37 h 37"/>
                <a:gd name="T6" fmla="*/ 33 w 33"/>
                <a:gd name="T7" fmla="*/ 19 h 37"/>
                <a:gd name="T8" fmla="*/ 14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4" y="0"/>
                  </a:moveTo>
                  <a:cubicBezTo>
                    <a:pt x="8" y="0"/>
                    <a:pt x="3" y="2"/>
                    <a:pt x="0" y="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8" y="34"/>
                    <a:pt x="33" y="27"/>
                    <a:pt x="33" y="19"/>
                  </a:cubicBezTo>
                  <a:cubicBezTo>
                    <a:pt x="33" y="8"/>
                    <a:pt x="25" y="0"/>
                    <a:pt x="14" y="0"/>
                  </a:cubicBezTo>
                </a:path>
              </a:pathLst>
            </a:cu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80"/>
            <p:cNvSpPr>
              <a:spLocks noEditPoints="1"/>
            </p:cNvSpPr>
            <p:nvPr userDrawn="1"/>
          </p:nvSpPr>
          <p:spPr bwMode="auto">
            <a:xfrm>
              <a:off x="11490326" y="4359275"/>
              <a:ext cx="104775" cy="530225"/>
            </a:xfrm>
            <a:custGeom>
              <a:avLst/>
              <a:gdLst>
                <a:gd name="T0" fmla="*/ 5 w 66"/>
                <a:gd name="T1" fmla="*/ 318 h 334"/>
                <a:gd name="T2" fmla="*/ 0 w 66"/>
                <a:gd name="T3" fmla="*/ 318 h 334"/>
                <a:gd name="T4" fmla="*/ 0 w 66"/>
                <a:gd name="T5" fmla="*/ 334 h 334"/>
                <a:gd name="T6" fmla="*/ 5 w 66"/>
                <a:gd name="T7" fmla="*/ 318 h 334"/>
                <a:gd name="T8" fmla="*/ 24 w 66"/>
                <a:gd name="T9" fmla="*/ 246 h 334"/>
                <a:gd name="T10" fmla="*/ 9 w 66"/>
                <a:gd name="T11" fmla="*/ 246 h 334"/>
                <a:gd name="T12" fmla="*/ 20 w 66"/>
                <a:gd name="T13" fmla="*/ 263 h 334"/>
                <a:gd name="T14" fmla="*/ 24 w 66"/>
                <a:gd name="T15" fmla="*/ 246 h 334"/>
                <a:gd name="T16" fmla="*/ 66 w 66"/>
                <a:gd name="T17" fmla="*/ 0 h 334"/>
                <a:gd name="T18" fmla="*/ 51 w 66"/>
                <a:gd name="T19" fmla="*/ 0 h 334"/>
                <a:gd name="T20" fmla="*/ 64 w 66"/>
                <a:gd name="T21" fmla="*/ 20 h 334"/>
                <a:gd name="T22" fmla="*/ 66 w 66"/>
                <a:gd name="T2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34">
                  <a:moveTo>
                    <a:pt x="5" y="318"/>
                  </a:moveTo>
                  <a:cubicBezTo>
                    <a:pt x="0" y="318"/>
                    <a:pt x="0" y="318"/>
                    <a:pt x="0" y="31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2" y="329"/>
                    <a:pt x="4" y="323"/>
                    <a:pt x="5" y="318"/>
                  </a:cubicBezTo>
                  <a:moveTo>
                    <a:pt x="24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2" y="257"/>
                    <a:pt x="23" y="252"/>
                    <a:pt x="24" y="246"/>
                  </a:cubicBezTo>
                  <a:moveTo>
                    <a:pt x="66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13"/>
                    <a:pt x="66" y="7"/>
                    <a:pt x="66" y="0"/>
                  </a:cubicBezTo>
                </a:path>
              </a:pathLst>
            </a:custGeom>
            <a:solidFill>
              <a:srgbClr val="58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981"/>
            <p:cNvSpPr>
              <a:spLocks noChangeArrowheads="1"/>
            </p:cNvSpPr>
            <p:nvPr userDrawn="1"/>
          </p:nvSpPr>
          <p:spPr bwMode="auto">
            <a:xfrm>
              <a:off x="9242426" y="1371600"/>
              <a:ext cx="60325" cy="61913"/>
            </a:xfrm>
            <a:prstGeom prst="ellipse">
              <a:avLst/>
            </a:prstGeom>
            <a:solidFill>
              <a:srgbClr val="788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82"/>
            <p:cNvSpPr>
              <a:spLocks noEditPoints="1"/>
            </p:cNvSpPr>
            <p:nvPr userDrawn="1"/>
          </p:nvSpPr>
          <p:spPr bwMode="auto">
            <a:xfrm>
              <a:off x="6478589" y="1704975"/>
              <a:ext cx="4719638" cy="1809750"/>
            </a:xfrm>
            <a:custGeom>
              <a:avLst/>
              <a:gdLst>
                <a:gd name="T0" fmla="*/ 602 w 2974"/>
                <a:gd name="T1" fmla="*/ 326 h 1140"/>
                <a:gd name="T2" fmla="*/ 583 w 2974"/>
                <a:gd name="T3" fmla="*/ 307 h 1140"/>
                <a:gd name="T4" fmla="*/ 602 w 2974"/>
                <a:gd name="T5" fmla="*/ 288 h 1140"/>
                <a:gd name="T6" fmla="*/ 621 w 2974"/>
                <a:gd name="T7" fmla="*/ 307 h 1140"/>
                <a:gd name="T8" fmla="*/ 602 w 2974"/>
                <a:gd name="T9" fmla="*/ 326 h 1140"/>
                <a:gd name="T10" fmla="*/ 2341 w 2974"/>
                <a:gd name="T11" fmla="*/ 326 h 1140"/>
                <a:gd name="T12" fmla="*/ 2322 w 2974"/>
                <a:gd name="T13" fmla="*/ 307 h 1140"/>
                <a:gd name="T14" fmla="*/ 2341 w 2974"/>
                <a:gd name="T15" fmla="*/ 288 h 1140"/>
                <a:gd name="T16" fmla="*/ 2360 w 2974"/>
                <a:gd name="T17" fmla="*/ 307 h 1140"/>
                <a:gd name="T18" fmla="*/ 2341 w 2974"/>
                <a:gd name="T19" fmla="*/ 326 h 1140"/>
                <a:gd name="T20" fmla="*/ 1467 w 2974"/>
                <a:gd name="T21" fmla="*/ 117 h 1140"/>
                <a:gd name="T22" fmla="*/ 1448 w 2974"/>
                <a:gd name="T23" fmla="*/ 98 h 1140"/>
                <a:gd name="T24" fmla="*/ 1467 w 2974"/>
                <a:gd name="T25" fmla="*/ 79 h 1140"/>
                <a:gd name="T26" fmla="*/ 1486 w 2974"/>
                <a:gd name="T27" fmla="*/ 98 h 1140"/>
                <a:gd name="T28" fmla="*/ 1467 w 2974"/>
                <a:gd name="T29" fmla="*/ 117 h 1140"/>
                <a:gd name="T30" fmla="*/ 1467 w 2974"/>
                <a:gd name="T31" fmla="*/ 0 h 1140"/>
                <a:gd name="T32" fmla="*/ 905 w 2974"/>
                <a:gd name="T33" fmla="*/ 104 h 1140"/>
                <a:gd name="T34" fmla="*/ 887 w 2974"/>
                <a:gd name="T35" fmla="*/ 117 h 1140"/>
                <a:gd name="T36" fmla="*/ 878 w 2974"/>
                <a:gd name="T37" fmla="*/ 115 h 1140"/>
                <a:gd name="T38" fmla="*/ 318 w 2974"/>
                <a:gd name="T39" fmla="*/ 501 h 1140"/>
                <a:gd name="T40" fmla="*/ 326 w 2974"/>
                <a:gd name="T41" fmla="*/ 517 h 1140"/>
                <a:gd name="T42" fmla="*/ 307 w 2974"/>
                <a:gd name="T43" fmla="*/ 536 h 1140"/>
                <a:gd name="T44" fmla="*/ 293 w 2974"/>
                <a:gd name="T45" fmla="*/ 529 h 1140"/>
                <a:gd name="T46" fmla="*/ 0 w 2974"/>
                <a:gd name="T47" fmla="*/ 1015 h 1140"/>
                <a:gd name="T48" fmla="*/ 64 w 2974"/>
                <a:gd name="T49" fmla="*/ 923 h 1140"/>
                <a:gd name="T50" fmla="*/ 157 w 2974"/>
                <a:gd name="T51" fmla="*/ 1059 h 1140"/>
                <a:gd name="T52" fmla="*/ 1458 w 2974"/>
                <a:gd name="T53" fmla="*/ 195 h 1140"/>
                <a:gd name="T54" fmla="*/ 1512 w 2974"/>
                <a:gd name="T55" fmla="*/ 112 h 1140"/>
                <a:gd name="T56" fmla="*/ 1634 w 2974"/>
                <a:gd name="T57" fmla="*/ 45 h 1140"/>
                <a:gd name="T58" fmla="*/ 1639 w 2974"/>
                <a:gd name="T59" fmla="*/ 45 h 1140"/>
                <a:gd name="T60" fmla="*/ 1639 w 2974"/>
                <a:gd name="T61" fmla="*/ 45 h 1140"/>
                <a:gd name="T62" fmla="*/ 1644 w 2974"/>
                <a:gd name="T63" fmla="*/ 45 h 1140"/>
                <a:gd name="T64" fmla="*/ 1767 w 2974"/>
                <a:gd name="T65" fmla="*/ 112 h 1140"/>
                <a:gd name="T66" fmla="*/ 1855 w 2974"/>
                <a:gd name="T67" fmla="*/ 248 h 1140"/>
                <a:gd name="T68" fmla="*/ 2808 w 2974"/>
                <a:gd name="T69" fmla="*/ 1140 h 1140"/>
                <a:gd name="T70" fmla="*/ 2974 w 2974"/>
                <a:gd name="T71" fmla="*/ 1140 h 1140"/>
                <a:gd name="T72" fmla="*/ 2640 w 2974"/>
                <a:gd name="T73" fmla="*/ 529 h 1140"/>
                <a:gd name="T74" fmla="*/ 2626 w 2974"/>
                <a:gd name="T75" fmla="*/ 536 h 1140"/>
                <a:gd name="T76" fmla="*/ 2607 w 2974"/>
                <a:gd name="T77" fmla="*/ 517 h 1140"/>
                <a:gd name="T78" fmla="*/ 2615 w 2974"/>
                <a:gd name="T79" fmla="*/ 501 h 1140"/>
                <a:gd name="T80" fmla="*/ 2055 w 2974"/>
                <a:gd name="T81" fmla="*/ 115 h 1140"/>
                <a:gd name="T82" fmla="*/ 2046 w 2974"/>
                <a:gd name="T83" fmla="*/ 117 h 1140"/>
                <a:gd name="T84" fmla="*/ 2028 w 2974"/>
                <a:gd name="T85" fmla="*/ 104 h 1140"/>
                <a:gd name="T86" fmla="*/ 1467 w 2974"/>
                <a:gd name="T8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74" h="1140">
                  <a:moveTo>
                    <a:pt x="602" y="326"/>
                  </a:moveTo>
                  <a:cubicBezTo>
                    <a:pt x="591" y="326"/>
                    <a:pt x="583" y="318"/>
                    <a:pt x="583" y="307"/>
                  </a:cubicBezTo>
                  <a:cubicBezTo>
                    <a:pt x="583" y="297"/>
                    <a:pt x="591" y="288"/>
                    <a:pt x="602" y="288"/>
                  </a:cubicBezTo>
                  <a:cubicBezTo>
                    <a:pt x="612" y="288"/>
                    <a:pt x="621" y="297"/>
                    <a:pt x="621" y="307"/>
                  </a:cubicBezTo>
                  <a:cubicBezTo>
                    <a:pt x="621" y="318"/>
                    <a:pt x="612" y="326"/>
                    <a:pt x="602" y="326"/>
                  </a:cubicBezTo>
                  <a:moveTo>
                    <a:pt x="2341" y="326"/>
                  </a:moveTo>
                  <a:cubicBezTo>
                    <a:pt x="2330" y="326"/>
                    <a:pt x="2322" y="318"/>
                    <a:pt x="2322" y="307"/>
                  </a:cubicBezTo>
                  <a:cubicBezTo>
                    <a:pt x="2322" y="297"/>
                    <a:pt x="2330" y="288"/>
                    <a:pt x="2341" y="288"/>
                  </a:cubicBezTo>
                  <a:cubicBezTo>
                    <a:pt x="2351" y="288"/>
                    <a:pt x="2360" y="297"/>
                    <a:pt x="2360" y="307"/>
                  </a:cubicBezTo>
                  <a:cubicBezTo>
                    <a:pt x="2360" y="318"/>
                    <a:pt x="2351" y="326"/>
                    <a:pt x="2341" y="326"/>
                  </a:cubicBezTo>
                  <a:moveTo>
                    <a:pt x="1467" y="117"/>
                  </a:moveTo>
                  <a:cubicBezTo>
                    <a:pt x="1456" y="117"/>
                    <a:pt x="1448" y="108"/>
                    <a:pt x="1448" y="98"/>
                  </a:cubicBezTo>
                  <a:cubicBezTo>
                    <a:pt x="1448" y="87"/>
                    <a:pt x="1456" y="79"/>
                    <a:pt x="1467" y="79"/>
                  </a:cubicBezTo>
                  <a:cubicBezTo>
                    <a:pt x="1477" y="79"/>
                    <a:pt x="1486" y="87"/>
                    <a:pt x="1486" y="98"/>
                  </a:cubicBezTo>
                  <a:cubicBezTo>
                    <a:pt x="1486" y="108"/>
                    <a:pt x="1477" y="117"/>
                    <a:pt x="1467" y="117"/>
                  </a:cubicBezTo>
                  <a:moveTo>
                    <a:pt x="1467" y="0"/>
                  </a:moveTo>
                  <a:cubicBezTo>
                    <a:pt x="1269" y="0"/>
                    <a:pt x="1079" y="37"/>
                    <a:pt x="905" y="104"/>
                  </a:cubicBezTo>
                  <a:cubicBezTo>
                    <a:pt x="902" y="111"/>
                    <a:pt x="895" y="117"/>
                    <a:pt x="887" y="117"/>
                  </a:cubicBezTo>
                  <a:cubicBezTo>
                    <a:pt x="884" y="117"/>
                    <a:pt x="881" y="116"/>
                    <a:pt x="878" y="115"/>
                  </a:cubicBezTo>
                  <a:cubicBezTo>
                    <a:pt x="664" y="201"/>
                    <a:pt x="473" y="334"/>
                    <a:pt x="318" y="501"/>
                  </a:cubicBezTo>
                  <a:cubicBezTo>
                    <a:pt x="323" y="505"/>
                    <a:pt x="326" y="510"/>
                    <a:pt x="326" y="517"/>
                  </a:cubicBezTo>
                  <a:cubicBezTo>
                    <a:pt x="326" y="527"/>
                    <a:pt x="318" y="536"/>
                    <a:pt x="307" y="536"/>
                  </a:cubicBezTo>
                  <a:cubicBezTo>
                    <a:pt x="302" y="536"/>
                    <a:pt x="296" y="533"/>
                    <a:pt x="293" y="529"/>
                  </a:cubicBezTo>
                  <a:cubicBezTo>
                    <a:pt x="168" y="671"/>
                    <a:pt x="68" y="835"/>
                    <a:pt x="0" y="1015"/>
                  </a:cubicBezTo>
                  <a:cubicBezTo>
                    <a:pt x="64" y="923"/>
                    <a:pt x="64" y="923"/>
                    <a:pt x="64" y="923"/>
                  </a:cubicBezTo>
                  <a:cubicBezTo>
                    <a:pt x="157" y="1059"/>
                    <a:pt x="157" y="1059"/>
                    <a:pt x="157" y="1059"/>
                  </a:cubicBezTo>
                  <a:cubicBezTo>
                    <a:pt x="373" y="553"/>
                    <a:pt x="874" y="198"/>
                    <a:pt x="1458" y="195"/>
                  </a:cubicBezTo>
                  <a:cubicBezTo>
                    <a:pt x="1512" y="112"/>
                    <a:pt x="1512" y="112"/>
                    <a:pt x="1512" y="112"/>
                  </a:cubicBezTo>
                  <a:cubicBezTo>
                    <a:pt x="1540" y="67"/>
                    <a:pt x="1587" y="45"/>
                    <a:pt x="1634" y="45"/>
                  </a:cubicBezTo>
                  <a:cubicBezTo>
                    <a:pt x="1636" y="45"/>
                    <a:pt x="1637" y="45"/>
                    <a:pt x="1639" y="45"/>
                  </a:cubicBezTo>
                  <a:cubicBezTo>
                    <a:pt x="1639" y="45"/>
                    <a:pt x="1639" y="45"/>
                    <a:pt x="1639" y="45"/>
                  </a:cubicBezTo>
                  <a:cubicBezTo>
                    <a:pt x="1641" y="45"/>
                    <a:pt x="1642" y="45"/>
                    <a:pt x="1644" y="45"/>
                  </a:cubicBezTo>
                  <a:cubicBezTo>
                    <a:pt x="1691" y="45"/>
                    <a:pt x="1738" y="67"/>
                    <a:pt x="1767" y="112"/>
                  </a:cubicBezTo>
                  <a:cubicBezTo>
                    <a:pt x="1855" y="248"/>
                    <a:pt x="1855" y="248"/>
                    <a:pt x="1855" y="248"/>
                  </a:cubicBezTo>
                  <a:cubicBezTo>
                    <a:pt x="2298" y="374"/>
                    <a:pt x="2654" y="709"/>
                    <a:pt x="2808" y="1140"/>
                  </a:cubicBezTo>
                  <a:cubicBezTo>
                    <a:pt x="2974" y="1140"/>
                    <a:pt x="2974" y="1140"/>
                    <a:pt x="2974" y="1140"/>
                  </a:cubicBezTo>
                  <a:cubicBezTo>
                    <a:pt x="2910" y="911"/>
                    <a:pt x="2794" y="703"/>
                    <a:pt x="2640" y="529"/>
                  </a:cubicBezTo>
                  <a:cubicBezTo>
                    <a:pt x="2637" y="533"/>
                    <a:pt x="2632" y="536"/>
                    <a:pt x="2626" y="536"/>
                  </a:cubicBezTo>
                  <a:cubicBezTo>
                    <a:pt x="2615" y="536"/>
                    <a:pt x="2607" y="527"/>
                    <a:pt x="2607" y="517"/>
                  </a:cubicBezTo>
                  <a:cubicBezTo>
                    <a:pt x="2607" y="510"/>
                    <a:pt x="2610" y="505"/>
                    <a:pt x="2615" y="501"/>
                  </a:cubicBezTo>
                  <a:cubicBezTo>
                    <a:pt x="2460" y="334"/>
                    <a:pt x="2269" y="201"/>
                    <a:pt x="2055" y="115"/>
                  </a:cubicBezTo>
                  <a:cubicBezTo>
                    <a:pt x="2052" y="116"/>
                    <a:pt x="2049" y="117"/>
                    <a:pt x="2046" y="117"/>
                  </a:cubicBezTo>
                  <a:cubicBezTo>
                    <a:pt x="2038" y="117"/>
                    <a:pt x="2031" y="111"/>
                    <a:pt x="2028" y="104"/>
                  </a:cubicBezTo>
                  <a:cubicBezTo>
                    <a:pt x="1854" y="37"/>
                    <a:pt x="1665" y="0"/>
                    <a:pt x="1467" y="0"/>
                  </a:cubicBezTo>
                </a:path>
              </a:pathLst>
            </a:custGeom>
            <a:solidFill>
              <a:srgbClr val="607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83"/>
            <p:cNvSpPr/>
            <p:nvPr userDrawn="1"/>
          </p:nvSpPr>
          <p:spPr bwMode="auto">
            <a:xfrm>
              <a:off x="6943726" y="2500313"/>
              <a:ext cx="52388" cy="55563"/>
            </a:xfrm>
            <a:custGeom>
              <a:avLst/>
              <a:gdLst>
                <a:gd name="T0" fmla="*/ 25 w 33"/>
                <a:gd name="T1" fmla="*/ 0 h 35"/>
                <a:gd name="T2" fmla="*/ 0 w 33"/>
                <a:gd name="T3" fmla="*/ 28 h 35"/>
                <a:gd name="T4" fmla="*/ 14 w 33"/>
                <a:gd name="T5" fmla="*/ 35 h 35"/>
                <a:gd name="T6" fmla="*/ 33 w 33"/>
                <a:gd name="T7" fmla="*/ 16 h 35"/>
                <a:gd name="T8" fmla="*/ 25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25" y="0"/>
                  </a:moveTo>
                  <a:cubicBezTo>
                    <a:pt x="17" y="9"/>
                    <a:pt x="8" y="19"/>
                    <a:pt x="0" y="28"/>
                  </a:cubicBezTo>
                  <a:cubicBezTo>
                    <a:pt x="3" y="32"/>
                    <a:pt x="9" y="35"/>
                    <a:pt x="14" y="35"/>
                  </a:cubicBezTo>
                  <a:cubicBezTo>
                    <a:pt x="25" y="35"/>
                    <a:pt x="33" y="26"/>
                    <a:pt x="33" y="16"/>
                  </a:cubicBezTo>
                  <a:cubicBezTo>
                    <a:pt x="33" y="9"/>
                    <a:pt x="30" y="4"/>
                    <a:pt x="25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984"/>
            <p:cNvSpPr>
              <a:spLocks noChangeArrowheads="1"/>
            </p:cNvSpPr>
            <p:nvPr userDrawn="1"/>
          </p:nvSpPr>
          <p:spPr bwMode="auto">
            <a:xfrm>
              <a:off x="7404101" y="2162175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85"/>
            <p:cNvSpPr/>
            <p:nvPr userDrawn="1"/>
          </p:nvSpPr>
          <p:spPr bwMode="auto">
            <a:xfrm>
              <a:off x="7872414" y="1870075"/>
              <a:ext cx="42863" cy="20638"/>
            </a:xfrm>
            <a:custGeom>
              <a:avLst/>
              <a:gdLst>
                <a:gd name="T0" fmla="*/ 27 w 27"/>
                <a:gd name="T1" fmla="*/ 0 h 13"/>
                <a:gd name="T2" fmla="*/ 0 w 27"/>
                <a:gd name="T3" fmla="*/ 11 h 13"/>
                <a:gd name="T4" fmla="*/ 9 w 27"/>
                <a:gd name="T5" fmla="*/ 13 h 13"/>
                <a:gd name="T6" fmla="*/ 27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27" y="0"/>
                  </a:moveTo>
                  <a:cubicBezTo>
                    <a:pt x="18" y="3"/>
                    <a:pt x="9" y="7"/>
                    <a:pt x="0" y="11"/>
                  </a:cubicBezTo>
                  <a:cubicBezTo>
                    <a:pt x="3" y="12"/>
                    <a:pt x="6" y="13"/>
                    <a:pt x="9" y="13"/>
                  </a:cubicBezTo>
                  <a:cubicBezTo>
                    <a:pt x="17" y="13"/>
                    <a:pt x="24" y="7"/>
                    <a:pt x="27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986"/>
            <p:cNvSpPr>
              <a:spLocks noChangeArrowheads="1"/>
            </p:cNvSpPr>
            <p:nvPr userDrawn="1"/>
          </p:nvSpPr>
          <p:spPr bwMode="auto">
            <a:xfrm>
              <a:off x="8777289" y="1830388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87"/>
            <p:cNvSpPr/>
            <p:nvPr userDrawn="1"/>
          </p:nvSpPr>
          <p:spPr bwMode="auto">
            <a:xfrm>
              <a:off x="9696451" y="1870075"/>
              <a:ext cx="42863" cy="20638"/>
            </a:xfrm>
            <a:custGeom>
              <a:avLst/>
              <a:gdLst>
                <a:gd name="T0" fmla="*/ 0 w 27"/>
                <a:gd name="T1" fmla="*/ 0 h 13"/>
                <a:gd name="T2" fmla="*/ 18 w 27"/>
                <a:gd name="T3" fmla="*/ 13 h 13"/>
                <a:gd name="T4" fmla="*/ 27 w 27"/>
                <a:gd name="T5" fmla="*/ 11 h 13"/>
                <a:gd name="T6" fmla="*/ 0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cubicBezTo>
                    <a:pt x="3" y="7"/>
                    <a:pt x="10" y="13"/>
                    <a:pt x="18" y="13"/>
                  </a:cubicBezTo>
                  <a:cubicBezTo>
                    <a:pt x="21" y="13"/>
                    <a:pt x="24" y="12"/>
                    <a:pt x="27" y="11"/>
                  </a:cubicBezTo>
                  <a:cubicBezTo>
                    <a:pt x="18" y="7"/>
                    <a:pt x="9" y="3"/>
                    <a:pt x="0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988"/>
            <p:cNvSpPr>
              <a:spLocks noChangeArrowheads="1"/>
            </p:cNvSpPr>
            <p:nvPr userDrawn="1"/>
          </p:nvSpPr>
          <p:spPr bwMode="auto">
            <a:xfrm>
              <a:off x="10163176" y="2162175"/>
              <a:ext cx="60325" cy="60325"/>
            </a:xfrm>
            <a:prstGeom prst="ellipse">
              <a:avLst/>
            </a:pr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89"/>
            <p:cNvSpPr/>
            <p:nvPr userDrawn="1"/>
          </p:nvSpPr>
          <p:spPr bwMode="auto">
            <a:xfrm>
              <a:off x="10615614" y="2500313"/>
              <a:ext cx="52388" cy="55563"/>
            </a:xfrm>
            <a:custGeom>
              <a:avLst/>
              <a:gdLst>
                <a:gd name="T0" fmla="*/ 8 w 33"/>
                <a:gd name="T1" fmla="*/ 0 h 35"/>
                <a:gd name="T2" fmla="*/ 0 w 33"/>
                <a:gd name="T3" fmla="*/ 16 h 35"/>
                <a:gd name="T4" fmla="*/ 19 w 33"/>
                <a:gd name="T5" fmla="*/ 35 h 35"/>
                <a:gd name="T6" fmla="*/ 33 w 33"/>
                <a:gd name="T7" fmla="*/ 28 h 35"/>
                <a:gd name="T8" fmla="*/ 8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8" y="0"/>
                  </a:moveTo>
                  <a:cubicBezTo>
                    <a:pt x="3" y="4"/>
                    <a:pt x="0" y="9"/>
                    <a:pt x="0" y="16"/>
                  </a:cubicBezTo>
                  <a:cubicBezTo>
                    <a:pt x="0" y="26"/>
                    <a:pt x="8" y="35"/>
                    <a:pt x="19" y="35"/>
                  </a:cubicBezTo>
                  <a:cubicBezTo>
                    <a:pt x="25" y="35"/>
                    <a:pt x="30" y="32"/>
                    <a:pt x="33" y="28"/>
                  </a:cubicBezTo>
                  <a:cubicBezTo>
                    <a:pt x="25" y="19"/>
                    <a:pt x="16" y="9"/>
                    <a:pt x="8" y="0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90"/>
            <p:cNvSpPr>
              <a:spLocks noEditPoints="1"/>
            </p:cNvSpPr>
            <p:nvPr userDrawn="1"/>
          </p:nvSpPr>
          <p:spPr bwMode="auto">
            <a:xfrm>
              <a:off x="6324601" y="3603625"/>
              <a:ext cx="104775" cy="425450"/>
            </a:xfrm>
            <a:custGeom>
              <a:avLst/>
              <a:gdLst>
                <a:gd name="T0" fmla="*/ 42 w 66"/>
                <a:gd name="T1" fmla="*/ 208 h 268"/>
                <a:gd name="T2" fmla="*/ 5 w 66"/>
                <a:gd name="T3" fmla="*/ 208 h 268"/>
                <a:gd name="T4" fmla="*/ 0 w 66"/>
                <a:gd name="T5" fmla="*/ 268 h 268"/>
                <a:gd name="T6" fmla="*/ 42 w 66"/>
                <a:gd name="T7" fmla="*/ 208 h 268"/>
                <a:gd name="T8" fmla="*/ 66 w 66"/>
                <a:gd name="T9" fmla="*/ 0 h 268"/>
                <a:gd name="T10" fmla="*/ 41 w 66"/>
                <a:gd name="T11" fmla="*/ 0 h 268"/>
                <a:gd name="T12" fmla="*/ 29 w 66"/>
                <a:gd name="T13" fmla="*/ 54 h 268"/>
                <a:gd name="T14" fmla="*/ 66 w 66"/>
                <a:gd name="T1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68">
                  <a:moveTo>
                    <a:pt x="42" y="208"/>
                  </a:moveTo>
                  <a:cubicBezTo>
                    <a:pt x="5" y="208"/>
                    <a:pt x="5" y="208"/>
                    <a:pt x="5" y="208"/>
                  </a:cubicBezTo>
                  <a:cubicBezTo>
                    <a:pt x="3" y="228"/>
                    <a:pt x="2" y="248"/>
                    <a:pt x="0" y="268"/>
                  </a:cubicBezTo>
                  <a:cubicBezTo>
                    <a:pt x="42" y="208"/>
                    <a:pt x="42" y="208"/>
                    <a:pt x="42" y="208"/>
                  </a:cubicBezTo>
                  <a:moveTo>
                    <a:pt x="66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7" y="18"/>
                    <a:pt x="33" y="36"/>
                    <a:pt x="29" y="5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607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91"/>
            <p:cNvSpPr>
              <a:spLocks noEditPoints="1"/>
            </p:cNvSpPr>
            <p:nvPr userDrawn="1"/>
          </p:nvSpPr>
          <p:spPr bwMode="auto">
            <a:xfrm>
              <a:off x="6727826" y="2014538"/>
              <a:ext cx="2065338" cy="1765300"/>
            </a:xfrm>
            <a:custGeom>
              <a:avLst/>
              <a:gdLst>
                <a:gd name="T0" fmla="*/ 150 w 1301"/>
                <a:gd name="T1" fmla="*/ 891 h 1112"/>
                <a:gd name="T2" fmla="*/ 131 w 1301"/>
                <a:gd name="T3" fmla="*/ 872 h 1112"/>
                <a:gd name="T4" fmla="*/ 150 w 1301"/>
                <a:gd name="T5" fmla="*/ 853 h 1112"/>
                <a:gd name="T6" fmla="*/ 169 w 1301"/>
                <a:gd name="T7" fmla="*/ 872 h 1112"/>
                <a:gd name="T8" fmla="*/ 150 w 1301"/>
                <a:gd name="T9" fmla="*/ 891 h 1112"/>
                <a:gd name="T10" fmla="*/ 445 w 1301"/>
                <a:gd name="T11" fmla="*/ 602 h 1112"/>
                <a:gd name="T12" fmla="*/ 426 w 1301"/>
                <a:gd name="T13" fmla="*/ 583 h 1112"/>
                <a:gd name="T14" fmla="*/ 445 w 1301"/>
                <a:gd name="T15" fmla="*/ 564 h 1112"/>
                <a:gd name="T16" fmla="*/ 464 w 1301"/>
                <a:gd name="T17" fmla="*/ 583 h 1112"/>
                <a:gd name="T18" fmla="*/ 445 w 1301"/>
                <a:gd name="T19" fmla="*/ 602 h 1112"/>
                <a:gd name="T20" fmla="*/ 730 w 1301"/>
                <a:gd name="T21" fmla="*/ 341 h 1112"/>
                <a:gd name="T22" fmla="*/ 711 w 1301"/>
                <a:gd name="T23" fmla="*/ 322 h 1112"/>
                <a:gd name="T24" fmla="*/ 730 w 1301"/>
                <a:gd name="T25" fmla="*/ 303 h 1112"/>
                <a:gd name="T26" fmla="*/ 749 w 1301"/>
                <a:gd name="T27" fmla="*/ 322 h 1112"/>
                <a:gd name="T28" fmla="*/ 730 w 1301"/>
                <a:gd name="T29" fmla="*/ 341 h 1112"/>
                <a:gd name="T30" fmla="*/ 1024 w 1301"/>
                <a:gd name="T31" fmla="*/ 131 h 1112"/>
                <a:gd name="T32" fmla="*/ 1005 w 1301"/>
                <a:gd name="T33" fmla="*/ 112 h 1112"/>
                <a:gd name="T34" fmla="*/ 1024 w 1301"/>
                <a:gd name="T35" fmla="*/ 93 h 1112"/>
                <a:gd name="T36" fmla="*/ 1043 w 1301"/>
                <a:gd name="T37" fmla="*/ 112 h 1112"/>
                <a:gd name="T38" fmla="*/ 1024 w 1301"/>
                <a:gd name="T39" fmla="*/ 131 h 1112"/>
                <a:gd name="T40" fmla="*/ 1301 w 1301"/>
                <a:gd name="T41" fmla="*/ 0 h 1112"/>
                <a:gd name="T42" fmla="*/ 0 w 1301"/>
                <a:gd name="T43" fmla="*/ 864 h 1112"/>
                <a:gd name="T44" fmla="*/ 95 w 1301"/>
                <a:gd name="T45" fmla="*/ 1001 h 1112"/>
                <a:gd name="T46" fmla="*/ 1 w 1301"/>
                <a:gd name="T47" fmla="*/ 1001 h 1112"/>
                <a:gd name="T48" fmla="*/ 77 w 1301"/>
                <a:gd name="T49" fmla="*/ 1112 h 1112"/>
                <a:gd name="T50" fmla="*/ 237 w 1301"/>
                <a:gd name="T51" fmla="*/ 1112 h 1112"/>
                <a:gd name="T52" fmla="*/ 426 w 1301"/>
                <a:gd name="T53" fmla="*/ 818 h 1112"/>
                <a:gd name="T54" fmla="*/ 426 w 1301"/>
                <a:gd name="T55" fmla="*/ 818 h 1112"/>
                <a:gd name="T56" fmla="*/ 657 w 1301"/>
                <a:gd name="T57" fmla="*/ 461 h 1112"/>
                <a:gd name="T58" fmla="*/ 747 w 1301"/>
                <a:gd name="T59" fmla="*/ 413 h 1112"/>
                <a:gd name="T60" fmla="*/ 750 w 1301"/>
                <a:gd name="T61" fmla="*/ 413 h 1112"/>
                <a:gd name="T62" fmla="*/ 750 w 1301"/>
                <a:gd name="T63" fmla="*/ 413 h 1112"/>
                <a:gd name="T64" fmla="*/ 754 w 1301"/>
                <a:gd name="T65" fmla="*/ 413 h 1112"/>
                <a:gd name="T66" fmla="*/ 843 w 1301"/>
                <a:gd name="T67" fmla="*/ 461 h 1112"/>
                <a:gd name="T68" fmla="*/ 923 w 1301"/>
                <a:gd name="T69" fmla="*/ 584 h 1112"/>
                <a:gd name="T70" fmla="*/ 1038 w 1301"/>
                <a:gd name="T71" fmla="*/ 407 h 1112"/>
                <a:gd name="T72" fmla="*/ 1038 w 1301"/>
                <a:gd name="T73" fmla="*/ 407 h 1112"/>
                <a:gd name="T74" fmla="*/ 1301 w 1301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1" h="1112">
                  <a:moveTo>
                    <a:pt x="150" y="891"/>
                  </a:moveTo>
                  <a:cubicBezTo>
                    <a:pt x="140" y="891"/>
                    <a:pt x="131" y="882"/>
                    <a:pt x="131" y="872"/>
                  </a:cubicBezTo>
                  <a:cubicBezTo>
                    <a:pt x="131" y="861"/>
                    <a:pt x="140" y="853"/>
                    <a:pt x="150" y="853"/>
                  </a:cubicBezTo>
                  <a:cubicBezTo>
                    <a:pt x="161" y="853"/>
                    <a:pt x="169" y="861"/>
                    <a:pt x="169" y="872"/>
                  </a:cubicBezTo>
                  <a:cubicBezTo>
                    <a:pt x="169" y="882"/>
                    <a:pt x="161" y="891"/>
                    <a:pt x="150" y="891"/>
                  </a:cubicBezTo>
                  <a:moveTo>
                    <a:pt x="445" y="602"/>
                  </a:moveTo>
                  <a:cubicBezTo>
                    <a:pt x="434" y="602"/>
                    <a:pt x="426" y="594"/>
                    <a:pt x="426" y="583"/>
                  </a:cubicBezTo>
                  <a:cubicBezTo>
                    <a:pt x="426" y="573"/>
                    <a:pt x="434" y="564"/>
                    <a:pt x="445" y="564"/>
                  </a:cubicBezTo>
                  <a:cubicBezTo>
                    <a:pt x="455" y="564"/>
                    <a:pt x="464" y="573"/>
                    <a:pt x="464" y="583"/>
                  </a:cubicBezTo>
                  <a:cubicBezTo>
                    <a:pt x="464" y="594"/>
                    <a:pt x="455" y="602"/>
                    <a:pt x="445" y="602"/>
                  </a:cubicBezTo>
                  <a:moveTo>
                    <a:pt x="730" y="341"/>
                  </a:moveTo>
                  <a:cubicBezTo>
                    <a:pt x="720" y="341"/>
                    <a:pt x="711" y="332"/>
                    <a:pt x="711" y="322"/>
                  </a:cubicBezTo>
                  <a:cubicBezTo>
                    <a:pt x="711" y="311"/>
                    <a:pt x="720" y="303"/>
                    <a:pt x="730" y="303"/>
                  </a:cubicBezTo>
                  <a:cubicBezTo>
                    <a:pt x="741" y="303"/>
                    <a:pt x="749" y="311"/>
                    <a:pt x="749" y="322"/>
                  </a:cubicBezTo>
                  <a:cubicBezTo>
                    <a:pt x="749" y="332"/>
                    <a:pt x="741" y="341"/>
                    <a:pt x="730" y="341"/>
                  </a:cubicBezTo>
                  <a:moveTo>
                    <a:pt x="1024" y="131"/>
                  </a:moveTo>
                  <a:cubicBezTo>
                    <a:pt x="1014" y="131"/>
                    <a:pt x="1005" y="123"/>
                    <a:pt x="1005" y="112"/>
                  </a:cubicBezTo>
                  <a:cubicBezTo>
                    <a:pt x="1005" y="102"/>
                    <a:pt x="1014" y="93"/>
                    <a:pt x="1024" y="93"/>
                  </a:cubicBezTo>
                  <a:cubicBezTo>
                    <a:pt x="1035" y="93"/>
                    <a:pt x="1043" y="102"/>
                    <a:pt x="1043" y="112"/>
                  </a:cubicBezTo>
                  <a:cubicBezTo>
                    <a:pt x="1043" y="123"/>
                    <a:pt x="1035" y="131"/>
                    <a:pt x="1024" y="131"/>
                  </a:cubicBezTo>
                  <a:moveTo>
                    <a:pt x="1301" y="0"/>
                  </a:moveTo>
                  <a:cubicBezTo>
                    <a:pt x="717" y="3"/>
                    <a:pt x="216" y="358"/>
                    <a:pt x="0" y="864"/>
                  </a:cubicBezTo>
                  <a:cubicBezTo>
                    <a:pt x="95" y="1001"/>
                    <a:pt x="95" y="1001"/>
                    <a:pt x="95" y="1001"/>
                  </a:cubicBezTo>
                  <a:cubicBezTo>
                    <a:pt x="1" y="1001"/>
                    <a:pt x="1" y="1001"/>
                    <a:pt x="1" y="1001"/>
                  </a:cubicBezTo>
                  <a:cubicBezTo>
                    <a:pt x="77" y="1112"/>
                    <a:pt x="77" y="1112"/>
                    <a:pt x="77" y="1112"/>
                  </a:cubicBezTo>
                  <a:cubicBezTo>
                    <a:pt x="237" y="1112"/>
                    <a:pt x="237" y="1112"/>
                    <a:pt x="237" y="1112"/>
                  </a:cubicBezTo>
                  <a:cubicBezTo>
                    <a:pt x="426" y="818"/>
                    <a:pt x="426" y="818"/>
                    <a:pt x="426" y="818"/>
                  </a:cubicBezTo>
                  <a:cubicBezTo>
                    <a:pt x="426" y="818"/>
                    <a:pt x="426" y="818"/>
                    <a:pt x="426" y="818"/>
                  </a:cubicBezTo>
                  <a:cubicBezTo>
                    <a:pt x="657" y="461"/>
                    <a:pt x="657" y="461"/>
                    <a:pt x="657" y="461"/>
                  </a:cubicBezTo>
                  <a:cubicBezTo>
                    <a:pt x="678" y="429"/>
                    <a:pt x="712" y="413"/>
                    <a:pt x="747" y="413"/>
                  </a:cubicBezTo>
                  <a:cubicBezTo>
                    <a:pt x="748" y="413"/>
                    <a:pt x="749" y="413"/>
                    <a:pt x="750" y="413"/>
                  </a:cubicBezTo>
                  <a:cubicBezTo>
                    <a:pt x="750" y="413"/>
                    <a:pt x="750" y="413"/>
                    <a:pt x="750" y="413"/>
                  </a:cubicBezTo>
                  <a:cubicBezTo>
                    <a:pt x="751" y="413"/>
                    <a:pt x="753" y="413"/>
                    <a:pt x="754" y="413"/>
                  </a:cubicBezTo>
                  <a:cubicBezTo>
                    <a:pt x="788" y="413"/>
                    <a:pt x="822" y="429"/>
                    <a:pt x="843" y="461"/>
                  </a:cubicBezTo>
                  <a:cubicBezTo>
                    <a:pt x="923" y="584"/>
                    <a:pt x="923" y="584"/>
                    <a:pt x="923" y="584"/>
                  </a:cubicBezTo>
                  <a:cubicBezTo>
                    <a:pt x="1038" y="407"/>
                    <a:pt x="1038" y="407"/>
                    <a:pt x="1038" y="407"/>
                  </a:cubicBezTo>
                  <a:cubicBezTo>
                    <a:pt x="1038" y="407"/>
                    <a:pt x="1038" y="407"/>
                    <a:pt x="1038" y="407"/>
                  </a:cubicBezTo>
                  <a:cubicBezTo>
                    <a:pt x="1301" y="0"/>
                    <a:pt x="1301" y="0"/>
                    <a:pt x="1301" y="0"/>
                  </a:cubicBezTo>
                </a:path>
              </a:pathLst>
            </a:custGeom>
            <a:solidFill>
              <a:srgbClr val="687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992"/>
            <p:cNvSpPr>
              <a:spLocks noChangeArrowheads="1"/>
            </p:cNvSpPr>
            <p:nvPr userDrawn="1"/>
          </p:nvSpPr>
          <p:spPr bwMode="auto">
            <a:xfrm>
              <a:off x="6935789" y="33686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993"/>
            <p:cNvSpPr>
              <a:spLocks noChangeArrowheads="1"/>
            </p:cNvSpPr>
            <p:nvPr userDrawn="1"/>
          </p:nvSpPr>
          <p:spPr bwMode="auto">
            <a:xfrm>
              <a:off x="7404101" y="2909888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994"/>
            <p:cNvSpPr>
              <a:spLocks noChangeArrowheads="1"/>
            </p:cNvSpPr>
            <p:nvPr userDrawn="1"/>
          </p:nvSpPr>
          <p:spPr bwMode="auto">
            <a:xfrm>
              <a:off x="7856539" y="2495550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995"/>
            <p:cNvSpPr>
              <a:spLocks noChangeArrowheads="1"/>
            </p:cNvSpPr>
            <p:nvPr userDrawn="1"/>
          </p:nvSpPr>
          <p:spPr bwMode="auto">
            <a:xfrm>
              <a:off x="8323264" y="21621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96"/>
            <p:cNvSpPr>
              <a:spLocks noEditPoints="1"/>
            </p:cNvSpPr>
            <p:nvPr userDrawn="1"/>
          </p:nvSpPr>
          <p:spPr bwMode="auto">
            <a:xfrm>
              <a:off x="9421814" y="2098675"/>
              <a:ext cx="1512888" cy="1416050"/>
            </a:xfrm>
            <a:custGeom>
              <a:avLst/>
              <a:gdLst>
                <a:gd name="T0" fmla="*/ 771 w 953"/>
                <a:gd name="T1" fmla="*/ 838 h 892"/>
                <a:gd name="T2" fmla="*/ 752 w 953"/>
                <a:gd name="T3" fmla="*/ 819 h 892"/>
                <a:gd name="T4" fmla="*/ 771 w 953"/>
                <a:gd name="T5" fmla="*/ 800 h 892"/>
                <a:gd name="T6" fmla="*/ 790 w 953"/>
                <a:gd name="T7" fmla="*/ 819 h 892"/>
                <a:gd name="T8" fmla="*/ 771 w 953"/>
                <a:gd name="T9" fmla="*/ 838 h 892"/>
                <a:gd name="T10" fmla="*/ 486 w 953"/>
                <a:gd name="T11" fmla="*/ 549 h 892"/>
                <a:gd name="T12" fmla="*/ 467 w 953"/>
                <a:gd name="T13" fmla="*/ 530 h 892"/>
                <a:gd name="T14" fmla="*/ 486 w 953"/>
                <a:gd name="T15" fmla="*/ 511 h 892"/>
                <a:gd name="T16" fmla="*/ 505 w 953"/>
                <a:gd name="T17" fmla="*/ 530 h 892"/>
                <a:gd name="T18" fmla="*/ 486 w 953"/>
                <a:gd name="T19" fmla="*/ 549 h 892"/>
                <a:gd name="T20" fmla="*/ 0 w 953"/>
                <a:gd name="T21" fmla="*/ 0 h 892"/>
                <a:gd name="T22" fmla="*/ 172 w 953"/>
                <a:gd name="T23" fmla="*/ 267 h 892"/>
                <a:gd name="T24" fmla="*/ 191 w 953"/>
                <a:gd name="T25" fmla="*/ 250 h 892"/>
                <a:gd name="T26" fmla="*/ 210 w 953"/>
                <a:gd name="T27" fmla="*/ 269 h 892"/>
                <a:gd name="T28" fmla="*/ 191 w 953"/>
                <a:gd name="T29" fmla="*/ 288 h 892"/>
                <a:gd name="T30" fmla="*/ 185 w 953"/>
                <a:gd name="T31" fmla="*/ 287 h 892"/>
                <a:gd name="T32" fmla="*/ 229 w 953"/>
                <a:gd name="T33" fmla="*/ 354 h 892"/>
                <a:gd name="T34" fmla="*/ 229 w 953"/>
                <a:gd name="T35" fmla="*/ 354 h 892"/>
                <a:gd name="T36" fmla="*/ 215 w 953"/>
                <a:gd name="T37" fmla="*/ 343 h 892"/>
                <a:gd name="T38" fmla="*/ 572 w 953"/>
                <a:gd name="T39" fmla="*/ 892 h 892"/>
                <a:gd name="T40" fmla="*/ 953 w 953"/>
                <a:gd name="T41" fmla="*/ 892 h 892"/>
                <a:gd name="T42" fmla="*/ 0 w 953"/>
                <a:gd name="T43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3" h="892">
                  <a:moveTo>
                    <a:pt x="771" y="838"/>
                  </a:moveTo>
                  <a:cubicBezTo>
                    <a:pt x="760" y="838"/>
                    <a:pt x="752" y="829"/>
                    <a:pt x="752" y="819"/>
                  </a:cubicBezTo>
                  <a:cubicBezTo>
                    <a:pt x="752" y="808"/>
                    <a:pt x="760" y="800"/>
                    <a:pt x="771" y="800"/>
                  </a:cubicBezTo>
                  <a:cubicBezTo>
                    <a:pt x="781" y="800"/>
                    <a:pt x="790" y="808"/>
                    <a:pt x="790" y="819"/>
                  </a:cubicBezTo>
                  <a:cubicBezTo>
                    <a:pt x="790" y="829"/>
                    <a:pt x="781" y="838"/>
                    <a:pt x="771" y="838"/>
                  </a:cubicBezTo>
                  <a:moveTo>
                    <a:pt x="486" y="549"/>
                  </a:moveTo>
                  <a:cubicBezTo>
                    <a:pt x="475" y="549"/>
                    <a:pt x="467" y="541"/>
                    <a:pt x="467" y="530"/>
                  </a:cubicBezTo>
                  <a:cubicBezTo>
                    <a:pt x="467" y="520"/>
                    <a:pt x="475" y="511"/>
                    <a:pt x="486" y="511"/>
                  </a:cubicBezTo>
                  <a:cubicBezTo>
                    <a:pt x="496" y="511"/>
                    <a:pt x="505" y="520"/>
                    <a:pt x="505" y="530"/>
                  </a:cubicBezTo>
                  <a:cubicBezTo>
                    <a:pt x="505" y="541"/>
                    <a:pt x="496" y="549"/>
                    <a:pt x="486" y="549"/>
                  </a:cubicBezTo>
                  <a:moveTo>
                    <a:pt x="0" y="0"/>
                  </a:moveTo>
                  <a:cubicBezTo>
                    <a:pt x="172" y="267"/>
                    <a:pt x="172" y="267"/>
                    <a:pt x="172" y="267"/>
                  </a:cubicBezTo>
                  <a:cubicBezTo>
                    <a:pt x="173" y="257"/>
                    <a:pt x="181" y="250"/>
                    <a:pt x="191" y="250"/>
                  </a:cubicBezTo>
                  <a:cubicBezTo>
                    <a:pt x="202" y="250"/>
                    <a:pt x="210" y="258"/>
                    <a:pt x="210" y="269"/>
                  </a:cubicBezTo>
                  <a:cubicBezTo>
                    <a:pt x="210" y="279"/>
                    <a:pt x="202" y="288"/>
                    <a:pt x="191" y="288"/>
                  </a:cubicBezTo>
                  <a:cubicBezTo>
                    <a:pt x="189" y="288"/>
                    <a:pt x="187" y="288"/>
                    <a:pt x="185" y="287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15" y="343"/>
                    <a:pt x="215" y="343"/>
                    <a:pt x="215" y="343"/>
                  </a:cubicBezTo>
                  <a:cubicBezTo>
                    <a:pt x="572" y="892"/>
                    <a:pt x="572" y="892"/>
                    <a:pt x="572" y="892"/>
                  </a:cubicBezTo>
                  <a:cubicBezTo>
                    <a:pt x="953" y="892"/>
                    <a:pt x="953" y="892"/>
                    <a:pt x="953" y="892"/>
                  </a:cubicBezTo>
                  <a:cubicBezTo>
                    <a:pt x="799" y="461"/>
                    <a:pt x="443" y="126"/>
                    <a:pt x="0" y="0"/>
                  </a:cubicBezTo>
                </a:path>
              </a:pathLst>
            </a:custGeom>
            <a:solidFill>
              <a:srgbClr val="687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997"/>
            <p:cNvSpPr>
              <a:spLocks noChangeArrowheads="1"/>
            </p:cNvSpPr>
            <p:nvPr userDrawn="1"/>
          </p:nvSpPr>
          <p:spPr bwMode="auto">
            <a:xfrm>
              <a:off x="10615614" y="3368675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998"/>
            <p:cNvSpPr>
              <a:spLocks noChangeArrowheads="1"/>
            </p:cNvSpPr>
            <p:nvPr userDrawn="1"/>
          </p:nvSpPr>
          <p:spPr bwMode="auto">
            <a:xfrm>
              <a:off x="10163176" y="2909888"/>
              <a:ext cx="60325" cy="60325"/>
            </a:xfrm>
            <a:prstGeom prst="ellipse">
              <a:avLst/>
            </a:pr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99"/>
            <p:cNvSpPr/>
            <p:nvPr userDrawn="1"/>
          </p:nvSpPr>
          <p:spPr bwMode="auto">
            <a:xfrm>
              <a:off x="9694864" y="249555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13 w 38"/>
                <a:gd name="T5" fmla="*/ 37 h 38"/>
                <a:gd name="T6" fmla="*/ 19 w 38"/>
                <a:gd name="T7" fmla="*/ 38 h 38"/>
                <a:gd name="T8" fmla="*/ 38 w 38"/>
                <a:gd name="T9" fmla="*/ 19 h 38"/>
                <a:gd name="T10" fmla="*/ 19 w 38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9" y="0"/>
                    <a:pt x="1" y="7"/>
                    <a:pt x="0" y="1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30" y="38"/>
                    <a:pt x="38" y="2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</a:path>
              </a:pathLst>
            </a:custGeom>
            <a:solidFill>
              <a:srgbClr val="849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00"/>
            <p:cNvSpPr/>
            <p:nvPr userDrawn="1"/>
          </p:nvSpPr>
          <p:spPr bwMode="auto">
            <a:xfrm>
              <a:off x="6121401" y="3170238"/>
              <a:ext cx="915988" cy="1470025"/>
            </a:xfrm>
            <a:custGeom>
              <a:avLst/>
              <a:gdLst>
                <a:gd name="T0" fmla="*/ 407 w 577"/>
                <a:gd name="T1" fmla="*/ 481 h 926"/>
                <a:gd name="T2" fmla="*/ 526 w 577"/>
                <a:gd name="T3" fmla="*/ 481 h 926"/>
                <a:gd name="T4" fmla="*/ 383 w 577"/>
                <a:gd name="T5" fmla="*/ 273 h 926"/>
                <a:gd name="T6" fmla="*/ 477 w 577"/>
                <a:gd name="T7" fmla="*/ 273 h 926"/>
                <a:gd name="T8" fmla="*/ 289 w 577"/>
                <a:gd name="T9" fmla="*/ 0 h 926"/>
                <a:gd name="T10" fmla="*/ 100 w 577"/>
                <a:gd name="T11" fmla="*/ 273 h 926"/>
                <a:gd name="T12" fmla="*/ 194 w 577"/>
                <a:gd name="T13" fmla="*/ 273 h 926"/>
                <a:gd name="T14" fmla="*/ 51 w 577"/>
                <a:gd name="T15" fmla="*/ 481 h 926"/>
                <a:gd name="T16" fmla="*/ 170 w 577"/>
                <a:gd name="T17" fmla="*/ 481 h 926"/>
                <a:gd name="T18" fmla="*/ 0 w 577"/>
                <a:gd name="T19" fmla="*/ 727 h 926"/>
                <a:gd name="T20" fmla="*/ 220 w 577"/>
                <a:gd name="T21" fmla="*/ 727 h 926"/>
                <a:gd name="T22" fmla="*/ 220 w 577"/>
                <a:gd name="T23" fmla="*/ 926 h 926"/>
                <a:gd name="T24" fmla="*/ 289 w 577"/>
                <a:gd name="T25" fmla="*/ 926 h 926"/>
                <a:gd name="T26" fmla="*/ 357 w 577"/>
                <a:gd name="T27" fmla="*/ 926 h 926"/>
                <a:gd name="T28" fmla="*/ 357 w 577"/>
                <a:gd name="T29" fmla="*/ 727 h 926"/>
                <a:gd name="T30" fmla="*/ 577 w 577"/>
                <a:gd name="T31" fmla="*/ 727 h 926"/>
                <a:gd name="T32" fmla="*/ 407 w 577"/>
                <a:gd name="T33" fmla="*/ 48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6">
                  <a:moveTo>
                    <a:pt x="407" y="481"/>
                  </a:moveTo>
                  <a:lnTo>
                    <a:pt x="526" y="481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9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1"/>
                  </a:lnTo>
                  <a:lnTo>
                    <a:pt x="170" y="481"/>
                  </a:lnTo>
                  <a:lnTo>
                    <a:pt x="0" y="727"/>
                  </a:lnTo>
                  <a:lnTo>
                    <a:pt x="220" y="727"/>
                  </a:lnTo>
                  <a:lnTo>
                    <a:pt x="220" y="926"/>
                  </a:lnTo>
                  <a:lnTo>
                    <a:pt x="289" y="926"/>
                  </a:lnTo>
                  <a:lnTo>
                    <a:pt x="357" y="926"/>
                  </a:lnTo>
                  <a:lnTo>
                    <a:pt x="357" y="727"/>
                  </a:lnTo>
                  <a:lnTo>
                    <a:pt x="577" y="727"/>
                  </a:lnTo>
                  <a:lnTo>
                    <a:pt x="407" y="481"/>
                  </a:lnTo>
                  <a:close/>
                </a:path>
              </a:pathLst>
            </a:cu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01"/>
            <p:cNvSpPr/>
            <p:nvPr userDrawn="1"/>
          </p:nvSpPr>
          <p:spPr bwMode="auto">
            <a:xfrm>
              <a:off x="6121401" y="3170238"/>
              <a:ext cx="915988" cy="1470025"/>
            </a:xfrm>
            <a:custGeom>
              <a:avLst/>
              <a:gdLst>
                <a:gd name="T0" fmla="*/ 407 w 577"/>
                <a:gd name="T1" fmla="*/ 481 h 926"/>
                <a:gd name="T2" fmla="*/ 526 w 577"/>
                <a:gd name="T3" fmla="*/ 481 h 926"/>
                <a:gd name="T4" fmla="*/ 383 w 577"/>
                <a:gd name="T5" fmla="*/ 273 h 926"/>
                <a:gd name="T6" fmla="*/ 477 w 577"/>
                <a:gd name="T7" fmla="*/ 273 h 926"/>
                <a:gd name="T8" fmla="*/ 289 w 577"/>
                <a:gd name="T9" fmla="*/ 0 h 926"/>
                <a:gd name="T10" fmla="*/ 100 w 577"/>
                <a:gd name="T11" fmla="*/ 273 h 926"/>
                <a:gd name="T12" fmla="*/ 194 w 577"/>
                <a:gd name="T13" fmla="*/ 273 h 926"/>
                <a:gd name="T14" fmla="*/ 51 w 577"/>
                <a:gd name="T15" fmla="*/ 481 h 926"/>
                <a:gd name="T16" fmla="*/ 170 w 577"/>
                <a:gd name="T17" fmla="*/ 481 h 926"/>
                <a:gd name="T18" fmla="*/ 0 w 577"/>
                <a:gd name="T19" fmla="*/ 727 h 926"/>
                <a:gd name="T20" fmla="*/ 220 w 577"/>
                <a:gd name="T21" fmla="*/ 727 h 926"/>
                <a:gd name="T22" fmla="*/ 220 w 577"/>
                <a:gd name="T23" fmla="*/ 926 h 926"/>
                <a:gd name="T24" fmla="*/ 289 w 577"/>
                <a:gd name="T25" fmla="*/ 926 h 926"/>
                <a:gd name="T26" fmla="*/ 357 w 577"/>
                <a:gd name="T27" fmla="*/ 926 h 926"/>
                <a:gd name="T28" fmla="*/ 357 w 577"/>
                <a:gd name="T29" fmla="*/ 727 h 926"/>
                <a:gd name="T30" fmla="*/ 577 w 577"/>
                <a:gd name="T31" fmla="*/ 727 h 926"/>
                <a:gd name="T32" fmla="*/ 407 w 577"/>
                <a:gd name="T33" fmla="*/ 48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6">
                  <a:moveTo>
                    <a:pt x="407" y="481"/>
                  </a:moveTo>
                  <a:lnTo>
                    <a:pt x="526" y="481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9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1"/>
                  </a:lnTo>
                  <a:lnTo>
                    <a:pt x="170" y="481"/>
                  </a:lnTo>
                  <a:lnTo>
                    <a:pt x="0" y="727"/>
                  </a:lnTo>
                  <a:lnTo>
                    <a:pt x="220" y="727"/>
                  </a:lnTo>
                  <a:lnTo>
                    <a:pt x="220" y="926"/>
                  </a:lnTo>
                  <a:lnTo>
                    <a:pt x="289" y="926"/>
                  </a:lnTo>
                  <a:lnTo>
                    <a:pt x="357" y="926"/>
                  </a:lnTo>
                  <a:lnTo>
                    <a:pt x="357" y="727"/>
                  </a:lnTo>
                  <a:lnTo>
                    <a:pt x="577" y="727"/>
                  </a:lnTo>
                  <a:lnTo>
                    <a:pt x="407" y="4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02"/>
            <p:cNvSpPr/>
            <p:nvPr userDrawn="1"/>
          </p:nvSpPr>
          <p:spPr bwMode="auto">
            <a:xfrm>
              <a:off x="10925176" y="3597275"/>
              <a:ext cx="915988" cy="1468438"/>
            </a:xfrm>
            <a:custGeom>
              <a:avLst/>
              <a:gdLst>
                <a:gd name="T0" fmla="*/ 407 w 577"/>
                <a:gd name="T1" fmla="*/ 480 h 925"/>
                <a:gd name="T2" fmla="*/ 526 w 577"/>
                <a:gd name="T3" fmla="*/ 480 h 925"/>
                <a:gd name="T4" fmla="*/ 383 w 577"/>
                <a:gd name="T5" fmla="*/ 273 h 925"/>
                <a:gd name="T6" fmla="*/ 477 w 577"/>
                <a:gd name="T7" fmla="*/ 273 h 925"/>
                <a:gd name="T8" fmla="*/ 288 w 577"/>
                <a:gd name="T9" fmla="*/ 0 h 925"/>
                <a:gd name="T10" fmla="*/ 100 w 577"/>
                <a:gd name="T11" fmla="*/ 273 h 925"/>
                <a:gd name="T12" fmla="*/ 194 w 577"/>
                <a:gd name="T13" fmla="*/ 273 h 925"/>
                <a:gd name="T14" fmla="*/ 51 w 577"/>
                <a:gd name="T15" fmla="*/ 480 h 925"/>
                <a:gd name="T16" fmla="*/ 169 w 577"/>
                <a:gd name="T17" fmla="*/ 480 h 925"/>
                <a:gd name="T18" fmla="*/ 0 w 577"/>
                <a:gd name="T19" fmla="*/ 726 h 925"/>
                <a:gd name="T20" fmla="*/ 220 w 577"/>
                <a:gd name="T21" fmla="*/ 726 h 925"/>
                <a:gd name="T22" fmla="*/ 220 w 577"/>
                <a:gd name="T23" fmla="*/ 925 h 925"/>
                <a:gd name="T24" fmla="*/ 288 w 577"/>
                <a:gd name="T25" fmla="*/ 925 h 925"/>
                <a:gd name="T26" fmla="*/ 356 w 577"/>
                <a:gd name="T27" fmla="*/ 925 h 925"/>
                <a:gd name="T28" fmla="*/ 356 w 577"/>
                <a:gd name="T29" fmla="*/ 726 h 925"/>
                <a:gd name="T30" fmla="*/ 577 w 577"/>
                <a:gd name="T31" fmla="*/ 726 h 925"/>
                <a:gd name="T32" fmla="*/ 407 w 577"/>
                <a:gd name="T33" fmla="*/ 48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5">
                  <a:moveTo>
                    <a:pt x="407" y="480"/>
                  </a:moveTo>
                  <a:lnTo>
                    <a:pt x="526" y="480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8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0"/>
                  </a:lnTo>
                  <a:lnTo>
                    <a:pt x="169" y="480"/>
                  </a:lnTo>
                  <a:lnTo>
                    <a:pt x="0" y="726"/>
                  </a:lnTo>
                  <a:lnTo>
                    <a:pt x="220" y="726"/>
                  </a:lnTo>
                  <a:lnTo>
                    <a:pt x="220" y="925"/>
                  </a:lnTo>
                  <a:lnTo>
                    <a:pt x="288" y="925"/>
                  </a:lnTo>
                  <a:lnTo>
                    <a:pt x="356" y="925"/>
                  </a:lnTo>
                  <a:lnTo>
                    <a:pt x="356" y="726"/>
                  </a:lnTo>
                  <a:lnTo>
                    <a:pt x="577" y="726"/>
                  </a:lnTo>
                  <a:lnTo>
                    <a:pt x="407" y="480"/>
                  </a:lnTo>
                  <a:close/>
                </a:path>
              </a:pathLst>
            </a:cu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03"/>
            <p:cNvSpPr/>
            <p:nvPr userDrawn="1"/>
          </p:nvSpPr>
          <p:spPr bwMode="auto">
            <a:xfrm>
              <a:off x="10925176" y="3597275"/>
              <a:ext cx="915988" cy="1468438"/>
            </a:xfrm>
            <a:custGeom>
              <a:avLst/>
              <a:gdLst>
                <a:gd name="T0" fmla="*/ 407 w 577"/>
                <a:gd name="T1" fmla="*/ 480 h 925"/>
                <a:gd name="T2" fmla="*/ 526 w 577"/>
                <a:gd name="T3" fmla="*/ 480 h 925"/>
                <a:gd name="T4" fmla="*/ 383 w 577"/>
                <a:gd name="T5" fmla="*/ 273 h 925"/>
                <a:gd name="T6" fmla="*/ 477 w 577"/>
                <a:gd name="T7" fmla="*/ 273 h 925"/>
                <a:gd name="T8" fmla="*/ 288 w 577"/>
                <a:gd name="T9" fmla="*/ 0 h 925"/>
                <a:gd name="T10" fmla="*/ 100 w 577"/>
                <a:gd name="T11" fmla="*/ 273 h 925"/>
                <a:gd name="T12" fmla="*/ 194 w 577"/>
                <a:gd name="T13" fmla="*/ 273 h 925"/>
                <a:gd name="T14" fmla="*/ 51 w 577"/>
                <a:gd name="T15" fmla="*/ 480 h 925"/>
                <a:gd name="T16" fmla="*/ 169 w 577"/>
                <a:gd name="T17" fmla="*/ 480 h 925"/>
                <a:gd name="T18" fmla="*/ 0 w 577"/>
                <a:gd name="T19" fmla="*/ 726 h 925"/>
                <a:gd name="T20" fmla="*/ 220 w 577"/>
                <a:gd name="T21" fmla="*/ 726 h 925"/>
                <a:gd name="T22" fmla="*/ 220 w 577"/>
                <a:gd name="T23" fmla="*/ 925 h 925"/>
                <a:gd name="T24" fmla="*/ 288 w 577"/>
                <a:gd name="T25" fmla="*/ 925 h 925"/>
                <a:gd name="T26" fmla="*/ 356 w 577"/>
                <a:gd name="T27" fmla="*/ 925 h 925"/>
                <a:gd name="T28" fmla="*/ 356 w 577"/>
                <a:gd name="T29" fmla="*/ 726 h 925"/>
                <a:gd name="T30" fmla="*/ 577 w 577"/>
                <a:gd name="T31" fmla="*/ 726 h 925"/>
                <a:gd name="T32" fmla="*/ 407 w 577"/>
                <a:gd name="T33" fmla="*/ 48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7" h="925">
                  <a:moveTo>
                    <a:pt x="407" y="480"/>
                  </a:moveTo>
                  <a:lnTo>
                    <a:pt x="526" y="480"/>
                  </a:lnTo>
                  <a:lnTo>
                    <a:pt x="383" y="273"/>
                  </a:lnTo>
                  <a:lnTo>
                    <a:pt x="477" y="273"/>
                  </a:lnTo>
                  <a:lnTo>
                    <a:pt x="288" y="0"/>
                  </a:lnTo>
                  <a:lnTo>
                    <a:pt x="100" y="273"/>
                  </a:lnTo>
                  <a:lnTo>
                    <a:pt x="194" y="273"/>
                  </a:lnTo>
                  <a:lnTo>
                    <a:pt x="51" y="480"/>
                  </a:lnTo>
                  <a:lnTo>
                    <a:pt x="169" y="480"/>
                  </a:lnTo>
                  <a:lnTo>
                    <a:pt x="0" y="726"/>
                  </a:lnTo>
                  <a:lnTo>
                    <a:pt x="220" y="726"/>
                  </a:lnTo>
                  <a:lnTo>
                    <a:pt x="220" y="925"/>
                  </a:lnTo>
                  <a:lnTo>
                    <a:pt x="288" y="925"/>
                  </a:lnTo>
                  <a:lnTo>
                    <a:pt x="356" y="925"/>
                  </a:lnTo>
                  <a:lnTo>
                    <a:pt x="356" y="726"/>
                  </a:lnTo>
                  <a:lnTo>
                    <a:pt x="577" y="726"/>
                  </a:lnTo>
                  <a:lnTo>
                    <a:pt x="407" y="4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04"/>
            <p:cNvSpPr/>
            <p:nvPr userDrawn="1"/>
          </p:nvSpPr>
          <p:spPr bwMode="auto">
            <a:xfrm>
              <a:off x="6818314" y="1774825"/>
              <a:ext cx="4522788" cy="3290888"/>
            </a:xfrm>
            <a:custGeom>
              <a:avLst/>
              <a:gdLst>
                <a:gd name="T0" fmla="*/ 2850 w 2850"/>
                <a:gd name="T1" fmla="*/ 2073 h 2073"/>
                <a:gd name="T2" fmla="*/ 0 w 2850"/>
                <a:gd name="T3" fmla="*/ 2073 h 2073"/>
                <a:gd name="T4" fmla="*/ 981 w 2850"/>
                <a:gd name="T5" fmla="*/ 558 h 2073"/>
                <a:gd name="T6" fmla="*/ 981 w 2850"/>
                <a:gd name="T7" fmla="*/ 558 h 2073"/>
                <a:gd name="T8" fmla="*/ 1298 w 2850"/>
                <a:gd name="T9" fmla="*/ 68 h 2073"/>
                <a:gd name="T10" fmla="*/ 1425 w 2850"/>
                <a:gd name="T11" fmla="*/ 1 h 2073"/>
                <a:gd name="T12" fmla="*/ 1543 w 2850"/>
                <a:gd name="T13" fmla="*/ 67 h 2073"/>
                <a:gd name="T14" fmla="*/ 1856 w 2850"/>
                <a:gd name="T15" fmla="*/ 547 h 2073"/>
                <a:gd name="T16" fmla="*/ 2850 w 2850"/>
                <a:gd name="T17" fmla="*/ 2073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0" h="2073">
                  <a:moveTo>
                    <a:pt x="2850" y="2073"/>
                  </a:moveTo>
                  <a:cubicBezTo>
                    <a:pt x="0" y="2073"/>
                    <a:pt x="0" y="2073"/>
                    <a:pt x="0" y="2073"/>
                  </a:cubicBezTo>
                  <a:cubicBezTo>
                    <a:pt x="981" y="558"/>
                    <a:pt x="981" y="558"/>
                    <a:pt x="981" y="558"/>
                  </a:cubicBezTo>
                  <a:cubicBezTo>
                    <a:pt x="981" y="558"/>
                    <a:pt x="981" y="558"/>
                    <a:pt x="981" y="558"/>
                  </a:cubicBezTo>
                  <a:cubicBezTo>
                    <a:pt x="1298" y="68"/>
                    <a:pt x="1298" y="68"/>
                    <a:pt x="1298" y="68"/>
                  </a:cubicBezTo>
                  <a:cubicBezTo>
                    <a:pt x="1327" y="22"/>
                    <a:pt x="1377" y="0"/>
                    <a:pt x="1425" y="1"/>
                  </a:cubicBezTo>
                  <a:cubicBezTo>
                    <a:pt x="1470" y="3"/>
                    <a:pt x="1515" y="25"/>
                    <a:pt x="1543" y="67"/>
                  </a:cubicBezTo>
                  <a:cubicBezTo>
                    <a:pt x="1856" y="547"/>
                    <a:pt x="1856" y="547"/>
                    <a:pt x="1856" y="547"/>
                  </a:cubicBezTo>
                  <a:cubicBezTo>
                    <a:pt x="2850" y="2073"/>
                    <a:pt x="2850" y="2073"/>
                    <a:pt x="2850" y="2073"/>
                  </a:cubicBezTo>
                </a:path>
              </a:pathLst>
            </a:custGeom>
            <a:solidFill>
              <a:srgbClr val="49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005"/>
            <p:cNvSpPr/>
            <p:nvPr userDrawn="1"/>
          </p:nvSpPr>
          <p:spPr bwMode="auto">
            <a:xfrm>
              <a:off x="8375651" y="1774825"/>
              <a:ext cx="1409700" cy="996950"/>
            </a:xfrm>
            <a:custGeom>
              <a:avLst/>
              <a:gdLst>
                <a:gd name="T0" fmla="*/ 889 w 889"/>
                <a:gd name="T1" fmla="*/ 558 h 628"/>
                <a:gd name="T2" fmla="*/ 889 w 889"/>
                <a:gd name="T3" fmla="*/ 558 h 628"/>
                <a:gd name="T4" fmla="*/ 875 w 889"/>
                <a:gd name="T5" fmla="*/ 547 h 628"/>
                <a:gd name="T6" fmla="*/ 639 w 889"/>
                <a:gd name="T7" fmla="*/ 375 h 628"/>
                <a:gd name="T8" fmla="*/ 444 w 889"/>
                <a:gd name="T9" fmla="*/ 628 h 628"/>
                <a:gd name="T10" fmla="*/ 249 w 889"/>
                <a:gd name="T11" fmla="*/ 375 h 628"/>
                <a:gd name="T12" fmla="*/ 0 w 889"/>
                <a:gd name="T13" fmla="*/ 558 h 628"/>
                <a:gd name="T14" fmla="*/ 0 w 889"/>
                <a:gd name="T15" fmla="*/ 558 h 628"/>
                <a:gd name="T16" fmla="*/ 317 w 889"/>
                <a:gd name="T17" fmla="*/ 68 h 628"/>
                <a:gd name="T18" fmla="*/ 444 w 889"/>
                <a:gd name="T19" fmla="*/ 1 h 628"/>
                <a:gd name="T20" fmla="*/ 572 w 889"/>
                <a:gd name="T21" fmla="*/ 68 h 628"/>
                <a:gd name="T22" fmla="*/ 889 w 889"/>
                <a:gd name="T23" fmla="*/ 55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628">
                  <a:moveTo>
                    <a:pt x="889" y="558"/>
                  </a:moveTo>
                  <a:cubicBezTo>
                    <a:pt x="889" y="558"/>
                    <a:pt x="889" y="558"/>
                    <a:pt x="889" y="558"/>
                  </a:cubicBezTo>
                  <a:cubicBezTo>
                    <a:pt x="875" y="547"/>
                    <a:pt x="875" y="547"/>
                    <a:pt x="875" y="547"/>
                  </a:cubicBezTo>
                  <a:cubicBezTo>
                    <a:pt x="639" y="375"/>
                    <a:pt x="639" y="375"/>
                    <a:pt x="639" y="375"/>
                  </a:cubicBezTo>
                  <a:cubicBezTo>
                    <a:pt x="444" y="628"/>
                    <a:pt x="444" y="628"/>
                    <a:pt x="444" y="628"/>
                  </a:cubicBezTo>
                  <a:cubicBezTo>
                    <a:pt x="249" y="375"/>
                    <a:pt x="249" y="375"/>
                    <a:pt x="249" y="375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46" y="22"/>
                    <a:pt x="396" y="0"/>
                    <a:pt x="444" y="1"/>
                  </a:cubicBezTo>
                  <a:cubicBezTo>
                    <a:pt x="493" y="0"/>
                    <a:pt x="542" y="22"/>
                    <a:pt x="572" y="68"/>
                  </a:cubicBezTo>
                  <a:cubicBezTo>
                    <a:pt x="889" y="558"/>
                    <a:pt x="889" y="558"/>
                    <a:pt x="889" y="55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006"/>
            <p:cNvSpPr>
              <a:spLocks noEditPoints="1"/>
            </p:cNvSpPr>
            <p:nvPr userDrawn="1"/>
          </p:nvSpPr>
          <p:spPr bwMode="auto">
            <a:xfrm>
              <a:off x="9080501" y="2370138"/>
              <a:ext cx="2138363" cy="2695575"/>
            </a:xfrm>
            <a:custGeom>
              <a:avLst/>
              <a:gdLst>
                <a:gd name="T0" fmla="*/ 645 w 1347"/>
                <a:gd name="T1" fmla="*/ 1302 h 1698"/>
                <a:gd name="T2" fmla="*/ 555 w 1347"/>
                <a:gd name="T3" fmla="*/ 1302 h 1698"/>
                <a:gd name="T4" fmla="*/ 555 w 1347"/>
                <a:gd name="T5" fmla="*/ 1698 h 1698"/>
                <a:gd name="T6" fmla="*/ 1347 w 1347"/>
                <a:gd name="T7" fmla="*/ 1698 h 1698"/>
                <a:gd name="T8" fmla="*/ 645 w 1347"/>
                <a:gd name="T9" fmla="*/ 1698 h 1698"/>
                <a:gd name="T10" fmla="*/ 645 w 1347"/>
                <a:gd name="T11" fmla="*/ 1302 h 1698"/>
                <a:gd name="T12" fmla="*/ 645 w 1347"/>
                <a:gd name="T13" fmla="*/ 1262 h 1698"/>
                <a:gd name="T14" fmla="*/ 555 w 1347"/>
                <a:gd name="T15" fmla="*/ 1262 h 1698"/>
                <a:gd name="T16" fmla="*/ 555 w 1347"/>
                <a:gd name="T17" fmla="*/ 1302 h 1698"/>
                <a:gd name="T18" fmla="*/ 645 w 1347"/>
                <a:gd name="T19" fmla="*/ 1302 h 1698"/>
                <a:gd name="T20" fmla="*/ 645 w 1347"/>
                <a:gd name="T21" fmla="*/ 1262 h 1698"/>
                <a:gd name="T22" fmla="*/ 194 w 1347"/>
                <a:gd name="T23" fmla="*/ 0 h 1698"/>
                <a:gd name="T24" fmla="*/ 0 w 1347"/>
                <a:gd name="T25" fmla="*/ 253 h 1698"/>
                <a:gd name="T26" fmla="*/ 0 w 1347"/>
                <a:gd name="T27" fmla="*/ 1184 h 1698"/>
                <a:gd name="T28" fmla="*/ 555 w 1347"/>
                <a:gd name="T29" fmla="*/ 1184 h 1698"/>
                <a:gd name="T30" fmla="*/ 555 w 1347"/>
                <a:gd name="T31" fmla="*/ 1219 h 1698"/>
                <a:gd name="T32" fmla="*/ 645 w 1347"/>
                <a:gd name="T33" fmla="*/ 1219 h 1698"/>
                <a:gd name="T34" fmla="*/ 645 w 1347"/>
                <a:gd name="T35" fmla="*/ 721 h 1698"/>
                <a:gd name="T36" fmla="*/ 787 w 1347"/>
                <a:gd name="T37" fmla="*/ 721 h 1698"/>
                <a:gd name="T38" fmla="*/ 430 w 1347"/>
                <a:gd name="T39" fmla="*/ 172 h 1698"/>
                <a:gd name="T40" fmla="*/ 194 w 1347"/>
                <a:gd name="T41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7" h="1698">
                  <a:moveTo>
                    <a:pt x="645" y="1302"/>
                  </a:moveTo>
                  <a:lnTo>
                    <a:pt x="555" y="1302"/>
                  </a:lnTo>
                  <a:lnTo>
                    <a:pt x="555" y="1698"/>
                  </a:lnTo>
                  <a:lnTo>
                    <a:pt x="1347" y="1698"/>
                  </a:lnTo>
                  <a:lnTo>
                    <a:pt x="645" y="1698"/>
                  </a:lnTo>
                  <a:lnTo>
                    <a:pt x="645" y="1302"/>
                  </a:lnTo>
                  <a:close/>
                  <a:moveTo>
                    <a:pt x="645" y="1262"/>
                  </a:moveTo>
                  <a:lnTo>
                    <a:pt x="555" y="1262"/>
                  </a:lnTo>
                  <a:lnTo>
                    <a:pt x="555" y="1302"/>
                  </a:lnTo>
                  <a:lnTo>
                    <a:pt x="645" y="1302"/>
                  </a:lnTo>
                  <a:lnTo>
                    <a:pt x="645" y="1262"/>
                  </a:lnTo>
                  <a:close/>
                  <a:moveTo>
                    <a:pt x="194" y="0"/>
                  </a:moveTo>
                  <a:lnTo>
                    <a:pt x="0" y="253"/>
                  </a:lnTo>
                  <a:lnTo>
                    <a:pt x="0" y="1184"/>
                  </a:lnTo>
                  <a:lnTo>
                    <a:pt x="555" y="1184"/>
                  </a:lnTo>
                  <a:lnTo>
                    <a:pt x="555" y="1219"/>
                  </a:lnTo>
                  <a:lnTo>
                    <a:pt x="645" y="1219"/>
                  </a:lnTo>
                  <a:lnTo>
                    <a:pt x="645" y="721"/>
                  </a:lnTo>
                  <a:lnTo>
                    <a:pt x="787" y="721"/>
                  </a:lnTo>
                  <a:lnTo>
                    <a:pt x="430" y="17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3A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007"/>
            <p:cNvSpPr>
              <a:spLocks noEditPoints="1"/>
            </p:cNvSpPr>
            <p:nvPr userDrawn="1"/>
          </p:nvSpPr>
          <p:spPr bwMode="auto">
            <a:xfrm>
              <a:off x="9080501" y="2370138"/>
              <a:ext cx="2138363" cy="2695575"/>
            </a:xfrm>
            <a:custGeom>
              <a:avLst/>
              <a:gdLst>
                <a:gd name="T0" fmla="*/ 645 w 1347"/>
                <a:gd name="T1" fmla="*/ 1302 h 1698"/>
                <a:gd name="T2" fmla="*/ 555 w 1347"/>
                <a:gd name="T3" fmla="*/ 1302 h 1698"/>
                <a:gd name="T4" fmla="*/ 555 w 1347"/>
                <a:gd name="T5" fmla="*/ 1698 h 1698"/>
                <a:gd name="T6" fmla="*/ 1347 w 1347"/>
                <a:gd name="T7" fmla="*/ 1698 h 1698"/>
                <a:gd name="T8" fmla="*/ 645 w 1347"/>
                <a:gd name="T9" fmla="*/ 1698 h 1698"/>
                <a:gd name="T10" fmla="*/ 645 w 1347"/>
                <a:gd name="T11" fmla="*/ 1302 h 1698"/>
                <a:gd name="T12" fmla="*/ 645 w 1347"/>
                <a:gd name="T13" fmla="*/ 1262 h 1698"/>
                <a:gd name="T14" fmla="*/ 555 w 1347"/>
                <a:gd name="T15" fmla="*/ 1262 h 1698"/>
                <a:gd name="T16" fmla="*/ 555 w 1347"/>
                <a:gd name="T17" fmla="*/ 1302 h 1698"/>
                <a:gd name="T18" fmla="*/ 645 w 1347"/>
                <a:gd name="T19" fmla="*/ 1302 h 1698"/>
                <a:gd name="T20" fmla="*/ 645 w 1347"/>
                <a:gd name="T21" fmla="*/ 1262 h 1698"/>
                <a:gd name="T22" fmla="*/ 194 w 1347"/>
                <a:gd name="T23" fmla="*/ 0 h 1698"/>
                <a:gd name="T24" fmla="*/ 0 w 1347"/>
                <a:gd name="T25" fmla="*/ 253 h 1698"/>
                <a:gd name="T26" fmla="*/ 0 w 1347"/>
                <a:gd name="T27" fmla="*/ 1184 h 1698"/>
                <a:gd name="T28" fmla="*/ 555 w 1347"/>
                <a:gd name="T29" fmla="*/ 1184 h 1698"/>
                <a:gd name="T30" fmla="*/ 555 w 1347"/>
                <a:gd name="T31" fmla="*/ 1219 h 1698"/>
                <a:gd name="T32" fmla="*/ 645 w 1347"/>
                <a:gd name="T33" fmla="*/ 1219 h 1698"/>
                <a:gd name="T34" fmla="*/ 645 w 1347"/>
                <a:gd name="T35" fmla="*/ 721 h 1698"/>
                <a:gd name="T36" fmla="*/ 787 w 1347"/>
                <a:gd name="T37" fmla="*/ 721 h 1698"/>
                <a:gd name="T38" fmla="*/ 430 w 1347"/>
                <a:gd name="T39" fmla="*/ 172 h 1698"/>
                <a:gd name="T40" fmla="*/ 194 w 1347"/>
                <a:gd name="T41" fmla="*/ 0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7" h="1698">
                  <a:moveTo>
                    <a:pt x="645" y="1302"/>
                  </a:moveTo>
                  <a:lnTo>
                    <a:pt x="555" y="1302"/>
                  </a:lnTo>
                  <a:lnTo>
                    <a:pt x="555" y="1698"/>
                  </a:lnTo>
                  <a:lnTo>
                    <a:pt x="1347" y="1698"/>
                  </a:lnTo>
                  <a:lnTo>
                    <a:pt x="645" y="1698"/>
                  </a:lnTo>
                  <a:lnTo>
                    <a:pt x="645" y="1302"/>
                  </a:lnTo>
                  <a:moveTo>
                    <a:pt x="645" y="1262"/>
                  </a:moveTo>
                  <a:lnTo>
                    <a:pt x="555" y="1262"/>
                  </a:lnTo>
                  <a:lnTo>
                    <a:pt x="555" y="1302"/>
                  </a:lnTo>
                  <a:lnTo>
                    <a:pt x="645" y="1302"/>
                  </a:lnTo>
                  <a:lnTo>
                    <a:pt x="645" y="1262"/>
                  </a:lnTo>
                  <a:moveTo>
                    <a:pt x="194" y="0"/>
                  </a:moveTo>
                  <a:lnTo>
                    <a:pt x="0" y="253"/>
                  </a:lnTo>
                  <a:lnTo>
                    <a:pt x="0" y="1184"/>
                  </a:lnTo>
                  <a:lnTo>
                    <a:pt x="555" y="1184"/>
                  </a:lnTo>
                  <a:lnTo>
                    <a:pt x="555" y="1219"/>
                  </a:lnTo>
                  <a:lnTo>
                    <a:pt x="645" y="1219"/>
                  </a:lnTo>
                  <a:lnTo>
                    <a:pt x="645" y="721"/>
                  </a:lnTo>
                  <a:lnTo>
                    <a:pt x="787" y="721"/>
                  </a:lnTo>
                  <a:lnTo>
                    <a:pt x="430" y="172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08"/>
            <p:cNvSpPr/>
            <p:nvPr userDrawn="1"/>
          </p:nvSpPr>
          <p:spPr bwMode="auto">
            <a:xfrm>
              <a:off x="9080501" y="1776413"/>
              <a:ext cx="704850" cy="995363"/>
            </a:xfrm>
            <a:custGeom>
              <a:avLst/>
              <a:gdLst>
                <a:gd name="T0" fmla="*/ 5 w 445"/>
                <a:gd name="T1" fmla="*/ 0 h 627"/>
                <a:gd name="T2" fmla="*/ 0 w 445"/>
                <a:gd name="T3" fmla="*/ 0 h 627"/>
                <a:gd name="T4" fmla="*/ 0 w 445"/>
                <a:gd name="T5" fmla="*/ 627 h 627"/>
                <a:gd name="T6" fmla="*/ 195 w 445"/>
                <a:gd name="T7" fmla="*/ 374 h 627"/>
                <a:gd name="T8" fmla="*/ 431 w 445"/>
                <a:gd name="T9" fmla="*/ 546 h 627"/>
                <a:gd name="T10" fmla="*/ 445 w 445"/>
                <a:gd name="T11" fmla="*/ 557 h 627"/>
                <a:gd name="T12" fmla="*/ 445 w 445"/>
                <a:gd name="T13" fmla="*/ 557 h 627"/>
                <a:gd name="T14" fmla="*/ 401 w 445"/>
                <a:gd name="T15" fmla="*/ 490 h 627"/>
                <a:gd name="T16" fmla="*/ 388 w 445"/>
                <a:gd name="T17" fmla="*/ 470 h 627"/>
                <a:gd name="T18" fmla="*/ 128 w 445"/>
                <a:gd name="T19" fmla="*/ 67 h 627"/>
                <a:gd name="T20" fmla="*/ 5 w 445"/>
                <a:gd name="T21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627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45" y="557"/>
                    <a:pt x="445" y="557"/>
                    <a:pt x="445" y="557"/>
                  </a:cubicBezTo>
                  <a:cubicBezTo>
                    <a:pt x="445" y="557"/>
                    <a:pt x="445" y="557"/>
                    <a:pt x="445" y="557"/>
                  </a:cubicBezTo>
                  <a:cubicBezTo>
                    <a:pt x="401" y="490"/>
                    <a:pt x="401" y="490"/>
                    <a:pt x="401" y="490"/>
                  </a:cubicBezTo>
                  <a:cubicBezTo>
                    <a:pt x="388" y="470"/>
                    <a:pt x="388" y="470"/>
                    <a:pt x="388" y="4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99" y="22"/>
                    <a:pt x="52" y="0"/>
                    <a:pt x="5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009"/>
            <p:cNvSpPr/>
            <p:nvPr userDrawn="1"/>
          </p:nvSpPr>
          <p:spPr bwMode="auto">
            <a:xfrm>
              <a:off x="6270626" y="2668588"/>
              <a:ext cx="3294063" cy="2397125"/>
            </a:xfrm>
            <a:custGeom>
              <a:avLst/>
              <a:gdLst>
                <a:gd name="T0" fmla="*/ 2076 w 2076"/>
                <a:gd name="T1" fmla="*/ 1510 h 1510"/>
                <a:gd name="T2" fmla="*/ 0 w 2076"/>
                <a:gd name="T3" fmla="*/ 1510 h 1510"/>
                <a:gd name="T4" fmla="*/ 714 w 2076"/>
                <a:gd name="T5" fmla="*/ 406 h 1510"/>
                <a:gd name="T6" fmla="*/ 714 w 2076"/>
                <a:gd name="T7" fmla="*/ 406 h 1510"/>
                <a:gd name="T8" fmla="*/ 945 w 2076"/>
                <a:gd name="T9" fmla="*/ 49 h 1510"/>
                <a:gd name="T10" fmla="*/ 1038 w 2076"/>
                <a:gd name="T11" fmla="*/ 1 h 1510"/>
                <a:gd name="T12" fmla="*/ 1124 w 2076"/>
                <a:gd name="T13" fmla="*/ 49 h 1510"/>
                <a:gd name="T14" fmla="*/ 1352 w 2076"/>
                <a:gd name="T15" fmla="*/ 399 h 1510"/>
                <a:gd name="T16" fmla="*/ 2076 w 2076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6" h="1510">
                  <a:moveTo>
                    <a:pt x="2076" y="1510"/>
                  </a:moveTo>
                  <a:cubicBezTo>
                    <a:pt x="0" y="1510"/>
                    <a:pt x="0" y="1510"/>
                    <a:pt x="0" y="1510"/>
                  </a:cubicBezTo>
                  <a:cubicBezTo>
                    <a:pt x="714" y="406"/>
                    <a:pt x="714" y="406"/>
                    <a:pt x="714" y="406"/>
                  </a:cubicBezTo>
                  <a:cubicBezTo>
                    <a:pt x="714" y="406"/>
                    <a:pt x="714" y="406"/>
                    <a:pt x="714" y="406"/>
                  </a:cubicBezTo>
                  <a:cubicBezTo>
                    <a:pt x="945" y="49"/>
                    <a:pt x="945" y="49"/>
                    <a:pt x="945" y="49"/>
                  </a:cubicBezTo>
                  <a:cubicBezTo>
                    <a:pt x="967" y="16"/>
                    <a:pt x="1003" y="0"/>
                    <a:pt x="1038" y="1"/>
                  </a:cubicBezTo>
                  <a:cubicBezTo>
                    <a:pt x="1071" y="2"/>
                    <a:pt x="1103" y="18"/>
                    <a:pt x="1124" y="49"/>
                  </a:cubicBezTo>
                  <a:cubicBezTo>
                    <a:pt x="1352" y="399"/>
                    <a:pt x="1352" y="399"/>
                    <a:pt x="1352" y="399"/>
                  </a:cubicBezTo>
                  <a:cubicBezTo>
                    <a:pt x="2076" y="1510"/>
                    <a:pt x="2076" y="1510"/>
                    <a:pt x="2076" y="1510"/>
                  </a:cubicBezTo>
                </a:path>
              </a:pathLst>
            </a:custGeom>
            <a:solidFill>
              <a:srgbClr val="495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010"/>
            <p:cNvSpPr/>
            <p:nvPr userDrawn="1"/>
          </p:nvSpPr>
          <p:spPr bwMode="auto">
            <a:xfrm>
              <a:off x="7404101" y="2668588"/>
              <a:ext cx="1028700" cy="725488"/>
            </a:xfrm>
            <a:custGeom>
              <a:avLst/>
              <a:gdLst>
                <a:gd name="T0" fmla="*/ 648 w 648"/>
                <a:gd name="T1" fmla="*/ 406 h 457"/>
                <a:gd name="T2" fmla="*/ 648 w 648"/>
                <a:gd name="T3" fmla="*/ 406 h 457"/>
                <a:gd name="T4" fmla="*/ 638 w 648"/>
                <a:gd name="T5" fmla="*/ 399 h 457"/>
                <a:gd name="T6" fmla="*/ 466 w 648"/>
                <a:gd name="T7" fmla="*/ 273 h 457"/>
                <a:gd name="T8" fmla="*/ 324 w 648"/>
                <a:gd name="T9" fmla="*/ 457 h 457"/>
                <a:gd name="T10" fmla="*/ 182 w 648"/>
                <a:gd name="T11" fmla="*/ 273 h 457"/>
                <a:gd name="T12" fmla="*/ 0 w 648"/>
                <a:gd name="T13" fmla="*/ 406 h 457"/>
                <a:gd name="T14" fmla="*/ 0 w 648"/>
                <a:gd name="T15" fmla="*/ 406 h 457"/>
                <a:gd name="T16" fmla="*/ 231 w 648"/>
                <a:gd name="T17" fmla="*/ 49 h 457"/>
                <a:gd name="T18" fmla="*/ 324 w 648"/>
                <a:gd name="T19" fmla="*/ 1 h 457"/>
                <a:gd name="T20" fmla="*/ 417 w 648"/>
                <a:gd name="T21" fmla="*/ 49 h 457"/>
                <a:gd name="T22" fmla="*/ 648 w 648"/>
                <a:gd name="T23" fmla="*/ 40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8" h="457">
                  <a:moveTo>
                    <a:pt x="648" y="406"/>
                  </a:moveTo>
                  <a:cubicBezTo>
                    <a:pt x="648" y="406"/>
                    <a:pt x="648" y="406"/>
                    <a:pt x="648" y="406"/>
                  </a:cubicBezTo>
                  <a:cubicBezTo>
                    <a:pt x="638" y="399"/>
                    <a:pt x="638" y="399"/>
                    <a:pt x="638" y="399"/>
                  </a:cubicBezTo>
                  <a:cubicBezTo>
                    <a:pt x="466" y="273"/>
                    <a:pt x="466" y="273"/>
                    <a:pt x="466" y="273"/>
                  </a:cubicBezTo>
                  <a:cubicBezTo>
                    <a:pt x="324" y="457"/>
                    <a:pt x="324" y="457"/>
                    <a:pt x="324" y="457"/>
                  </a:cubicBezTo>
                  <a:cubicBezTo>
                    <a:pt x="182" y="273"/>
                    <a:pt x="182" y="273"/>
                    <a:pt x="182" y="273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53" y="16"/>
                    <a:pt x="289" y="0"/>
                    <a:pt x="324" y="1"/>
                  </a:cubicBezTo>
                  <a:cubicBezTo>
                    <a:pt x="360" y="0"/>
                    <a:pt x="395" y="16"/>
                    <a:pt x="417" y="49"/>
                  </a:cubicBezTo>
                  <a:cubicBezTo>
                    <a:pt x="648" y="406"/>
                    <a:pt x="648" y="406"/>
                    <a:pt x="648" y="40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11"/>
            <p:cNvSpPr/>
            <p:nvPr userDrawn="1"/>
          </p:nvSpPr>
          <p:spPr bwMode="auto">
            <a:xfrm>
              <a:off x="7918451" y="3101975"/>
              <a:ext cx="1116013" cy="1963738"/>
            </a:xfrm>
            <a:custGeom>
              <a:avLst/>
              <a:gdLst>
                <a:gd name="T0" fmla="*/ 142 w 703"/>
                <a:gd name="T1" fmla="*/ 0 h 1237"/>
                <a:gd name="T2" fmla="*/ 0 w 703"/>
                <a:gd name="T3" fmla="*/ 184 h 1237"/>
                <a:gd name="T4" fmla="*/ 0 w 703"/>
                <a:gd name="T5" fmla="*/ 673 h 1237"/>
                <a:gd name="T6" fmla="*/ 30 w 703"/>
                <a:gd name="T7" fmla="*/ 723 h 1237"/>
                <a:gd name="T8" fmla="*/ 30 w 703"/>
                <a:gd name="T9" fmla="*/ 1237 h 1237"/>
                <a:gd name="T10" fmla="*/ 550 w 703"/>
                <a:gd name="T11" fmla="*/ 1237 h 1237"/>
                <a:gd name="T12" fmla="*/ 550 w 703"/>
                <a:gd name="T13" fmla="*/ 1223 h 1237"/>
                <a:gd name="T14" fmla="*/ 515 w 703"/>
                <a:gd name="T15" fmla="*/ 1154 h 1237"/>
                <a:gd name="T16" fmla="*/ 547 w 703"/>
                <a:gd name="T17" fmla="*/ 1087 h 1237"/>
                <a:gd name="T18" fmla="*/ 547 w 703"/>
                <a:gd name="T19" fmla="*/ 1087 h 1237"/>
                <a:gd name="T20" fmla="*/ 547 w 703"/>
                <a:gd name="T21" fmla="*/ 1058 h 1237"/>
                <a:gd name="T22" fmla="*/ 550 w 703"/>
                <a:gd name="T23" fmla="*/ 1058 h 1237"/>
                <a:gd name="T24" fmla="*/ 550 w 703"/>
                <a:gd name="T25" fmla="*/ 723 h 1237"/>
                <a:gd name="T26" fmla="*/ 703 w 703"/>
                <a:gd name="T27" fmla="*/ 723 h 1237"/>
                <a:gd name="T28" fmla="*/ 314 w 703"/>
                <a:gd name="T29" fmla="*/ 126 h 1237"/>
                <a:gd name="T30" fmla="*/ 142 w 703"/>
                <a:gd name="T31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3" h="1237">
                  <a:moveTo>
                    <a:pt x="142" y="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0" y="723"/>
                    <a:pt x="30" y="723"/>
                    <a:pt x="30" y="723"/>
                  </a:cubicBezTo>
                  <a:cubicBezTo>
                    <a:pt x="30" y="1237"/>
                    <a:pt x="30" y="1237"/>
                    <a:pt x="30" y="1237"/>
                  </a:cubicBezTo>
                  <a:cubicBezTo>
                    <a:pt x="550" y="1237"/>
                    <a:pt x="550" y="1237"/>
                    <a:pt x="550" y="1237"/>
                  </a:cubicBezTo>
                  <a:cubicBezTo>
                    <a:pt x="550" y="1223"/>
                    <a:pt x="550" y="1223"/>
                    <a:pt x="550" y="1223"/>
                  </a:cubicBezTo>
                  <a:cubicBezTo>
                    <a:pt x="529" y="1208"/>
                    <a:pt x="515" y="1182"/>
                    <a:pt x="515" y="1154"/>
                  </a:cubicBezTo>
                  <a:cubicBezTo>
                    <a:pt x="515" y="1127"/>
                    <a:pt x="527" y="1103"/>
                    <a:pt x="547" y="1087"/>
                  </a:cubicBezTo>
                  <a:cubicBezTo>
                    <a:pt x="547" y="1087"/>
                    <a:pt x="547" y="1087"/>
                    <a:pt x="547" y="1087"/>
                  </a:cubicBezTo>
                  <a:cubicBezTo>
                    <a:pt x="547" y="1058"/>
                    <a:pt x="547" y="1058"/>
                    <a:pt x="547" y="1058"/>
                  </a:cubicBezTo>
                  <a:cubicBezTo>
                    <a:pt x="550" y="1058"/>
                    <a:pt x="550" y="1058"/>
                    <a:pt x="550" y="1058"/>
                  </a:cubicBezTo>
                  <a:cubicBezTo>
                    <a:pt x="550" y="723"/>
                    <a:pt x="550" y="723"/>
                    <a:pt x="550" y="723"/>
                  </a:cubicBezTo>
                  <a:cubicBezTo>
                    <a:pt x="703" y="723"/>
                    <a:pt x="703" y="723"/>
                    <a:pt x="703" y="723"/>
                  </a:cubicBezTo>
                  <a:cubicBezTo>
                    <a:pt x="314" y="126"/>
                    <a:pt x="314" y="126"/>
                    <a:pt x="314" y="126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3A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12"/>
            <p:cNvSpPr/>
            <p:nvPr userDrawn="1"/>
          </p:nvSpPr>
          <p:spPr bwMode="auto">
            <a:xfrm>
              <a:off x="7918451" y="2670175"/>
              <a:ext cx="514350" cy="723900"/>
            </a:xfrm>
            <a:custGeom>
              <a:avLst/>
              <a:gdLst>
                <a:gd name="T0" fmla="*/ 4 w 324"/>
                <a:gd name="T1" fmla="*/ 0 h 456"/>
                <a:gd name="T2" fmla="*/ 0 w 324"/>
                <a:gd name="T3" fmla="*/ 0 h 456"/>
                <a:gd name="T4" fmla="*/ 0 w 324"/>
                <a:gd name="T5" fmla="*/ 456 h 456"/>
                <a:gd name="T6" fmla="*/ 142 w 324"/>
                <a:gd name="T7" fmla="*/ 272 h 456"/>
                <a:gd name="T8" fmla="*/ 314 w 324"/>
                <a:gd name="T9" fmla="*/ 398 h 456"/>
                <a:gd name="T10" fmla="*/ 324 w 324"/>
                <a:gd name="T11" fmla="*/ 405 h 456"/>
                <a:gd name="T12" fmla="*/ 324 w 324"/>
                <a:gd name="T13" fmla="*/ 405 h 456"/>
                <a:gd name="T14" fmla="*/ 173 w 324"/>
                <a:gd name="T15" fmla="*/ 171 h 456"/>
                <a:gd name="T16" fmla="*/ 93 w 324"/>
                <a:gd name="T17" fmla="*/ 48 h 456"/>
                <a:gd name="T18" fmla="*/ 4 w 324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456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314" y="398"/>
                    <a:pt x="314" y="398"/>
                    <a:pt x="314" y="398"/>
                  </a:cubicBezTo>
                  <a:cubicBezTo>
                    <a:pt x="324" y="405"/>
                    <a:pt x="324" y="405"/>
                    <a:pt x="324" y="405"/>
                  </a:cubicBezTo>
                  <a:cubicBezTo>
                    <a:pt x="324" y="405"/>
                    <a:pt x="324" y="405"/>
                    <a:pt x="324" y="405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72" y="16"/>
                    <a:pt x="38" y="0"/>
                    <a:pt x="4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13"/>
            <p:cNvSpPr/>
            <p:nvPr userDrawn="1"/>
          </p:nvSpPr>
          <p:spPr bwMode="auto">
            <a:xfrm>
              <a:off x="5772151" y="5065713"/>
              <a:ext cx="6069013" cy="1184275"/>
            </a:xfrm>
            <a:custGeom>
              <a:avLst/>
              <a:gdLst>
                <a:gd name="T0" fmla="*/ 3679 w 3824"/>
                <a:gd name="T1" fmla="*/ 0 h 746"/>
                <a:gd name="T2" fmla="*/ 144 w 3824"/>
                <a:gd name="T3" fmla="*/ 0 h 746"/>
                <a:gd name="T4" fmla="*/ 0 w 3824"/>
                <a:gd name="T5" fmla="*/ 144 h 746"/>
                <a:gd name="T6" fmla="*/ 0 w 3824"/>
                <a:gd name="T7" fmla="*/ 289 h 746"/>
                <a:gd name="T8" fmla="*/ 0 w 3824"/>
                <a:gd name="T9" fmla="*/ 621 h 746"/>
                <a:gd name="T10" fmla="*/ 50 w 3824"/>
                <a:gd name="T11" fmla="*/ 679 h 746"/>
                <a:gd name="T12" fmla="*/ 111 w 3824"/>
                <a:gd name="T13" fmla="*/ 623 h 746"/>
                <a:gd name="T14" fmla="*/ 111 w 3824"/>
                <a:gd name="T15" fmla="*/ 408 h 746"/>
                <a:gd name="T16" fmla="*/ 166 w 3824"/>
                <a:gd name="T17" fmla="*/ 353 h 746"/>
                <a:gd name="T18" fmla="*/ 390 w 3824"/>
                <a:gd name="T19" fmla="*/ 353 h 746"/>
                <a:gd name="T20" fmla="*/ 444 w 3824"/>
                <a:gd name="T21" fmla="*/ 408 h 746"/>
                <a:gd name="T22" fmla="*/ 444 w 3824"/>
                <a:gd name="T23" fmla="*/ 441 h 746"/>
                <a:gd name="T24" fmla="*/ 509 w 3824"/>
                <a:gd name="T25" fmla="*/ 510 h 746"/>
                <a:gd name="T26" fmla="*/ 578 w 3824"/>
                <a:gd name="T27" fmla="*/ 444 h 746"/>
                <a:gd name="T28" fmla="*/ 578 w 3824"/>
                <a:gd name="T29" fmla="*/ 344 h 746"/>
                <a:gd name="T30" fmla="*/ 633 w 3824"/>
                <a:gd name="T31" fmla="*/ 289 h 746"/>
                <a:gd name="T32" fmla="*/ 2652 w 3824"/>
                <a:gd name="T33" fmla="*/ 289 h 746"/>
                <a:gd name="T34" fmla="*/ 2706 w 3824"/>
                <a:gd name="T35" fmla="*/ 344 h 746"/>
                <a:gd name="T36" fmla="*/ 2706 w 3824"/>
                <a:gd name="T37" fmla="*/ 508 h 746"/>
                <a:gd name="T38" fmla="*/ 2773 w 3824"/>
                <a:gd name="T39" fmla="*/ 574 h 746"/>
                <a:gd name="T40" fmla="*/ 2840 w 3824"/>
                <a:gd name="T41" fmla="*/ 508 h 746"/>
                <a:gd name="T42" fmla="*/ 2840 w 3824"/>
                <a:gd name="T43" fmla="*/ 344 h 746"/>
                <a:gd name="T44" fmla="*/ 2895 w 3824"/>
                <a:gd name="T45" fmla="*/ 289 h 746"/>
                <a:gd name="T46" fmla="*/ 3415 w 3824"/>
                <a:gd name="T47" fmla="*/ 289 h 746"/>
                <a:gd name="T48" fmla="*/ 3469 w 3824"/>
                <a:gd name="T49" fmla="*/ 344 h 746"/>
                <a:gd name="T50" fmla="*/ 3469 w 3824"/>
                <a:gd name="T51" fmla="*/ 679 h 746"/>
                <a:gd name="T52" fmla="*/ 3536 w 3824"/>
                <a:gd name="T53" fmla="*/ 746 h 746"/>
                <a:gd name="T54" fmla="*/ 3603 w 3824"/>
                <a:gd name="T55" fmla="*/ 679 h 746"/>
                <a:gd name="T56" fmla="*/ 3603 w 3824"/>
                <a:gd name="T57" fmla="*/ 464 h 746"/>
                <a:gd name="T58" fmla="*/ 3658 w 3824"/>
                <a:gd name="T59" fmla="*/ 409 h 746"/>
                <a:gd name="T60" fmla="*/ 3712 w 3824"/>
                <a:gd name="T61" fmla="*/ 464 h 746"/>
                <a:gd name="T62" fmla="*/ 3712 w 3824"/>
                <a:gd name="T63" fmla="*/ 492 h 746"/>
                <a:gd name="T64" fmla="*/ 3763 w 3824"/>
                <a:gd name="T65" fmla="*/ 550 h 746"/>
                <a:gd name="T66" fmla="*/ 3824 w 3824"/>
                <a:gd name="T67" fmla="*/ 494 h 746"/>
                <a:gd name="T68" fmla="*/ 3824 w 3824"/>
                <a:gd name="T69" fmla="*/ 289 h 746"/>
                <a:gd name="T70" fmla="*/ 3824 w 3824"/>
                <a:gd name="T71" fmla="*/ 144 h 746"/>
                <a:gd name="T72" fmla="*/ 3679 w 3824"/>
                <a:gd name="T7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24" h="746">
                  <a:moveTo>
                    <a:pt x="3679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64" y="0"/>
                    <a:pt x="0" y="65"/>
                    <a:pt x="0" y="14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0" y="650"/>
                    <a:pt x="21" y="676"/>
                    <a:pt x="50" y="679"/>
                  </a:cubicBezTo>
                  <a:cubicBezTo>
                    <a:pt x="83" y="682"/>
                    <a:pt x="111" y="656"/>
                    <a:pt x="111" y="623"/>
                  </a:cubicBezTo>
                  <a:cubicBezTo>
                    <a:pt x="111" y="408"/>
                    <a:pt x="111" y="408"/>
                    <a:pt x="111" y="408"/>
                  </a:cubicBezTo>
                  <a:cubicBezTo>
                    <a:pt x="111" y="377"/>
                    <a:pt x="135" y="353"/>
                    <a:pt x="166" y="353"/>
                  </a:cubicBezTo>
                  <a:cubicBezTo>
                    <a:pt x="390" y="353"/>
                    <a:pt x="390" y="353"/>
                    <a:pt x="390" y="353"/>
                  </a:cubicBezTo>
                  <a:cubicBezTo>
                    <a:pt x="420" y="353"/>
                    <a:pt x="444" y="377"/>
                    <a:pt x="444" y="408"/>
                  </a:cubicBezTo>
                  <a:cubicBezTo>
                    <a:pt x="444" y="441"/>
                    <a:pt x="444" y="441"/>
                    <a:pt x="444" y="441"/>
                  </a:cubicBezTo>
                  <a:cubicBezTo>
                    <a:pt x="444" y="477"/>
                    <a:pt x="473" y="509"/>
                    <a:pt x="509" y="510"/>
                  </a:cubicBezTo>
                  <a:cubicBezTo>
                    <a:pt x="547" y="511"/>
                    <a:pt x="578" y="481"/>
                    <a:pt x="578" y="444"/>
                  </a:cubicBezTo>
                  <a:cubicBezTo>
                    <a:pt x="578" y="344"/>
                    <a:pt x="578" y="344"/>
                    <a:pt x="578" y="344"/>
                  </a:cubicBezTo>
                  <a:cubicBezTo>
                    <a:pt x="578" y="314"/>
                    <a:pt x="602" y="289"/>
                    <a:pt x="633" y="289"/>
                  </a:cubicBezTo>
                  <a:cubicBezTo>
                    <a:pt x="2652" y="289"/>
                    <a:pt x="2652" y="289"/>
                    <a:pt x="2652" y="289"/>
                  </a:cubicBezTo>
                  <a:cubicBezTo>
                    <a:pt x="2682" y="289"/>
                    <a:pt x="2706" y="314"/>
                    <a:pt x="2706" y="344"/>
                  </a:cubicBezTo>
                  <a:cubicBezTo>
                    <a:pt x="2706" y="508"/>
                    <a:pt x="2706" y="508"/>
                    <a:pt x="2706" y="508"/>
                  </a:cubicBezTo>
                  <a:cubicBezTo>
                    <a:pt x="2706" y="544"/>
                    <a:pt x="2736" y="574"/>
                    <a:pt x="2773" y="574"/>
                  </a:cubicBezTo>
                  <a:cubicBezTo>
                    <a:pt x="2810" y="574"/>
                    <a:pt x="2840" y="544"/>
                    <a:pt x="2840" y="508"/>
                  </a:cubicBezTo>
                  <a:cubicBezTo>
                    <a:pt x="2840" y="344"/>
                    <a:pt x="2840" y="344"/>
                    <a:pt x="2840" y="344"/>
                  </a:cubicBezTo>
                  <a:cubicBezTo>
                    <a:pt x="2840" y="314"/>
                    <a:pt x="2864" y="289"/>
                    <a:pt x="2895" y="289"/>
                  </a:cubicBezTo>
                  <a:cubicBezTo>
                    <a:pt x="3415" y="289"/>
                    <a:pt x="3415" y="289"/>
                    <a:pt x="3415" y="289"/>
                  </a:cubicBezTo>
                  <a:cubicBezTo>
                    <a:pt x="3445" y="289"/>
                    <a:pt x="3469" y="314"/>
                    <a:pt x="3469" y="344"/>
                  </a:cubicBezTo>
                  <a:cubicBezTo>
                    <a:pt x="3469" y="679"/>
                    <a:pt x="3469" y="679"/>
                    <a:pt x="3469" y="679"/>
                  </a:cubicBezTo>
                  <a:cubicBezTo>
                    <a:pt x="3469" y="716"/>
                    <a:pt x="3499" y="746"/>
                    <a:pt x="3536" y="746"/>
                  </a:cubicBezTo>
                  <a:cubicBezTo>
                    <a:pt x="3573" y="746"/>
                    <a:pt x="3603" y="716"/>
                    <a:pt x="3603" y="679"/>
                  </a:cubicBezTo>
                  <a:cubicBezTo>
                    <a:pt x="3603" y="464"/>
                    <a:pt x="3603" y="464"/>
                    <a:pt x="3603" y="464"/>
                  </a:cubicBezTo>
                  <a:cubicBezTo>
                    <a:pt x="3603" y="433"/>
                    <a:pt x="3627" y="409"/>
                    <a:pt x="3658" y="409"/>
                  </a:cubicBezTo>
                  <a:cubicBezTo>
                    <a:pt x="3688" y="409"/>
                    <a:pt x="3712" y="433"/>
                    <a:pt x="3712" y="464"/>
                  </a:cubicBezTo>
                  <a:cubicBezTo>
                    <a:pt x="3712" y="492"/>
                    <a:pt x="3712" y="492"/>
                    <a:pt x="3712" y="492"/>
                  </a:cubicBezTo>
                  <a:cubicBezTo>
                    <a:pt x="3712" y="521"/>
                    <a:pt x="3734" y="547"/>
                    <a:pt x="3763" y="550"/>
                  </a:cubicBezTo>
                  <a:cubicBezTo>
                    <a:pt x="3796" y="553"/>
                    <a:pt x="3824" y="527"/>
                    <a:pt x="3824" y="494"/>
                  </a:cubicBezTo>
                  <a:cubicBezTo>
                    <a:pt x="3824" y="289"/>
                    <a:pt x="3824" y="289"/>
                    <a:pt x="3824" y="289"/>
                  </a:cubicBezTo>
                  <a:cubicBezTo>
                    <a:pt x="3824" y="144"/>
                    <a:pt x="3824" y="144"/>
                    <a:pt x="3824" y="144"/>
                  </a:cubicBezTo>
                  <a:cubicBezTo>
                    <a:pt x="3824" y="65"/>
                    <a:pt x="3759" y="0"/>
                    <a:pt x="3679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14"/>
            <p:cNvSpPr/>
            <p:nvPr userDrawn="1"/>
          </p:nvSpPr>
          <p:spPr bwMode="auto">
            <a:xfrm>
              <a:off x="6969126" y="5065713"/>
              <a:ext cx="3851275" cy="0"/>
            </a:xfrm>
            <a:custGeom>
              <a:avLst/>
              <a:gdLst>
                <a:gd name="T0" fmla="*/ 0 w 2426"/>
                <a:gd name="T1" fmla="*/ 2426 w 2426"/>
                <a:gd name="T2" fmla="*/ 0 w 24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26">
                  <a:moveTo>
                    <a:pt x="0" y="0"/>
                  </a:moveTo>
                  <a:lnTo>
                    <a:pt x="24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15"/>
            <p:cNvSpPr/>
            <p:nvPr userDrawn="1"/>
          </p:nvSpPr>
          <p:spPr bwMode="auto">
            <a:xfrm>
              <a:off x="6969126" y="5065713"/>
              <a:ext cx="3851275" cy="0"/>
            </a:xfrm>
            <a:custGeom>
              <a:avLst/>
              <a:gdLst>
                <a:gd name="T0" fmla="*/ 0 w 2426"/>
                <a:gd name="T1" fmla="*/ 2426 w 2426"/>
                <a:gd name="T2" fmla="*/ 0 w 24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26">
                  <a:moveTo>
                    <a:pt x="0" y="0"/>
                  </a:moveTo>
                  <a:lnTo>
                    <a:pt x="24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16"/>
            <p:cNvSpPr/>
            <p:nvPr userDrawn="1"/>
          </p:nvSpPr>
          <p:spPr bwMode="auto">
            <a:xfrm>
              <a:off x="7413626" y="3779838"/>
              <a:ext cx="627063" cy="512763"/>
            </a:xfrm>
            <a:custGeom>
              <a:avLst/>
              <a:gdLst>
                <a:gd name="T0" fmla="*/ 217 w 395"/>
                <a:gd name="T1" fmla="*/ 0 h 323"/>
                <a:gd name="T2" fmla="*/ 395 w 395"/>
                <a:gd name="T3" fmla="*/ 323 h 323"/>
                <a:gd name="T4" fmla="*/ 0 w 395"/>
                <a:gd name="T5" fmla="*/ 323 h 323"/>
                <a:gd name="T6" fmla="*/ 217 w 39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323">
                  <a:moveTo>
                    <a:pt x="217" y="0"/>
                  </a:moveTo>
                  <a:lnTo>
                    <a:pt x="395" y="323"/>
                  </a:lnTo>
                  <a:lnTo>
                    <a:pt x="0" y="32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17"/>
            <p:cNvSpPr/>
            <p:nvPr userDrawn="1"/>
          </p:nvSpPr>
          <p:spPr bwMode="auto">
            <a:xfrm>
              <a:off x="7340601" y="3779838"/>
              <a:ext cx="625475" cy="1285875"/>
            </a:xfrm>
            <a:custGeom>
              <a:avLst/>
              <a:gdLst>
                <a:gd name="T0" fmla="*/ 217 w 394"/>
                <a:gd name="T1" fmla="*/ 0 h 810"/>
                <a:gd name="T2" fmla="*/ 0 w 394"/>
                <a:gd name="T3" fmla="*/ 296 h 810"/>
                <a:gd name="T4" fmla="*/ 25 w 394"/>
                <a:gd name="T5" fmla="*/ 296 h 810"/>
                <a:gd name="T6" fmla="*/ 25 w 394"/>
                <a:gd name="T7" fmla="*/ 810 h 810"/>
                <a:gd name="T8" fmla="*/ 394 w 394"/>
                <a:gd name="T9" fmla="*/ 810 h 810"/>
                <a:gd name="T10" fmla="*/ 394 w 394"/>
                <a:gd name="T11" fmla="*/ 296 h 810"/>
                <a:gd name="T12" fmla="*/ 21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217" y="0"/>
                  </a:moveTo>
                  <a:lnTo>
                    <a:pt x="0" y="296"/>
                  </a:lnTo>
                  <a:lnTo>
                    <a:pt x="25" y="296"/>
                  </a:lnTo>
                  <a:lnTo>
                    <a:pt x="25" y="810"/>
                  </a:lnTo>
                  <a:lnTo>
                    <a:pt x="394" y="810"/>
                  </a:lnTo>
                  <a:lnTo>
                    <a:pt x="394" y="296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18"/>
            <p:cNvSpPr/>
            <p:nvPr userDrawn="1"/>
          </p:nvSpPr>
          <p:spPr bwMode="auto">
            <a:xfrm>
              <a:off x="7340601" y="3779838"/>
              <a:ext cx="625475" cy="1285875"/>
            </a:xfrm>
            <a:custGeom>
              <a:avLst/>
              <a:gdLst>
                <a:gd name="T0" fmla="*/ 217 w 394"/>
                <a:gd name="T1" fmla="*/ 0 h 810"/>
                <a:gd name="T2" fmla="*/ 0 w 394"/>
                <a:gd name="T3" fmla="*/ 296 h 810"/>
                <a:gd name="T4" fmla="*/ 25 w 394"/>
                <a:gd name="T5" fmla="*/ 296 h 810"/>
                <a:gd name="T6" fmla="*/ 25 w 394"/>
                <a:gd name="T7" fmla="*/ 810 h 810"/>
                <a:gd name="T8" fmla="*/ 394 w 394"/>
                <a:gd name="T9" fmla="*/ 810 h 810"/>
                <a:gd name="T10" fmla="*/ 394 w 394"/>
                <a:gd name="T11" fmla="*/ 296 h 810"/>
                <a:gd name="T12" fmla="*/ 21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217" y="0"/>
                  </a:moveTo>
                  <a:lnTo>
                    <a:pt x="0" y="296"/>
                  </a:lnTo>
                  <a:lnTo>
                    <a:pt x="25" y="296"/>
                  </a:lnTo>
                  <a:lnTo>
                    <a:pt x="25" y="810"/>
                  </a:lnTo>
                  <a:lnTo>
                    <a:pt x="394" y="810"/>
                  </a:lnTo>
                  <a:lnTo>
                    <a:pt x="394" y="296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1019"/>
            <p:cNvSpPr>
              <a:spLocks noChangeArrowheads="1"/>
            </p:cNvSpPr>
            <p:nvPr userDrawn="1"/>
          </p:nvSpPr>
          <p:spPr bwMode="auto">
            <a:xfrm>
              <a:off x="6281739" y="4249738"/>
              <a:ext cx="1171575" cy="815975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1020"/>
            <p:cNvSpPr>
              <a:spLocks noChangeArrowheads="1"/>
            </p:cNvSpPr>
            <p:nvPr userDrawn="1"/>
          </p:nvSpPr>
          <p:spPr bwMode="auto">
            <a:xfrm>
              <a:off x="6281739" y="4249738"/>
              <a:ext cx="1171575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21"/>
            <p:cNvSpPr/>
            <p:nvPr userDrawn="1"/>
          </p:nvSpPr>
          <p:spPr bwMode="auto">
            <a:xfrm>
              <a:off x="6207126" y="3779838"/>
              <a:ext cx="1550988" cy="512763"/>
            </a:xfrm>
            <a:custGeom>
              <a:avLst/>
              <a:gdLst>
                <a:gd name="T0" fmla="*/ 977 w 977"/>
                <a:gd name="T1" fmla="*/ 0 h 323"/>
                <a:gd name="T2" fmla="*/ 193 w 977"/>
                <a:gd name="T3" fmla="*/ 0 h 323"/>
                <a:gd name="T4" fmla="*/ 0 w 977"/>
                <a:gd name="T5" fmla="*/ 323 h 323"/>
                <a:gd name="T6" fmla="*/ 784 w 977"/>
                <a:gd name="T7" fmla="*/ 323 h 323"/>
                <a:gd name="T8" fmla="*/ 977 w 977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323">
                  <a:moveTo>
                    <a:pt x="977" y="0"/>
                  </a:moveTo>
                  <a:lnTo>
                    <a:pt x="193" y="0"/>
                  </a:lnTo>
                  <a:lnTo>
                    <a:pt x="0" y="323"/>
                  </a:lnTo>
                  <a:lnTo>
                    <a:pt x="784" y="32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22"/>
            <p:cNvSpPr/>
            <p:nvPr userDrawn="1"/>
          </p:nvSpPr>
          <p:spPr bwMode="auto">
            <a:xfrm>
              <a:off x="6207126" y="3779838"/>
              <a:ext cx="1550988" cy="512763"/>
            </a:xfrm>
            <a:custGeom>
              <a:avLst/>
              <a:gdLst>
                <a:gd name="T0" fmla="*/ 977 w 977"/>
                <a:gd name="T1" fmla="*/ 0 h 323"/>
                <a:gd name="T2" fmla="*/ 193 w 977"/>
                <a:gd name="T3" fmla="*/ 0 h 323"/>
                <a:gd name="T4" fmla="*/ 0 w 977"/>
                <a:gd name="T5" fmla="*/ 323 h 323"/>
                <a:gd name="T6" fmla="*/ 784 w 977"/>
                <a:gd name="T7" fmla="*/ 323 h 323"/>
                <a:gd name="T8" fmla="*/ 977 w 977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7" h="323">
                  <a:moveTo>
                    <a:pt x="977" y="0"/>
                  </a:moveTo>
                  <a:lnTo>
                    <a:pt x="193" y="0"/>
                  </a:lnTo>
                  <a:lnTo>
                    <a:pt x="0" y="323"/>
                  </a:lnTo>
                  <a:lnTo>
                    <a:pt x="784" y="323"/>
                  </a:lnTo>
                  <a:lnTo>
                    <a:pt x="9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23"/>
            <p:cNvSpPr>
              <a:spLocks noChangeArrowheads="1"/>
            </p:cNvSpPr>
            <p:nvPr userDrawn="1"/>
          </p:nvSpPr>
          <p:spPr bwMode="auto">
            <a:xfrm>
              <a:off x="6553201" y="4433888"/>
              <a:ext cx="192088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024"/>
            <p:cNvSpPr>
              <a:spLocks noChangeArrowheads="1"/>
            </p:cNvSpPr>
            <p:nvPr userDrawn="1"/>
          </p:nvSpPr>
          <p:spPr bwMode="auto">
            <a:xfrm>
              <a:off x="6553201" y="4433888"/>
              <a:ext cx="192088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025"/>
            <p:cNvSpPr>
              <a:spLocks noChangeArrowheads="1"/>
            </p:cNvSpPr>
            <p:nvPr userDrawn="1"/>
          </p:nvSpPr>
          <p:spPr bwMode="auto">
            <a:xfrm>
              <a:off x="6580189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26"/>
            <p:cNvSpPr>
              <a:spLocks noChangeArrowheads="1"/>
            </p:cNvSpPr>
            <p:nvPr userDrawn="1"/>
          </p:nvSpPr>
          <p:spPr bwMode="auto">
            <a:xfrm>
              <a:off x="6580189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27"/>
            <p:cNvSpPr>
              <a:spLocks noChangeArrowheads="1"/>
            </p:cNvSpPr>
            <p:nvPr userDrawn="1"/>
          </p:nvSpPr>
          <p:spPr bwMode="auto">
            <a:xfrm>
              <a:off x="6988176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028"/>
            <p:cNvSpPr>
              <a:spLocks noChangeArrowheads="1"/>
            </p:cNvSpPr>
            <p:nvPr userDrawn="1"/>
          </p:nvSpPr>
          <p:spPr bwMode="auto">
            <a:xfrm>
              <a:off x="7015164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029"/>
            <p:cNvSpPr>
              <a:spLocks noChangeArrowheads="1"/>
            </p:cNvSpPr>
            <p:nvPr userDrawn="1"/>
          </p:nvSpPr>
          <p:spPr bwMode="auto">
            <a:xfrm>
              <a:off x="7015164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30"/>
            <p:cNvSpPr/>
            <p:nvPr userDrawn="1"/>
          </p:nvSpPr>
          <p:spPr bwMode="auto">
            <a:xfrm>
              <a:off x="6873876" y="4283075"/>
              <a:ext cx="114300" cy="139700"/>
            </a:xfrm>
            <a:custGeom>
              <a:avLst/>
              <a:gdLst>
                <a:gd name="T0" fmla="*/ 71 w 72"/>
                <a:gd name="T1" fmla="*/ 0 h 88"/>
                <a:gd name="T2" fmla="*/ 56 w 72"/>
                <a:gd name="T3" fmla="*/ 0 h 88"/>
                <a:gd name="T4" fmla="*/ 44 w 72"/>
                <a:gd name="T5" fmla="*/ 0 h 88"/>
                <a:gd name="T6" fmla="*/ 30 w 72"/>
                <a:gd name="T7" fmla="*/ 0 h 88"/>
                <a:gd name="T8" fmla="*/ 18 w 72"/>
                <a:gd name="T9" fmla="*/ 0 h 88"/>
                <a:gd name="T10" fmla="*/ 0 w 72"/>
                <a:gd name="T11" fmla="*/ 0 h 88"/>
                <a:gd name="T12" fmla="*/ 0 w 72"/>
                <a:gd name="T13" fmla="*/ 11 h 88"/>
                <a:gd name="T14" fmla="*/ 0 w 72"/>
                <a:gd name="T15" fmla="*/ 78 h 88"/>
                <a:gd name="T16" fmla="*/ 8 w 72"/>
                <a:gd name="T17" fmla="*/ 88 h 88"/>
                <a:gd name="T18" fmla="*/ 18 w 72"/>
                <a:gd name="T19" fmla="*/ 78 h 88"/>
                <a:gd name="T20" fmla="*/ 18 w 72"/>
                <a:gd name="T21" fmla="*/ 33 h 88"/>
                <a:gd name="T22" fmla="*/ 24 w 72"/>
                <a:gd name="T23" fmla="*/ 27 h 88"/>
                <a:gd name="T24" fmla="*/ 24 w 72"/>
                <a:gd name="T25" fmla="*/ 27 h 88"/>
                <a:gd name="T26" fmla="*/ 30 w 72"/>
                <a:gd name="T27" fmla="*/ 33 h 88"/>
                <a:gd name="T28" fmla="*/ 30 w 72"/>
                <a:gd name="T29" fmla="*/ 56 h 88"/>
                <a:gd name="T30" fmla="*/ 36 w 72"/>
                <a:gd name="T31" fmla="*/ 63 h 88"/>
                <a:gd name="T32" fmla="*/ 44 w 72"/>
                <a:gd name="T33" fmla="*/ 56 h 88"/>
                <a:gd name="T34" fmla="*/ 44 w 72"/>
                <a:gd name="T35" fmla="*/ 17 h 88"/>
                <a:gd name="T36" fmla="*/ 50 w 72"/>
                <a:gd name="T37" fmla="*/ 11 h 88"/>
                <a:gd name="T38" fmla="*/ 56 w 72"/>
                <a:gd name="T39" fmla="*/ 17 h 88"/>
                <a:gd name="T40" fmla="*/ 56 w 72"/>
                <a:gd name="T41" fmla="*/ 67 h 88"/>
                <a:gd name="T42" fmla="*/ 63 w 72"/>
                <a:gd name="T43" fmla="*/ 75 h 88"/>
                <a:gd name="T44" fmla="*/ 72 w 72"/>
                <a:gd name="T45" fmla="*/ 67 h 88"/>
                <a:gd name="T46" fmla="*/ 72 w 72"/>
                <a:gd name="T47" fmla="*/ 0 h 88"/>
                <a:gd name="T48" fmla="*/ 71 w 72"/>
                <a:gd name="T4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8">
                  <a:moveTo>
                    <a:pt x="71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3" y="87"/>
                    <a:pt x="8" y="88"/>
                  </a:cubicBezTo>
                  <a:cubicBezTo>
                    <a:pt x="14" y="88"/>
                    <a:pt x="18" y="84"/>
                    <a:pt x="18" y="7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9"/>
                    <a:pt x="21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7"/>
                    <a:pt x="30" y="29"/>
                    <a:pt x="30" y="33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9"/>
                    <a:pt x="33" y="62"/>
                    <a:pt x="36" y="63"/>
                  </a:cubicBezTo>
                  <a:cubicBezTo>
                    <a:pt x="40" y="64"/>
                    <a:pt x="44" y="60"/>
                    <a:pt x="44" y="5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4"/>
                    <a:pt x="47" y="11"/>
                    <a:pt x="50" y="11"/>
                  </a:cubicBezTo>
                  <a:cubicBezTo>
                    <a:pt x="53" y="11"/>
                    <a:pt x="56" y="14"/>
                    <a:pt x="56" y="1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71"/>
                    <a:pt x="59" y="75"/>
                    <a:pt x="63" y="75"/>
                  </a:cubicBezTo>
                  <a:cubicBezTo>
                    <a:pt x="68" y="76"/>
                    <a:pt x="72" y="72"/>
                    <a:pt x="72" y="6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1031"/>
            <p:cNvSpPr>
              <a:spLocks noChangeArrowheads="1"/>
            </p:cNvSpPr>
            <p:nvPr userDrawn="1"/>
          </p:nvSpPr>
          <p:spPr bwMode="auto">
            <a:xfrm>
              <a:off x="7645401" y="4229100"/>
              <a:ext cx="161925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1032"/>
            <p:cNvSpPr>
              <a:spLocks noChangeArrowheads="1"/>
            </p:cNvSpPr>
            <p:nvPr userDrawn="1"/>
          </p:nvSpPr>
          <p:spPr bwMode="auto">
            <a:xfrm>
              <a:off x="7669214" y="4257675"/>
              <a:ext cx="115888" cy="146050"/>
            </a:xfrm>
            <a:prstGeom prst="ellipse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033"/>
            <p:cNvSpPr>
              <a:spLocks noChangeArrowheads="1"/>
            </p:cNvSpPr>
            <p:nvPr userDrawn="1"/>
          </p:nvSpPr>
          <p:spPr bwMode="auto">
            <a:xfrm>
              <a:off x="7634289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034"/>
            <p:cNvSpPr>
              <a:spLocks noChangeArrowheads="1"/>
            </p:cNvSpPr>
            <p:nvPr userDrawn="1"/>
          </p:nvSpPr>
          <p:spPr bwMode="auto">
            <a:xfrm>
              <a:off x="7650164" y="4760913"/>
              <a:ext cx="142875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035"/>
            <p:cNvSpPr>
              <a:spLocks noChangeArrowheads="1"/>
            </p:cNvSpPr>
            <p:nvPr userDrawn="1"/>
          </p:nvSpPr>
          <p:spPr bwMode="auto">
            <a:xfrm>
              <a:off x="6492876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36"/>
            <p:cNvSpPr/>
            <p:nvPr userDrawn="1"/>
          </p:nvSpPr>
          <p:spPr bwMode="auto">
            <a:xfrm>
              <a:off x="6650039" y="3925888"/>
              <a:ext cx="69850" cy="234950"/>
            </a:xfrm>
            <a:custGeom>
              <a:avLst/>
              <a:gdLst>
                <a:gd name="T0" fmla="*/ 0 w 44"/>
                <a:gd name="T1" fmla="*/ 148 h 148"/>
                <a:gd name="T2" fmla="*/ 44 w 44"/>
                <a:gd name="T3" fmla="*/ 88 h 148"/>
                <a:gd name="T4" fmla="*/ 44 w 44"/>
                <a:gd name="T5" fmla="*/ 0 h 148"/>
                <a:gd name="T6" fmla="*/ 0 w 44"/>
                <a:gd name="T7" fmla="*/ 0 h 148"/>
                <a:gd name="T8" fmla="*/ 0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0" y="148"/>
                  </a:moveTo>
                  <a:lnTo>
                    <a:pt x="44" y="8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1037"/>
            <p:cNvSpPr>
              <a:spLocks noChangeArrowheads="1"/>
            </p:cNvSpPr>
            <p:nvPr userDrawn="1"/>
          </p:nvSpPr>
          <p:spPr bwMode="auto">
            <a:xfrm>
              <a:off x="6480176" y="3876675"/>
              <a:ext cx="252413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38"/>
            <p:cNvSpPr/>
            <p:nvPr userDrawn="1"/>
          </p:nvSpPr>
          <p:spPr bwMode="auto">
            <a:xfrm>
              <a:off x="6194426" y="4303713"/>
              <a:ext cx="20638" cy="14288"/>
            </a:xfrm>
            <a:custGeom>
              <a:avLst/>
              <a:gdLst>
                <a:gd name="T0" fmla="*/ 7 w 13"/>
                <a:gd name="T1" fmla="*/ 8 h 9"/>
                <a:gd name="T2" fmla="*/ 0 w 13"/>
                <a:gd name="T3" fmla="*/ 5 h 9"/>
                <a:gd name="T4" fmla="*/ 6 w 13"/>
                <a:gd name="T5" fmla="*/ 0 h 9"/>
                <a:gd name="T6" fmla="*/ 13 w 13"/>
                <a:gd name="T7" fmla="*/ 3 h 9"/>
                <a:gd name="T8" fmla="*/ 7 w 1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7" y="8"/>
                  </a:moveTo>
                  <a:cubicBezTo>
                    <a:pt x="4" y="9"/>
                    <a:pt x="0" y="5"/>
                    <a:pt x="0" y="5"/>
                  </a:cubicBezTo>
                  <a:cubicBezTo>
                    <a:pt x="0" y="5"/>
                    <a:pt x="2" y="0"/>
                    <a:pt x="6" y="0"/>
                  </a:cubicBezTo>
                  <a:cubicBezTo>
                    <a:pt x="10" y="0"/>
                    <a:pt x="13" y="1"/>
                    <a:pt x="13" y="3"/>
                  </a:cubicBezTo>
                  <a:cubicBezTo>
                    <a:pt x="13" y="5"/>
                    <a:pt x="11" y="7"/>
                    <a:pt x="7" y="8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39"/>
            <p:cNvSpPr/>
            <p:nvPr userDrawn="1"/>
          </p:nvSpPr>
          <p:spPr bwMode="auto">
            <a:xfrm>
              <a:off x="6211889" y="4303713"/>
              <a:ext cx="11113" cy="9525"/>
            </a:xfrm>
            <a:custGeom>
              <a:avLst/>
              <a:gdLst>
                <a:gd name="T0" fmla="*/ 1 w 7"/>
                <a:gd name="T1" fmla="*/ 6 h 6"/>
                <a:gd name="T2" fmla="*/ 0 w 7"/>
                <a:gd name="T3" fmla="*/ 0 h 6"/>
                <a:gd name="T4" fmla="*/ 6 w 7"/>
                <a:gd name="T5" fmla="*/ 0 h 6"/>
                <a:gd name="T6" fmla="*/ 7 w 7"/>
                <a:gd name="T7" fmla="*/ 5 h 6"/>
                <a:gd name="T8" fmla="*/ 1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cubicBezTo>
                    <a:pt x="1" y="4"/>
                    <a:pt x="1" y="2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1" y="6"/>
                    <a:pt x="1" y="6"/>
                    <a:pt x="1" y="6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40"/>
            <p:cNvSpPr/>
            <p:nvPr userDrawn="1"/>
          </p:nvSpPr>
          <p:spPr bwMode="auto">
            <a:xfrm>
              <a:off x="6199189" y="4329113"/>
              <a:ext cx="22225" cy="15875"/>
            </a:xfrm>
            <a:custGeom>
              <a:avLst/>
              <a:gdLst>
                <a:gd name="T0" fmla="*/ 8 w 14"/>
                <a:gd name="T1" fmla="*/ 9 h 10"/>
                <a:gd name="T2" fmla="*/ 0 w 14"/>
                <a:gd name="T3" fmla="*/ 6 h 10"/>
                <a:gd name="T4" fmla="*/ 6 w 14"/>
                <a:gd name="T5" fmla="*/ 1 h 10"/>
                <a:gd name="T6" fmla="*/ 13 w 14"/>
                <a:gd name="T7" fmla="*/ 4 h 10"/>
                <a:gd name="T8" fmla="*/ 8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8" y="9"/>
                  </a:moveTo>
                  <a:cubicBezTo>
                    <a:pt x="4" y="10"/>
                    <a:pt x="0" y="6"/>
                    <a:pt x="0" y="6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3" y="4"/>
                  </a:cubicBezTo>
                  <a:cubicBezTo>
                    <a:pt x="14" y="6"/>
                    <a:pt x="11" y="8"/>
                    <a:pt x="8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41"/>
            <p:cNvSpPr/>
            <p:nvPr userDrawn="1"/>
          </p:nvSpPr>
          <p:spPr bwMode="auto">
            <a:xfrm>
              <a:off x="6216651" y="4329113"/>
              <a:ext cx="11113" cy="11113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1 h 7"/>
                <a:gd name="T4" fmla="*/ 6 w 7"/>
                <a:gd name="T5" fmla="*/ 0 h 7"/>
                <a:gd name="T6" fmla="*/ 7 w 7"/>
                <a:gd name="T7" fmla="*/ 5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5"/>
                    <a:pt x="0" y="3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1" y="7"/>
                    <a:pt x="1" y="7"/>
                    <a:pt x="1" y="7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42"/>
            <p:cNvSpPr/>
            <p:nvPr userDrawn="1"/>
          </p:nvSpPr>
          <p:spPr bwMode="auto">
            <a:xfrm>
              <a:off x="6207126" y="4356100"/>
              <a:ext cx="20638" cy="15875"/>
            </a:xfrm>
            <a:custGeom>
              <a:avLst/>
              <a:gdLst>
                <a:gd name="T0" fmla="*/ 7 w 13"/>
                <a:gd name="T1" fmla="*/ 9 h 10"/>
                <a:gd name="T2" fmla="*/ 0 w 13"/>
                <a:gd name="T3" fmla="*/ 7 h 10"/>
                <a:gd name="T4" fmla="*/ 1 w 13"/>
                <a:gd name="T5" fmla="*/ 4 h 10"/>
                <a:gd name="T6" fmla="*/ 5 w 13"/>
                <a:gd name="T7" fmla="*/ 1 h 10"/>
                <a:gd name="T8" fmla="*/ 12 w 13"/>
                <a:gd name="T9" fmla="*/ 3 h 10"/>
                <a:gd name="T10" fmla="*/ 7 w 13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7" y="9"/>
                  </a:moveTo>
                  <a:cubicBezTo>
                    <a:pt x="4" y="10"/>
                    <a:pt x="0" y="7"/>
                    <a:pt x="0" y="7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8" y="0"/>
                    <a:pt x="12" y="1"/>
                    <a:pt x="12" y="3"/>
                  </a:cubicBezTo>
                  <a:cubicBezTo>
                    <a:pt x="13" y="5"/>
                    <a:pt x="11" y="7"/>
                    <a:pt x="7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43"/>
            <p:cNvSpPr/>
            <p:nvPr userDrawn="1"/>
          </p:nvSpPr>
          <p:spPr bwMode="auto">
            <a:xfrm>
              <a:off x="6223001" y="4352925"/>
              <a:ext cx="12700" cy="12700"/>
            </a:xfrm>
            <a:custGeom>
              <a:avLst/>
              <a:gdLst>
                <a:gd name="T0" fmla="*/ 2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6 h 8"/>
                <a:gd name="T8" fmla="*/ 2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cubicBezTo>
                    <a:pt x="1" y="6"/>
                    <a:pt x="1" y="4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4"/>
                    <a:pt x="8" y="6"/>
                  </a:cubicBezTo>
                  <a:cubicBezTo>
                    <a:pt x="2" y="8"/>
                    <a:pt x="2" y="8"/>
                    <a:pt x="2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44"/>
            <p:cNvSpPr/>
            <p:nvPr userDrawn="1"/>
          </p:nvSpPr>
          <p:spPr bwMode="auto">
            <a:xfrm>
              <a:off x="6219826" y="4295775"/>
              <a:ext cx="19050" cy="74613"/>
            </a:xfrm>
            <a:custGeom>
              <a:avLst/>
              <a:gdLst>
                <a:gd name="T0" fmla="*/ 0 w 12"/>
                <a:gd name="T1" fmla="*/ 0 h 47"/>
                <a:gd name="T2" fmla="*/ 11 w 12"/>
                <a:gd name="T3" fmla="*/ 47 h 47"/>
                <a:gd name="T4" fmla="*/ 12 w 12"/>
                <a:gd name="T5" fmla="*/ 46 h 47"/>
                <a:gd name="T6" fmla="*/ 1 w 12"/>
                <a:gd name="T7" fmla="*/ 0 h 47"/>
                <a:gd name="T8" fmla="*/ 0 w 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7">
                  <a:moveTo>
                    <a:pt x="0" y="0"/>
                  </a:moveTo>
                  <a:cubicBezTo>
                    <a:pt x="2" y="16"/>
                    <a:pt x="6" y="32"/>
                    <a:pt x="11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31"/>
                    <a:pt x="3" y="1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45"/>
            <p:cNvSpPr/>
            <p:nvPr userDrawn="1"/>
          </p:nvSpPr>
          <p:spPr bwMode="auto">
            <a:xfrm>
              <a:off x="6218239" y="4384675"/>
              <a:ext cx="20638" cy="15875"/>
            </a:xfrm>
            <a:custGeom>
              <a:avLst/>
              <a:gdLst>
                <a:gd name="T0" fmla="*/ 8 w 13"/>
                <a:gd name="T1" fmla="*/ 9 h 10"/>
                <a:gd name="T2" fmla="*/ 0 w 13"/>
                <a:gd name="T3" fmla="*/ 7 h 10"/>
                <a:gd name="T4" fmla="*/ 4 w 13"/>
                <a:gd name="T5" fmla="*/ 1 h 10"/>
                <a:gd name="T6" fmla="*/ 12 w 13"/>
                <a:gd name="T7" fmla="*/ 2 h 10"/>
                <a:gd name="T8" fmla="*/ 8 w 13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9"/>
                  </a:moveTo>
                  <a:cubicBezTo>
                    <a:pt x="4" y="10"/>
                    <a:pt x="0" y="7"/>
                    <a:pt x="0" y="7"/>
                  </a:cubicBezTo>
                  <a:cubicBezTo>
                    <a:pt x="0" y="7"/>
                    <a:pt x="1" y="2"/>
                    <a:pt x="4" y="1"/>
                  </a:cubicBezTo>
                  <a:cubicBezTo>
                    <a:pt x="8" y="0"/>
                    <a:pt x="11" y="0"/>
                    <a:pt x="12" y="2"/>
                  </a:cubicBezTo>
                  <a:cubicBezTo>
                    <a:pt x="13" y="4"/>
                    <a:pt x="11" y="7"/>
                    <a:pt x="8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46"/>
            <p:cNvSpPr/>
            <p:nvPr userDrawn="1"/>
          </p:nvSpPr>
          <p:spPr bwMode="auto">
            <a:xfrm>
              <a:off x="6232526" y="4381500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47"/>
            <p:cNvSpPr/>
            <p:nvPr userDrawn="1"/>
          </p:nvSpPr>
          <p:spPr bwMode="auto">
            <a:xfrm>
              <a:off x="6232526" y="4381500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2 h 8"/>
                <a:gd name="T4" fmla="*/ 6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5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48"/>
            <p:cNvSpPr/>
            <p:nvPr userDrawn="1"/>
          </p:nvSpPr>
          <p:spPr bwMode="auto">
            <a:xfrm>
              <a:off x="6230939" y="4408488"/>
              <a:ext cx="19050" cy="17463"/>
            </a:xfrm>
            <a:custGeom>
              <a:avLst/>
              <a:gdLst>
                <a:gd name="T0" fmla="*/ 7 w 12"/>
                <a:gd name="T1" fmla="*/ 9 h 11"/>
                <a:gd name="T2" fmla="*/ 0 w 12"/>
                <a:gd name="T3" fmla="*/ 8 h 11"/>
                <a:gd name="T4" fmla="*/ 3 w 12"/>
                <a:gd name="T5" fmla="*/ 2 h 11"/>
                <a:gd name="T6" fmla="*/ 11 w 12"/>
                <a:gd name="T7" fmla="*/ 2 h 11"/>
                <a:gd name="T8" fmla="*/ 7 w 12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9"/>
                  </a:moveTo>
                  <a:cubicBezTo>
                    <a:pt x="4" y="11"/>
                    <a:pt x="0" y="8"/>
                    <a:pt x="0" y="8"/>
                  </a:cubicBezTo>
                  <a:cubicBezTo>
                    <a:pt x="0" y="8"/>
                    <a:pt x="0" y="3"/>
                    <a:pt x="3" y="2"/>
                  </a:cubicBezTo>
                  <a:cubicBezTo>
                    <a:pt x="7" y="0"/>
                    <a:pt x="10" y="0"/>
                    <a:pt x="11" y="2"/>
                  </a:cubicBezTo>
                  <a:cubicBezTo>
                    <a:pt x="12" y="4"/>
                    <a:pt x="10" y="7"/>
                    <a:pt x="7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49"/>
            <p:cNvSpPr/>
            <p:nvPr userDrawn="1"/>
          </p:nvSpPr>
          <p:spPr bwMode="auto">
            <a:xfrm>
              <a:off x="6243639" y="4405313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0 w 9"/>
                <a:gd name="T3" fmla="*/ 2 h 8"/>
                <a:gd name="T4" fmla="*/ 6 w 9"/>
                <a:gd name="T5" fmla="*/ 0 h 8"/>
                <a:gd name="T6" fmla="*/ 9 w 9"/>
                <a:gd name="T7" fmla="*/ 5 h 8"/>
                <a:gd name="T8" fmla="*/ 3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9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50"/>
            <p:cNvSpPr/>
            <p:nvPr userDrawn="1"/>
          </p:nvSpPr>
          <p:spPr bwMode="auto">
            <a:xfrm>
              <a:off x="6243639" y="4405313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0 w 9"/>
                <a:gd name="T3" fmla="*/ 2 h 8"/>
                <a:gd name="T4" fmla="*/ 6 w 9"/>
                <a:gd name="T5" fmla="*/ 0 h 8"/>
                <a:gd name="T6" fmla="*/ 9 w 9"/>
                <a:gd name="T7" fmla="*/ 5 h 8"/>
                <a:gd name="T8" fmla="*/ 3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9" y="5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1"/>
            <p:cNvSpPr/>
            <p:nvPr userDrawn="1"/>
          </p:nvSpPr>
          <p:spPr bwMode="auto">
            <a:xfrm>
              <a:off x="6245226" y="4432300"/>
              <a:ext cx="19050" cy="17463"/>
            </a:xfrm>
            <a:custGeom>
              <a:avLst/>
              <a:gdLst>
                <a:gd name="T0" fmla="*/ 8 w 12"/>
                <a:gd name="T1" fmla="*/ 9 h 11"/>
                <a:gd name="T2" fmla="*/ 0 w 12"/>
                <a:gd name="T3" fmla="*/ 9 h 11"/>
                <a:gd name="T4" fmla="*/ 0 w 12"/>
                <a:gd name="T5" fmla="*/ 6 h 11"/>
                <a:gd name="T6" fmla="*/ 3 w 12"/>
                <a:gd name="T7" fmla="*/ 2 h 11"/>
                <a:gd name="T8" fmla="*/ 11 w 12"/>
                <a:gd name="T9" fmla="*/ 2 h 11"/>
                <a:gd name="T10" fmla="*/ 8 w 12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8" y="9"/>
                  </a:moveTo>
                  <a:cubicBezTo>
                    <a:pt x="5" y="11"/>
                    <a:pt x="0" y="9"/>
                    <a:pt x="0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2" y="3"/>
                    <a:pt x="10" y="7"/>
                    <a:pt x="8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2"/>
            <p:cNvSpPr/>
            <p:nvPr userDrawn="1"/>
          </p:nvSpPr>
          <p:spPr bwMode="auto">
            <a:xfrm>
              <a:off x="6257926" y="4427538"/>
              <a:ext cx="12700" cy="127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3 h 8"/>
                <a:gd name="T4" fmla="*/ 5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3"/>
                    <a:pt x="8" y="5"/>
                  </a:cubicBezTo>
                  <a:cubicBezTo>
                    <a:pt x="3" y="8"/>
                    <a:pt x="3" y="8"/>
                    <a:pt x="3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3"/>
            <p:cNvSpPr/>
            <p:nvPr userDrawn="1"/>
          </p:nvSpPr>
          <p:spPr bwMode="auto">
            <a:xfrm>
              <a:off x="6238876" y="4373563"/>
              <a:ext cx="36513" cy="68263"/>
            </a:xfrm>
            <a:custGeom>
              <a:avLst/>
              <a:gdLst>
                <a:gd name="T0" fmla="*/ 0 w 23"/>
                <a:gd name="T1" fmla="*/ 0 h 43"/>
                <a:gd name="T2" fmla="*/ 23 w 23"/>
                <a:gd name="T3" fmla="*/ 43 h 43"/>
                <a:gd name="T4" fmla="*/ 23 w 23"/>
                <a:gd name="T5" fmla="*/ 42 h 43"/>
                <a:gd name="T6" fmla="*/ 1 w 23"/>
                <a:gd name="T7" fmla="*/ 0 h 43"/>
                <a:gd name="T8" fmla="*/ 0 w 2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3">
                  <a:moveTo>
                    <a:pt x="0" y="0"/>
                  </a:moveTo>
                  <a:cubicBezTo>
                    <a:pt x="6" y="15"/>
                    <a:pt x="13" y="30"/>
                    <a:pt x="23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4" y="29"/>
                    <a:pt x="6" y="15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4"/>
            <p:cNvSpPr/>
            <p:nvPr userDrawn="1"/>
          </p:nvSpPr>
          <p:spPr bwMode="auto">
            <a:xfrm>
              <a:off x="6262689" y="4456113"/>
              <a:ext cx="19050" cy="17463"/>
            </a:xfrm>
            <a:custGeom>
              <a:avLst/>
              <a:gdLst>
                <a:gd name="T0" fmla="*/ 8 w 12"/>
                <a:gd name="T1" fmla="*/ 9 h 11"/>
                <a:gd name="T2" fmla="*/ 1 w 12"/>
                <a:gd name="T3" fmla="*/ 10 h 11"/>
                <a:gd name="T4" fmla="*/ 3 w 12"/>
                <a:gd name="T5" fmla="*/ 3 h 11"/>
                <a:gd name="T6" fmla="*/ 11 w 12"/>
                <a:gd name="T7" fmla="*/ 2 h 11"/>
                <a:gd name="T8" fmla="*/ 8 w 12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9"/>
                  </a:moveTo>
                  <a:cubicBezTo>
                    <a:pt x="6" y="11"/>
                    <a:pt x="1" y="10"/>
                    <a:pt x="1" y="10"/>
                  </a:cubicBezTo>
                  <a:cubicBezTo>
                    <a:pt x="1" y="10"/>
                    <a:pt x="0" y="5"/>
                    <a:pt x="3" y="3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2" y="3"/>
                    <a:pt x="11" y="7"/>
                    <a:pt x="8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55"/>
            <p:cNvSpPr/>
            <p:nvPr userDrawn="1"/>
          </p:nvSpPr>
          <p:spPr bwMode="auto">
            <a:xfrm>
              <a:off x="6275389" y="4449763"/>
              <a:ext cx="12700" cy="14288"/>
            </a:xfrm>
            <a:custGeom>
              <a:avLst/>
              <a:gdLst>
                <a:gd name="T0" fmla="*/ 4 w 8"/>
                <a:gd name="T1" fmla="*/ 9 h 9"/>
                <a:gd name="T2" fmla="*/ 0 w 8"/>
                <a:gd name="T3" fmla="*/ 4 h 9"/>
                <a:gd name="T4" fmla="*/ 4 w 8"/>
                <a:gd name="T5" fmla="*/ 0 h 9"/>
                <a:gd name="T6" fmla="*/ 8 w 8"/>
                <a:gd name="T7" fmla="*/ 5 h 9"/>
                <a:gd name="T8" fmla="*/ 4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2" y="7"/>
                    <a:pt x="1" y="6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4" y="9"/>
                    <a:pt x="4" y="9"/>
                    <a:pt x="4" y="9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6"/>
            <p:cNvSpPr/>
            <p:nvPr userDrawn="1"/>
          </p:nvSpPr>
          <p:spPr bwMode="auto">
            <a:xfrm>
              <a:off x="6281739" y="4475163"/>
              <a:ext cx="17463" cy="19050"/>
            </a:xfrm>
            <a:custGeom>
              <a:avLst/>
              <a:gdLst>
                <a:gd name="T0" fmla="*/ 8 w 11"/>
                <a:gd name="T1" fmla="*/ 10 h 12"/>
                <a:gd name="T2" fmla="*/ 1 w 11"/>
                <a:gd name="T3" fmla="*/ 11 h 12"/>
                <a:gd name="T4" fmla="*/ 2 w 11"/>
                <a:gd name="T5" fmla="*/ 4 h 12"/>
                <a:gd name="T6" fmla="*/ 10 w 11"/>
                <a:gd name="T7" fmla="*/ 2 h 12"/>
                <a:gd name="T8" fmla="*/ 8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6" y="12"/>
                    <a:pt x="1" y="11"/>
                    <a:pt x="1" y="11"/>
                  </a:cubicBezTo>
                  <a:cubicBezTo>
                    <a:pt x="1" y="11"/>
                    <a:pt x="0" y="6"/>
                    <a:pt x="2" y="4"/>
                  </a:cubicBezTo>
                  <a:cubicBezTo>
                    <a:pt x="5" y="1"/>
                    <a:pt x="8" y="0"/>
                    <a:pt x="10" y="2"/>
                  </a:cubicBezTo>
                  <a:cubicBezTo>
                    <a:pt x="11" y="4"/>
                    <a:pt x="11" y="7"/>
                    <a:pt x="8" y="10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57"/>
            <p:cNvSpPr/>
            <p:nvPr userDrawn="1"/>
          </p:nvSpPr>
          <p:spPr bwMode="auto">
            <a:xfrm>
              <a:off x="6292851" y="4470400"/>
              <a:ext cx="12700" cy="127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58"/>
            <p:cNvSpPr/>
            <p:nvPr userDrawn="1"/>
          </p:nvSpPr>
          <p:spPr bwMode="auto">
            <a:xfrm>
              <a:off x="6292851" y="4470400"/>
              <a:ext cx="12700" cy="127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59"/>
            <p:cNvSpPr/>
            <p:nvPr userDrawn="1"/>
          </p:nvSpPr>
          <p:spPr bwMode="auto">
            <a:xfrm>
              <a:off x="6302376" y="4494213"/>
              <a:ext cx="17463" cy="19050"/>
            </a:xfrm>
            <a:custGeom>
              <a:avLst/>
              <a:gdLst>
                <a:gd name="T0" fmla="*/ 8 w 11"/>
                <a:gd name="T1" fmla="*/ 9 h 12"/>
                <a:gd name="T2" fmla="*/ 1 w 11"/>
                <a:gd name="T3" fmla="*/ 11 h 12"/>
                <a:gd name="T4" fmla="*/ 2 w 11"/>
                <a:gd name="T5" fmla="*/ 4 h 12"/>
                <a:gd name="T6" fmla="*/ 9 w 11"/>
                <a:gd name="T7" fmla="*/ 1 h 12"/>
                <a:gd name="T8" fmla="*/ 8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8" y="9"/>
                  </a:moveTo>
                  <a:cubicBezTo>
                    <a:pt x="6" y="12"/>
                    <a:pt x="1" y="11"/>
                    <a:pt x="1" y="11"/>
                  </a:cubicBezTo>
                  <a:cubicBezTo>
                    <a:pt x="1" y="11"/>
                    <a:pt x="0" y="6"/>
                    <a:pt x="2" y="4"/>
                  </a:cubicBezTo>
                  <a:cubicBezTo>
                    <a:pt x="4" y="1"/>
                    <a:pt x="8" y="0"/>
                    <a:pt x="9" y="1"/>
                  </a:cubicBezTo>
                  <a:cubicBezTo>
                    <a:pt x="11" y="3"/>
                    <a:pt x="11" y="6"/>
                    <a:pt x="8" y="9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0"/>
            <p:cNvSpPr/>
            <p:nvPr userDrawn="1"/>
          </p:nvSpPr>
          <p:spPr bwMode="auto">
            <a:xfrm>
              <a:off x="6311901" y="448786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3" y="7"/>
                    <a:pt x="1" y="6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5" y="8"/>
                    <a:pt x="5" y="8"/>
                    <a:pt x="5" y="8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61"/>
            <p:cNvSpPr/>
            <p:nvPr userDrawn="1"/>
          </p:nvSpPr>
          <p:spPr bwMode="auto">
            <a:xfrm>
              <a:off x="6276976" y="4443413"/>
              <a:ext cx="53975" cy="55563"/>
            </a:xfrm>
            <a:custGeom>
              <a:avLst/>
              <a:gdLst>
                <a:gd name="T0" fmla="*/ 0 w 34"/>
                <a:gd name="T1" fmla="*/ 1 h 35"/>
                <a:gd name="T2" fmla="*/ 34 w 34"/>
                <a:gd name="T3" fmla="*/ 35 h 35"/>
                <a:gd name="T4" fmla="*/ 34 w 34"/>
                <a:gd name="T5" fmla="*/ 34 h 35"/>
                <a:gd name="T6" fmla="*/ 1 w 34"/>
                <a:gd name="T7" fmla="*/ 0 h 35"/>
                <a:gd name="T8" fmla="*/ 0 w 34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1"/>
                  </a:moveTo>
                  <a:cubicBezTo>
                    <a:pt x="10" y="14"/>
                    <a:pt x="21" y="2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25"/>
                    <a:pt x="10" y="13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2"/>
            <p:cNvSpPr/>
            <p:nvPr userDrawn="1"/>
          </p:nvSpPr>
          <p:spPr bwMode="auto">
            <a:xfrm>
              <a:off x="6326189" y="4511675"/>
              <a:ext cx="17463" cy="19050"/>
            </a:xfrm>
            <a:custGeom>
              <a:avLst/>
              <a:gdLst>
                <a:gd name="T0" fmla="*/ 9 w 11"/>
                <a:gd name="T1" fmla="*/ 9 h 12"/>
                <a:gd name="T2" fmla="*/ 2 w 11"/>
                <a:gd name="T3" fmla="*/ 12 h 12"/>
                <a:gd name="T4" fmla="*/ 2 w 11"/>
                <a:gd name="T5" fmla="*/ 5 h 12"/>
                <a:gd name="T6" fmla="*/ 9 w 11"/>
                <a:gd name="T7" fmla="*/ 1 h 12"/>
                <a:gd name="T8" fmla="*/ 9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7"/>
                    <a:pt x="2" y="5"/>
                  </a:cubicBezTo>
                  <a:cubicBezTo>
                    <a:pt x="4" y="2"/>
                    <a:pt x="7" y="0"/>
                    <a:pt x="9" y="1"/>
                  </a:cubicBezTo>
                  <a:cubicBezTo>
                    <a:pt x="11" y="3"/>
                    <a:pt x="11" y="6"/>
                    <a:pt x="9" y="9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63"/>
            <p:cNvSpPr/>
            <p:nvPr userDrawn="1"/>
          </p:nvSpPr>
          <p:spPr bwMode="auto">
            <a:xfrm>
              <a:off x="6335714" y="45053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64"/>
            <p:cNvSpPr/>
            <p:nvPr userDrawn="1"/>
          </p:nvSpPr>
          <p:spPr bwMode="auto">
            <a:xfrm>
              <a:off x="6335714" y="45053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65"/>
            <p:cNvSpPr/>
            <p:nvPr userDrawn="1"/>
          </p:nvSpPr>
          <p:spPr bwMode="auto">
            <a:xfrm>
              <a:off x="6350001" y="4525963"/>
              <a:ext cx="17463" cy="20638"/>
            </a:xfrm>
            <a:custGeom>
              <a:avLst/>
              <a:gdLst>
                <a:gd name="T0" fmla="*/ 9 w 11"/>
                <a:gd name="T1" fmla="*/ 9 h 13"/>
                <a:gd name="T2" fmla="*/ 5 w 11"/>
                <a:gd name="T3" fmla="*/ 12 h 13"/>
                <a:gd name="T4" fmla="*/ 2 w 11"/>
                <a:gd name="T5" fmla="*/ 13 h 13"/>
                <a:gd name="T6" fmla="*/ 2 w 11"/>
                <a:gd name="T7" fmla="*/ 5 h 13"/>
                <a:gd name="T8" fmla="*/ 9 w 11"/>
                <a:gd name="T9" fmla="*/ 1 h 13"/>
                <a:gd name="T10" fmla="*/ 9 w 11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9" y="9"/>
                  </a:moveTo>
                  <a:cubicBezTo>
                    <a:pt x="8" y="10"/>
                    <a:pt x="6" y="11"/>
                    <a:pt x="5" y="12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4" y="2"/>
                    <a:pt x="7" y="0"/>
                    <a:pt x="9" y="1"/>
                  </a:cubicBezTo>
                  <a:cubicBezTo>
                    <a:pt x="10" y="2"/>
                    <a:pt x="11" y="6"/>
                    <a:pt x="9" y="9"/>
                  </a:cubicBezTo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66"/>
            <p:cNvSpPr/>
            <p:nvPr userDrawn="1"/>
          </p:nvSpPr>
          <p:spPr bwMode="auto">
            <a:xfrm>
              <a:off x="6357939" y="451961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2"/>
                    <a:pt x="8" y="2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67"/>
            <p:cNvSpPr/>
            <p:nvPr userDrawn="1"/>
          </p:nvSpPr>
          <p:spPr bwMode="auto">
            <a:xfrm>
              <a:off x="6375401" y="45386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1 w 10"/>
                <a:gd name="T5" fmla="*/ 10 h 12"/>
                <a:gd name="T6" fmla="*/ 1 w 10"/>
                <a:gd name="T7" fmla="*/ 5 h 12"/>
                <a:gd name="T8" fmla="*/ 8 w 10"/>
                <a:gd name="T9" fmla="*/ 0 h 12"/>
                <a:gd name="T10" fmla="*/ 9 w 10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2" y="11"/>
                    <a:pt x="1" y="10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0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68"/>
            <p:cNvSpPr/>
            <p:nvPr userDrawn="1"/>
          </p:nvSpPr>
          <p:spPr bwMode="auto">
            <a:xfrm>
              <a:off x="6381751" y="4530725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2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6" y="2"/>
                    <a:pt x="8" y="2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69"/>
            <p:cNvSpPr/>
            <p:nvPr userDrawn="1"/>
          </p:nvSpPr>
          <p:spPr bwMode="auto">
            <a:xfrm>
              <a:off x="6334126" y="4500563"/>
              <a:ext cx="68263" cy="38100"/>
            </a:xfrm>
            <a:custGeom>
              <a:avLst/>
              <a:gdLst>
                <a:gd name="T0" fmla="*/ 0 w 43"/>
                <a:gd name="T1" fmla="*/ 1 h 24"/>
                <a:gd name="T2" fmla="*/ 42 w 43"/>
                <a:gd name="T3" fmla="*/ 24 h 24"/>
                <a:gd name="T4" fmla="*/ 43 w 43"/>
                <a:gd name="T5" fmla="*/ 23 h 24"/>
                <a:gd name="T6" fmla="*/ 1 w 43"/>
                <a:gd name="T7" fmla="*/ 0 h 24"/>
                <a:gd name="T8" fmla="*/ 0 w 43"/>
                <a:gd name="T9" fmla="*/ 1 h 24"/>
                <a:gd name="T10" fmla="*/ 0 w 43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0" y="1"/>
                  </a:moveTo>
                  <a:cubicBezTo>
                    <a:pt x="13" y="10"/>
                    <a:pt x="27" y="18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28" y="17"/>
                    <a:pt x="14" y="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70"/>
            <p:cNvSpPr/>
            <p:nvPr userDrawn="1"/>
          </p:nvSpPr>
          <p:spPr bwMode="auto">
            <a:xfrm>
              <a:off x="6403976" y="45497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0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71"/>
            <p:cNvSpPr/>
            <p:nvPr userDrawn="1"/>
          </p:nvSpPr>
          <p:spPr bwMode="auto">
            <a:xfrm>
              <a:off x="6410326" y="4541838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72"/>
            <p:cNvSpPr/>
            <p:nvPr userDrawn="1"/>
          </p:nvSpPr>
          <p:spPr bwMode="auto">
            <a:xfrm>
              <a:off x="6429376" y="4557713"/>
              <a:ext cx="15875" cy="20638"/>
            </a:xfrm>
            <a:custGeom>
              <a:avLst/>
              <a:gdLst>
                <a:gd name="T0" fmla="*/ 9 w 10"/>
                <a:gd name="T1" fmla="*/ 7 h 13"/>
                <a:gd name="T2" fmla="*/ 4 w 10"/>
                <a:gd name="T3" fmla="*/ 13 h 13"/>
                <a:gd name="T4" fmla="*/ 1 w 10"/>
                <a:gd name="T5" fmla="*/ 5 h 13"/>
                <a:gd name="T6" fmla="*/ 7 w 10"/>
                <a:gd name="T7" fmla="*/ 0 h 13"/>
                <a:gd name="T8" fmla="*/ 9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73"/>
            <p:cNvSpPr/>
            <p:nvPr userDrawn="1"/>
          </p:nvSpPr>
          <p:spPr bwMode="auto">
            <a:xfrm>
              <a:off x="6435726" y="45497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74"/>
            <p:cNvSpPr/>
            <p:nvPr userDrawn="1"/>
          </p:nvSpPr>
          <p:spPr bwMode="auto">
            <a:xfrm>
              <a:off x="6456364" y="4562475"/>
              <a:ext cx="15875" cy="22225"/>
            </a:xfrm>
            <a:custGeom>
              <a:avLst/>
              <a:gdLst>
                <a:gd name="T0" fmla="*/ 9 w 10"/>
                <a:gd name="T1" fmla="*/ 8 h 14"/>
                <a:gd name="T2" fmla="*/ 4 w 10"/>
                <a:gd name="T3" fmla="*/ 14 h 14"/>
                <a:gd name="T4" fmla="*/ 1 w 10"/>
                <a:gd name="T5" fmla="*/ 6 h 14"/>
                <a:gd name="T6" fmla="*/ 6 w 10"/>
                <a:gd name="T7" fmla="*/ 1 h 14"/>
                <a:gd name="T8" fmla="*/ 9 w 10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8"/>
                  </a:moveTo>
                  <a:cubicBezTo>
                    <a:pt x="9" y="12"/>
                    <a:pt x="4" y="14"/>
                    <a:pt x="4" y="14"/>
                  </a:cubicBezTo>
                  <a:cubicBezTo>
                    <a:pt x="4" y="14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75"/>
            <p:cNvSpPr/>
            <p:nvPr userDrawn="1"/>
          </p:nvSpPr>
          <p:spPr bwMode="auto">
            <a:xfrm>
              <a:off x="6461126" y="455612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76"/>
            <p:cNvSpPr/>
            <p:nvPr userDrawn="1"/>
          </p:nvSpPr>
          <p:spPr bwMode="auto">
            <a:xfrm>
              <a:off x="6405564" y="4538663"/>
              <a:ext cx="74613" cy="20638"/>
            </a:xfrm>
            <a:custGeom>
              <a:avLst/>
              <a:gdLst>
                <a:gd name="T0" fmla="*/ 0 w 47"/>
                <a:gd name="T1" fmla="*/ 1 h 13"/>
                <a:gd name="T2" fmla="*/ 47 w 47"/>
                <a:gd name="T3" fmla="*/ 13 h 13"/>
                <a:gd name="T4" fmla="*/ 47 w 47"/>
                <a:gd name="T5" fmla="*/ 12 h 13"/>
                <a:gd name="T6" fmla="*/ 0 w 47"/>
                <a:gd name="T7" fmla="*/ 0 h 13"/>
                <a:gd name="T8" fmla="*/ 0 w 4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0" y="1"/>
                  </a:moveTo>
                  <a:cubicBezTo>
                    <a:pt x="15" y="6"/>
                    <a:pt x="31" y="10"/>
                    <a:pt x="47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1" y="10"/>
                    <a:pt x="15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77"/>
            <p:cNvSpPr/>
            <p:nvPr userDrawn="1"/>
          </p:nvSpPr>
          <p:spPr bwMode="auto">
            <a:xfrm>
              <a:off x="6488114" y="456882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078"/>
            <p:cNvSpPr/>
            <p:nvPr userDrawn="1"/>
          </p:nvSpPr>
          <p:spPr bwMode="auto">
            <a:xfrm>
              <a:off x="6491289" y="45608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79"/>
            <p:cNvSpPr/>
            <p:nvPr userDrawn="1"/>
          </p:nvSpPr>
          <p:spPr bwMode="auto">
            <a:xfrm>
              <a:off x="6515101" y="4572000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080"/>
            <p:cNvSpPr>
              <a:spLocks noChangeArrowheads="1"/>
            </p:cNvSpPr>
            <p:nvPr userDrawn="1"/>
          </p:nvSpPr>
          <p:spPr bwMode="auto">
            <a:xfrm>
              <a:off x="6518276" y="45640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081"/>
            <p:cNvSpPr/>
            <p:nvPr userDrawn="1"/>
          </p:nvSpPr>
          <p:spPr bwMode="auto">
            <a:xfrm>
              <a:off x="6542089" y="4573588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4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082"/>
            <p:cNvSpPr>
              <a:spLocks noChangeArrowheads="1"/>
            </p:cNvSpPr>
            <p:nvPr userDrawn="1"/>
          </p:nvSpPr>
          <p:spPr bwMode="auto">
            <a:xfrm>
              <a:off x="6545264" y="4565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083"/>
            <p:cNvSpPr/>
            <p:nvPr userDrawn="1"/>
          </p:nvSpPr>
          <p:spPr bwMode="auto">
            <a:xfrm>
              <a:off x="6484939" y="4559300"/>
              <a:ext cx="77788" cy="7938"/>
            </a:xfrm>
            <a:custGeom>
              <a:avLst/>
              <a:gdLst>
                <a:gd name="T0" fmla="*/ 0 w 49"/>
                <a:gd name="T1" fmla="*/ 1 h 5"/>
                <a:gd name="T2" fmla="*/ 24 w 49"/>
                <a:gd name="T3" fmla="*/ 4 h 5"/>
                <a:gd name="T4" fmla="*/ 36 w 49"/>
                <a:gd name="T5" fmla="*/ 4 h 5"/>
                <a:gd name="T6" fmla="*/ 49 w 49"/>
                <a:gd name="T7" fmla="*/ 5 h 5"/>
                <a:gd name="T8" fmla="*/ 49 w 49"/>
                <a:gd name="T9" fmla="*/ 4 h 5"/>
                <a:gd name="T10" fmla="*/ 36 w 49"/>
                <a:gd name="T11" fmla="*/ 4 h 5"/>
                <a:gd name="T12" fmla="*/ 24 w 49"/>
                <a:gd name="T13" fmla="*/ 3 h 5"/>
                <a:gd name="T14" fmla="*/ 0 w 49"/>
                <a:gd name="T15" fmla="*/ 0 h 5"/>
                <a:gd name="T16" fmla="*/ 0 w 49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">
                  <a:moveTo>
                    <a:pt x="0" y="1"/>
                  </a:moveTo>
                  <a:cubicBezTo>
                    <a:pt x="8" y="2"/>
                    <a:pt x="16" y="3"/>
                    <a:pt x="24" y="4"/>
                  </a:cubicBezTo>
                  <a:cubicBezTo>
                    <a:pt x="28" y="4"/>
                    <a:pt x="32" y="4"/>
                    <a:pt x="36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3"/>
                    <a:pt x="28" y="3"/>
                    <a:pt x="24" y="3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084"/>
            <p:cNvSpPr/>
            <p:nvPr userDrawn="1"/>
          </p:nvSpPr>
          <p:spPr bwMode="auto">
            <a:xfrm>
              <a:off x="6573839" y="4573588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85"/>
            <p:cNvSpPr/>
            <p:nvPr userDrawn="1"/>
          </p:nvSpPr>
          <p:spPr bwMode="auto">
            <a:xfrm>
              <a:off x="6573839" y="4565650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1 w 7"/>
                <a:gd name="T3" fmla="*/ 6 h 6"/>
                <a:gd name="T4" fmla="*/ 0 w 7"/>
                <a:gd name="T5" fmla="*/ 0 h 6"/>
                <a:gd name="T6" fmla="*/ 7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086"/>
            <p:cNvSpPr/>
            <p:nvPr userDrawn="1"/>
          </p:nvSpPr>
          <p:spPr bwMode="auto">
            <a:xfrm>
              <a:off x="6600826" y="4572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2 w 8"/>
                <a:gd name="T5" fmla="*/ 12 h 13"/>
                <a:gd name="T6" fmla="*/ 0 w 8"/>
                <a:gd name="T7" fmla="*/ 7 h 13"/>
                <a:gd name="T8" fmla="*/ 3 w 8"/>
                <a:gd name="T9" fmla="*/ 0 h 13"/>
                <a:gd name="T10" fmla="*/ 8 w 8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087"/>
            <p:cNvSpPr/>
            <p:nvPr userDrawn="1"/>
          </p:nvSpPr>
          <p:spPr bwMode="auto">
            <a:xfrm>
              <a:off x="6600826" y="4565650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0 w 7"/>
                <a:gd name="T3" fmla="*/ 6 h 6"/>
                <a:gd name="T4" fmla="*/ 0 w 7"/>
                <a:gd name="T5" fmla="*/ 0 h 6"/>
                <a:gd name="T6" fmla="*/ 6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5" y="6"/>
                    <a:pt x="3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088"/>
            <p:cNvSpPr/>
            <p:nvPr userDrawn="1"/>
          </p:nvSpPr>
          <p:spPr bwMode="auto">
            <a:xfrm>
              <a:off x="6627814" y="4570413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6 w 8"/>
                <a:gd name="T3" fmla="*/ 11 h 13"/>
                <a:gd name="T4" fmla="*/ 5 w 8"/>
                <a:gd name="T5" fmla="*/ 13 h 13"/>
                <a:gd name="T6" fmla="*/ 0 w 8"/>
                <a:gd name="T7" fmla="*/ 7 h 13"/>
                <a:gd name="T8" fmla="*/ 3 w 8"/>
                <a:gd name="T9" fmla="*/ 0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8"/>
                    <a:pt x="7" y="10"/>
                    <a:pt x="6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0" y="11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089"/>
            <p:cNvSpPr/>
            <p:nvPr userDrawn="1"/>
          </p:nvSpPr>
          <p:spPr bwMode="auto">
            <a:xfrm>
              <a:off x="6627814" y="456247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4" y="7"/>
                    <a:pt x="2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090"/>
            <p:cNvSpPr/>
            <p:nvPr userDrawn="1"/>
          </p:nvSpPr>
          <p:spPr bwMode="auto">
            <a:xfrm>
              <a:off x="6567489" y="4560888"/>
              <a:ext cx="77788" cy="6350"/>
            </a:xfrm>
            <a:custGeom>
              <a:avLst/>
              <a:gdLst>
                <a:gd name="T0" fmla="*/ 0 w 49"/>
                <a:gd name="T1" fmla="*/ 4 h 4"/>
                <a:gd name="T2" fmla="*/ 1 w 49"/>
                <a:gd name="T3" fmla="*/ 4 h 4"/>
                <a:gd name="T4" fmla="*/ 24 w 49"/>
                <a:gd name="T5" fmla="*/ 3 h 4"/>
                <a:gd name="T6" fmla="*/ 24 w 49"/>
                <a:gd name="T7" fmla="*/ 3 h 4"/>
                <a:gd name="T8" fmla="*/ 36 w 49"/>
                <a:gd name="T9" fmla="*/ 2 h 4"/>
                <a:gd name="T10" fmla="*/ 43 w 49"/>
                <a:gd name="T11" fmla="*/ 2 h 4"/>
                <a:gd name="T12" fmla="*/ 43 w 49"/>
                <a:gd name="T13" fmla="*/ 2 h 4"/>
                <a:gd name="T14" fmla="*/ 49 w 49"/>
                <a:gd name="T15" fmla="*/ 1 h 4"/>
                <a:gd name="T16" fmla="*/ 49 w 49"/>
                <a:gd name="T17" fmla="*/ 0 h 4"/>
                <a:gd name="T18" fmla="*/ 43 w 49"/>
                <a:gd name="T19" fmla="*/ 1 h 4"/>
                <a:gd name="T20" fmla="*/ 36 w 49"/>
                <a:gd name="T21" fmla="*/ 2 h 4"/>
                <a:gd name="T22" fmla="*/ 24 w 49"/>
                <a:gd name="T23" fmla="*/ 2 h 4"/>
                <a:gd name="T24" fmla="*/ 24 w 49"/>
                <a:gd name="T25" fmla="*/ 3 h 4"/>
                <a:gd name="T26" fmla="*/ 24 w 49"/>
                <a:gd name="T27" fmla="*/ 2 h 4"/>
                <a:gd name="T28" fmla="*/ 1 w 49"/>
                <a:gd name="T29" fmla="*/ 3 h 4"/>
                <a:gd name="T30" fmla="*/ 0 w 49"/>
                <a:gd name="T31" fmla="*/ 3 h 4"/>
                <a:gd name="T32" fmla="*/ 0 w 49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9" y="4"/>
                    <a:pt x="16" y="4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6" y="3"/>
                    <a:pt x="9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91"/>
            <p:cNvSpPr/>
            <p:nvPr userDrawn="1"/>
          </p:nvSpPr>
          <p:spPr bwMode="auto">
            <a:xfrm>
              <a:off x="6656389" y="4567238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7 h 13"/>
                <a:gd name="T6" fmla="*/ 4 w 10"/>
                <a:gd name="T7" fmla="*/ 0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1" y="10"/>
                    <a:pt x="1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92"/>
            <p:cNvSpPr/>
            <p:nvPr userDrawn="1"/>
          </p:nvSpPr>
          <p:spPr bwMode="auto">
            <a:xfrm>
              <a:off x="6656389" y="455930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93"/>
            <p:cNvSpPr/>
            <p:nvPr userDrawn="1"/>
          </p:nvSpPr>
          <p:spPr bwMode="auto">
            <a:xfrm>
              <a:off x="6683376" y="45624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7 h 13"/>
                <a:gd name="T6" fmla="*/ 4 w 10"/>
                <a:gd name="T7" fmla="*/ 0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2" y="11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94"/>
            <p:cNvSpPr/>
            <p:nvPr userDrawn="1"/>
          </p:nvSpPr>
          <p:spPr bwMode="auto">
            <a:xfrm>
              <a:off x="6683376" y="45545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95"/>
            <p:cNvSpPr/>
            <p:nvPr userDrawn="1"/>
          </p:nvSpPr>
          <p:spPr bwMode="auto">
            <a:xfrm>
              <a:off x="6710364" y="4556125"/>
              <a:ext cx="15875" cy="22225"/>
            </a:xfrm>
            <a:custGeom>
              <a:avLst/>
              <a:gdLst>
                <a:gd name="T0" fmla="*/ 9 w 10"/>
                <a:gd name="T1" fmla="*/ 6 h 14"/>
                <a:gd name="T2" fmla="*/ 6 w 10"/>
                <a:gd name="T3" fmla="*/ 14 h 14"/>
                <a:gd name="T4" fmla="*/ 1 w 10"/>
                <a:gd name="T5" fmla="*/ 8 h 14"/>
                <a:gd name="T6" fmla="*/ 3 w 10"/>
                <a:gd name="T7" fmla="*/ 1 h 14"/>
                <a:gd name="T8" fmla="*/ 9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6"/>
                  </a:moveTo>
                  <a:cubicBezTo>
                    <a:pt x="10" y="10"/>
                    <a:pt x="6" y="14"/>
                    <a:pt x="6" y="14"/>
                  </a:cubicBezTo>
                  <a:cubicBezTo>
                    <a:pt x="6" y="14"/>
                    <a:pt x="2" y="12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96"/>
            <p:cNvSpPr/>
            <p:nvPr userDrawn="1"/>
          </p:nvSpPr>
          <p:spPr bwMode="auto">
            <a:xfrm>
              <a:off x="6708776" y="4549775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97"/>
            <p:cNvSpPr/>
            <p:nvPr userDrawn="1"/>
          </p:nvSpPr>
          <p:spPr bwMode="auto">
            <a:xfrm>
              <a:off x="6650039" y="4546600"/>
              <a:ext cx="76200" cy="15875"/>
            </a:xfrm>
            <a:custGeom>
              <a:avLst/>
              <a:gdLst>
                <a:gd name="T0" fmla="*/ 0 w 48"/>
                <a:gd name="T1" fmla="*/ 10 h 10"/>
                <a:gd name="T2" fmla="*/ 48 w 48"/>
                <a:gd name="T3" fmla="*/ 1 h 10"/>
                <a:gd name="T4" fmla="*/ 48 w 48"/>
                <a:gd name="T5" fmla="*/ 0 h 10"/>
                <a:gd name="T6" fmla="*/ 0 w 48"/>
                <a:gd name="T7" fmla="*/ 9 h 10"/>
                <a:gd name="T8" fmla="*/ 0 w 4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10"/>
                  </a:moveTo>
                  <a:cubicBezTo>
                    <a:pt x="16" y="8"/>
                    <a:pt x="32" y="5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4"/>
                    <a:pt x="16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98"/>
            <p:cNvSpPr/>
            <p:nvPr userDrawn="1"/>
          </p:nvSpPr>
          <p:spPr bwMode="auto">
            <a:xfrm>
              <a:off x="6740526" y="45497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0 w 9"/>
                <a:gd name="T5" fmla="*/ 8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0" y="8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99"/>
            <p:cNvSpPr/>
            <p:nvPr userDrawn="1"/>
          </p:nvSpPr>
          <p:spPr bwMode="auto">
            <a:xfrm>
              <a:off x="6738939" y="45418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100"/>
            <p:cNvSpPr/>
            <p:nvPr userDrawn="1"/>
          </p:nvSpPr>
          <p:spPr bwMode="auto">
            <a:xfrm>
              <a:off x="6765926" y="4541838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01"/>
            <p:cNvSpPr/>
            <p:nvPr userDrawn="1"/>
          </p:nvSpPr>
          <p:spPr bwMode="auto">
            <a:xfrm>
              <a:off x="6764339" y="4533900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1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1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02"/>
            <p:cNvSpPr/>
            <p:nvPr userDrawn="1"/>
          </p:nvSpPr>
          <p:spPr bwMode="auto">
            <a:xfrm>
              <a:off x="6791326" y="45323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9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9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03"/>
            <p:cNvSpPr/>
            <p:nvPr userDrawn="1"/>
          </p:nvSpPr>
          <p:spPr bwMode="auto">
            <a:xfrm>
              <a:off x="6789739" y="4525963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104"/>
            <p:cNvSpPr/>
            <p:nvPr userDrawn="1"/>
          </p:nvSpPr>
          <p:spPr bwMode="auto">
            <a:xfrm>
              <a:off x="6731001" y="4522788"/>
              <a:ext cx="74613" cy="23813"/>
            </a:xfrm>
            <a:custGeom>
              <a:avLst/>
              <a:gdLst>
                <a:gd name="T0" fmla="*/ 0 w 47"/>
                <a:gd name="T1" fmla="*/ 15 h 15"/>
                <a:gd name="T2" fmla="*/ 47 w 47"/>
                <a:gd name="T3" fmla="*/ 1 h 15"/>
                <a:gd name="T4" fmla="*/ 47 w 47"/>
                <a:gd name="T5" fmla="*/ 0 h 15"/>
                <a:gd name="T6" fmla="*/ 0 w 47"/>
                <a:gd name="T7" fmla="*/ 14 h 15"/>
                <a:gd name="T8" fmla="*/ 0 w 4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">
                  <a:moveTo>
                    <a:pt x="0" y="15"/>
                  </a:moveTo>
                  <a:cubicBezTo>
                    <a:pt x="16" y="11"/>
                    <a:pt x="32" y="6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5"/>
                    <a:pt x="16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105"/>
            <p:cNvSpPr/>
            <p:nvPr userDrawn="1"/>
          </p:nvSpPr>
          <p:spPr bwMode="auto">
            <a:xfrm>
              <a:off x="6819901" y="4522788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1 w 10"/>
                <a:gd name="T5" fmla="*/ 8 h 13"/>
                <a:gd name="T6" fmla="*/ 3 w 10"/>
                <a:gd name="T7" fmla="*/ 0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8"/>
                    <a:pt x="8" y="13"/>
                    <a:pt x="8" y="13"/>
                  </a:cubicBezTo>
                  <a:cubicBezTo>
                    <a:pt x="8" y="13"/>
                    <a:pt x="3" y="11"/>
                    <a:pt x="1" y="8"/>
                  </a:cubicBezTo>
                  <a:cubicBezTo>
                    <a:pt x="0" y="5"/>
                    <a:pt x="1" y="1"/>
                    <a:pt x="3" y="0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106"/>
            <p:cNvSpPr/>
            <p:nvPr userDrawn="1"/>
          </p:nvSpPr>
          <p:spPr bwMode="auto">
            <a:xfrm>
              <a:off x="6816726" y="4514850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107"/>
            <p:cNvSpPr/>
            <p:nvPr userDrawn="1"/>
          </p:nvSpPr>
          <p:spPr bwMode="auto">
            <a:xfrm>
              <a:off x="6845301" y="4511675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8"/>
                    <a:pt x="8" y="13"/>
                    <a:pt x="8" y="13"/>
                  </a:cubicBezTo>
                  <a:cubicBezTo>
                    <a:pt x="8" y="13"/>
                    <a:pt x="3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108"/>
            <p:cNvSpPr/>
            <p:nvPr userDrawn="1"/>
          </p:nvSpPr>
          <p:spPr bwMode="auto">
            <a:xfrm>
              <a:off x="6842126" y="45037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109"/>
            <p:cNvSpPr/>
            <p:nvPr userDrawn="1"/>
          </p:nvSpPr>
          <p:spPr bwMode="auto">
            <a:xfrm>
              <a:off x="6869114" y="4500563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8 w 11"/>
                <a:gd name="T3" fmla="*/ 12 h 12"/>
                <a:gd name="T4" fmla="*/ 2 w 11"/>
                <a:gd name="T5" fmla="*/ 8 h 12"/>
                <a:gd name="T6" fmla="*/ 3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8"/>
                    <a:pt x="8" y="12"/>
                    <a:pt x="8" y="12"/>
                  </a:cubicBezTo>
                  <a:cubicBezTo>
                    <a:pt x="8" y="12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110"/>
            <p:cNvSpPr/>
            <p:nvPr userDrawn="1"/>
          </p:nvSpPr>
          <p:spPr bwMode="auto">
            <a:xfrm>
              <a:off x="6865939" y="4492625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111"/>
            <p:cNvSpPr/>
            <p:nvPr userDrawn="1"/>
          </p:nvSpPr>
          <p:spPr bwMode="auto">
            <a:xfrm>
              <a:off x="6808789" y="4489450"/>
              <a:ext cx="73025" cy="31750"/>
            </a:xfrm>
            <a:custGeom>
              <a:avLst/>
              <a:gdLst>
                <a:gd name="T0" fmla="*/ 1 w 46"/>
                <a:gd name="T1" fmla="*/ 20 h 20"/>
                <a:gd name="T2" fmla="*/ 46 w 46"/>
                <a:gd name="T3" fmla="*/ 0 h 20"/>
                <a:gd name="T4" fmla="*/ 45 w 46"/>
                <a:gd name="T5" fmla="*/ 0 h 20"/>
                <a:gd name="T6" fmla="*/ 0 w 46"/>
                <a:gd name="T7" fmla="*/ 20 h 20"/>
                <a:gd name="T8" fmla="*/ 1 w 4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0">
                  <a:moveTo>
                    <a:pt x="1" y="20"/>
                  </a:moveTo>
                  <a:cubicBezTo>
                    <a:pt x="16" y="15"/>
                    <a:pt x="31" y="8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1" y="7"/>
                    <a:pt x="16" y="14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112"/>
            <p:cNvSpPr/>
            <p:nvPr userDrawn="1"/>
          </p:nvSpPr>
          <p:spPr bwMode="auto">
            <a:xfrm>
              <a:off x="6896101" y="4486275"/>
              <a:ext cx="17463" cy="20638"/>
            </a:xfrm>
            <a:custGeom>
              <a:avLst/>
              <a:gdLst>
                <a:gd name="T0" fmla="*/ 9 w 11"/>
                <a:gd name="T1" fmla="*/ 5 h 13"/>
                <a:gd name="T2" fmla="*/ 9 w 11"/>
                <a:gd name="T3" fmla="*/ 13 h 13"/>
                <a:gd name="T4" fmla="*/ 2 w 11"/>
                <a:gd name="T5" fmla="*/ 9 h 13"/>
                <a:gd name="T6" fmla="*/ 2 w 11"/>
                <a:gd name="T7" fmla="*/ 1 h 13"/>
                <a:gd name="T8" fmla="*/ 9 w 1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9" y="5"/>
                  </a:moveTo>
                  <a:cubicBezTo>
                    <a:pt x="11" y="8"/>
                    <a:pt x="9" y="13"/>
                    <a:pt x="9" y="13"/>
                  </a:cubicBezTo>
                  <a:cubicBezTo>
                    <a:pt x="9" y="13"/>
                    <a:pt x="4" y="12"/>
                    <a:pt x="2" y="9"/>
                  </a:cubicBezTo>
                  <a:cubicBezTo>
                    <a:pt x="0" y="6"/>
                    <a:pt x="1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113"/>
            <p:cNvSpPr/>
            <p:nvPr userDrawn="1"/>
          </p:nvSpPr>
          <p:spPr bwMode="auto">
            <a:xfrm>
              <a:off x="6892926" y="4479925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2 w 8"/>
                <a:gd name="T3" fmla="*/ 8 h 8"/>
                <a:gd name="T4" fmla="*/ 0 w 8"/>
                <a:gd name="T5" fmla="*/ 2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114"/>
            <p:cNvSpPr/>
            <p:nvPr userDrawn="1"/>
          </p:nvSpPr>
          <p:spPr bwMode="auto">
            <a:xfrm>
              <a:off x="6919914" y="4473575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8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115"/>
            <p:cNvSpPr/>
            <p:nvPr userDrawn="1"/>
          </p:nvSpPr>
          <p:spPr bwMode="auto">
            <a:xfrm>
              <a:off x="6915151" y="4465638"/>
              <a:ext cx="14288" cy="14288"/>
            </a:xfrm>
            <a:custGeom>
              <a:avLst/>
              <a:gdLst>
                <a:gd name="T0" fmla="*/ 9 w 9"/>
                <a:gd name="T1" fmla="*/ 6 h 9"/>
                <a:gd name="T2" fmla="*/ 3 w 9"/>
                <a:gd name="T3" fmla="*/ 9 h 9"/>
                <a:gd name="T4" fmla="*/ 0 w 9"/>
                <a:gd name="T5" fmla="*/ 3 h 9"/>
                <a:gd name="T6" fmla="*/ 6 w 9"/>
                <a:gd name="T7" fmla="*/ 0 h 9"/>
                <a:gd name="T8" fmla="*/ 9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3" y="9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116"/>
            <p:cNvSpPr/>
            <p:nvPr userDrawn="1"/>
          </p:nvSpPr>
          <p:spPr bwMode="auto">
            <a:xfrm>
              <a:off x="6943726" y="4459288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8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1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117"/>
            <p:cNvSpPr/>
            <p:nvPr userDrawn="1"/>
          </p:nvSpPr>
          <p:spPr bwMode="auto">
            <a:xfrm>
              <a:off x="6938964" y="44529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118"/>
            <p:cNvSpPr/>
            <p:nvPr userDrawn="1"/>
          </p:nvSpPr>
          <p:spPr bwMode="auto">
            <a:xfrm>
              <a:off x="6884989" y="4448175"/>
              <a:ext cx="68263" cy="39688"/>
            </a:xfrm>
            <a:custGeom>
              <a:avLst/>
              <a:gdLst>
                <a:gd name="T0" fmla="*/ 0 w 43"/>
                <a:gd name="T1" fmla="*/ 25 h 25"/>
                <a:gd name="T2" fmla="*/ 43 w 43"/>
                <a:gd name="T3" fmla="*/ 0 h 25"/>
                <a:gd name="T4" fmla="*/ 43 w 43"/>
                <a:gd name="T5" fmla="*/ 0 h 25"/>
                <a:gd name="T6" fmla="*/ 0 w 43"/>
                <a:gd name="T7" fmla="*/ 24 h 25"/>
                <a:gd name="T8" fmla="*/ 0 w 4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25"/>
                  </a:moveTo>
                  <a:cubicBezTo>
                    <a:pt x="15" y="18"/>
                    <a:pt x="29" y="9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9" y="9"/>
                    <a:pt x="15" y="17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119"/>
            <p:cNvSpPr/>
            <p:nvPr userDrawn="1"/>
          </p:nvSpPr>
          <p:spPr bwMode="auto">
            <a:xfrm>
              <a:off x="6969126" y="4443413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120"/>
            <p:cNvSpPr/>
            <p:nvPr userDrawn="1"/>
          </p:nvSpPr>
          <p:spPr bwMode="auto">
            <a:xfrm>
              <a:off x="6964364" y="4435475"/>
              <a:ext cx="12700" cy="14288"/>
            </a:xfrm>
            <a:custGeom>
              <a:avLst/>
              <a:gdLst>
                <a:gd name="T0" fmla="*/ 8 w 8"/>
                <a:gd name="T1" fmla="*/ 5 h 9"/>
                <a:gd name="T2" fmla="*/ 3 w 8"/>
                <a:gd name="T3" fmla="*/ 9 h 9"/>
                <a:gd name="T4" fmla="*/ 0 w 8"/>
                <a:gd name="T5" fmla="*/ 4 h 9"/>
                <a:gd name="T6" fmla="*/ 5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6" y="7"/>
                    <a:pt x="5" y="8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121"/>
            <p:cNvSpPr/>
            <p:nvPr userDrawn="1"/>
          </p:nvSpPr>
          <p:spPr bwMode="auto">
            <a:xfrm>
              <a:off x="6991351" y="4427538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3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122"/>
            <p:cNvSpPr/>
            <p:nvPr userDrawn="1"/>
          </p:nvSpPr>
          <p:spPr bwMode="auto">
            <a:xfrm>
              <a:off x="6985001" y="4421188"/>
              <a:ext cx="14288" cy="12700"/>
            </a:xfrm>
            <a:custGeom>
              <a:avLst/>
              <a:gdLst>
                <a:gd name="T0" fmla="*/ 9 w 9"/>
                <a:gd name="T1" fmla="*/ 5 h 8"/>
                <a:gd name="T2" fmla="*/ 4 w 9"/>
                <a:gd name="T3" fmla="*/ 8 h 8"/>
                <a:gd name="T4" fmla="*/ 0 w 9"/>
                <a:gd name="T5" fmla="*/ 3 h 8"/>
                <a:gd name="T6" fmla="*/ 5 w 9"/>
                <a:gd name="T7" fmla="*/ 0 h 8"/>
                <a:gd name="T8" fmla="*/ 9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7" y="6"/>
                    <a:pt x="6" y="7"/>
                    <a:pt x="4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123"/>
            <p:cNvSpPr/>
            <p:nvPr userDrawn="1"/>
          </p:nvSpPr>
          <p:spPr bwMode="auto">
            <a:xfrm>
              <a:off x="7011989" y="4411663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0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7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124"/>
            <p:cNvSpPr/>
            <p:nvPr userDrawn="1"/>
          </p:nvSpPr>
          <p:spPr bwMode="auto">
            <a:xfrm>
              <a:off x="7007226" y="4405313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3 h 8"/>
                <a:gd name="T6" fmla="*/ 5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125"/>
            <p:cNvSpPr/>
            <p:nvPr userDrawn="1"/>
          </p:nvSpPr>
          <p:spPr bwMode="auto">
            <a:xfrm>
              <a:off x="6956426" y="4398963"/>
              <a:ext cx="65088" cy="47625"/>
            </a:xfrm>
            <a:custGeom>
              <a:avLst/>
              <a:gdLst>
                <a:gd name="T0" fmla="*/ 1 w 41"/>
                <a:gd name="T1" fmla="*/ 30 h 30"/>
                <a:gd name="T2" fmla="*/ 41 w 41"/>
                <a:gd name="T3" fmla="*/ 1 h 30"/>
                <a:gd name="T4" fmla="*/ 40 w 41"/>
                <a:gd name="T5" fmla="*/ 0 h 30"/>
                <a:gd name="T6" fmla="*/ 0 w 41"/>
                <a:gd name="T7" fmla="*/ 29 h 30"/>
                <a:gd name="T8" fmla="*/ 1 w 4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0">
                  <a:moveTo>
                    <a:pt x="1" y="30"/>
                  </a:moveTo>
                  <a:cubicBezTo>
                    <a:pt x="15" y="21"/>
                    <a:pt x="28" y="1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8" y="10"/>
                    <a:pt x="14" y="20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126"/>
            <p:cNvSpPr/>
            <p:nvPr userDrawn="1"/>
          </p:nvSpPr>
          <p:spPr bwMode="auto">
            <a:xfrm>
              <a:off x="7035801" y="4392613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0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7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127"/>
            <p:cNvSpPr/>
            <p:nvPr userDrawn="1"/>
          </p:nvSpPr>
          <p:spPr bwMode="auto">
            <a:xfrm>
              <a:off x="7031039" y="438626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4 w 8"/>
                <a:gd name="T3" fmla="*/ 8 h 8"/>
                <a:gd name="T4" fmla="*/ 0 w 8"/>
                <a:gd name="T5" fmla="*/ 4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128"/>
            <p:cNvSpPr/>
            <p:nvPr userDrawn="1"/>
          </p:nvSpPr>
          <p:spPr bwMode="auto">
            <a:xfrm>
              <a:off x="7056439" y="4375150"/>
              <a:ext cx="19050" cy="19050"/>
            </a:xfrm>
            <a:custGeom>
              <a:avLst/>
              <a:gdLst>
                <a:gd name="T0" fmla="*/ 9 w 12"/>
                <a:gd name="T1" fmla="*/ 4 h 12"/>
                <a:gd name="T2" fmla="*/ 11 w 12"/>
                <a:gd name="T3" fmla="*/ 11 h 12"/>
                <a:gd name="T4" fmla="*/ 3 w 12"/>
                <a:gd name="T5" fmla="*/ 9 h 12"/>
                <a:gd name="T6" fmla="*/ 2 w 12"/>
                <a:gd name="T7" fmla="*/ 1 h 12"/>
                <a:gd name="T8" fmla="*/ 9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4"/>
                  </a:moveTo>
                  <a:cubicBezTo>
                    <a:pt x="12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129"/>
            <p:cNvSpPr/>
            <p:nvPr userDrawn="1"/>
          </p:nvSpPr>
          <p:spPr bwMode="auto">
            <a:xfrm>
              <a:off x="7051676" y="4368800"/>
              <a:ext cx="12700" cy="14288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7" y="6"/>
                    <a:pt x="5" y="7"/>
                    <a:pt x="4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130"/>
            <p:cNvSpPr/>
            <p:nvPr userDrawn="1"/>
          </p:nvSpPr>
          <p:spPr bwMode="auto">
            <a:xfrm>
              <a:off x="7077076" y="4357688"/>
              <a:ext cx="19050" cy="17463"/>
            </a:xfrm>
            <a:custGeom>
              <a:avLst/>
              <a:gdLst>
                <a:gd name="T0" fmla="*/ 9 w 12"/>
                <a:gd name="T1" fmla="*/ 3 h 11"/>
                <a:gd name="T2" fmla="*/ 11 w 12"/>
                <a:gd name="T3" fmla="*/ 11 h 11"/>
                <a:gd name="T4" fmla="*/ 3 w 12"/>
                <a:gd name="T5" fmla="*/ 9 h 11"/>
                <a:gd name="T6" fmla="*/ 2 w 12"/>
                <a:gd name="T7" fmla="*/ 1 h 11"/>
                <a:gd name="T8" fmla="*/ 9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3"/>
                  </a:moveTo>
                  <a:cubicBezTo>
                    <a:pt x="12" y="6"/>
                    <a:pt x="11" y="11"/>
                    <a:pt x="11" y="11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7" y="0"/>
                    <a:pt x="9" y="3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31"/>
            <p:cNvSpPr/>
            <p:nvPr userDrawn="1"/>
          </p:nvSpPr>
          <p:spPr bwMode="auto">
            <a:xfrm>
              <a:off x="7070726" y="4351338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132"/>
            <p:cNvSpPr/>
            <p:nvPr userDrawn="1"/>
          </p:nvSpPr>
          <p:spPr bwMode="auto">
            <a:xfrm>
              <a:off x="7024689" y="4344988"/>
              <a:ext cx="60325" cy="52388"/>
            </a:xfrm>
            <a:custGeom>
              <a:avLst/>
              <a:gdLst>
                <a:gd name="T0" fmla="*/ 0 w 38"/>
                <a:gd name="T1" fmla="*/ 33 h 33"/>
                <a:gd name="T2" fmla="*/ 38 w 38"/>
                <a:gd name="T3" fmla="*/ 1 h 33"/>
                <a:gd name="T4" fmla="*/ 37 w 38"/>
                <a:gd name="T5" fmla="*/ 0 h 33"/>
                <a:gd name="T6" fmla="*/ 0 w 38"/>
                <a:gd name="T7" fmla="*/ 32 h 33"/>
                <a:gd name="T8" fmla="*/ 0 w 3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0" y="33"/>
                  </a:moveTo>
                  <a:cubicBezTo>
                    <a:pt x="13" y="23"/>
                    <a:pt x="26" y="12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11"/>
                    <a:pt x="13" y="22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133"/>
            <p:cNvSpPr/>
            <p:nvPr userDrawn="1"/>
          </p:nvSpPr>
          <p:spPr bwMode="auto">
            <a:xfrm>
              <a:off x="7099301" y="4335463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11 w 11"/>
                <a:gd name="T3" fmla="*/ 11 h 12"/>
                <a:gd name="T4" fmla="*/ 3 w 11"/>
                <a:gd name="T5" fmla="*/ 9 h 12"/>
                <a:gd name="T6" fmla="*/ 1 w 11"/>
                <a:gd name="T7" fmla="*/ 2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134"/>
            <p:cNvSpPr/>
            <p:nvPr userDrawn="1"/>
          </p:nvSpPr>
          <p:spPr bwMode="auto">
            <a:xfrm>
              <a:off x="7092951" y="4330700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35"/>
            <p:cNvSpPr/>
            <p:nvPr userDrawn="1"/>
          </p:nvSpPr>
          <p:spPr bwMode="auto">
            <a:xfrm>
              <a:off x="7118351" y="4316413"/>
              <a:ext cx="17463" cy="19050"/>
            </a:xfrm>
            <a:custGeom>
              <a:avLst/>
              <a:gdLst>
                <a:gd name="T0" fmla="*/ 9 w 11"/>
                <a:gd name="T1" fmla="*/ 3 h 12"/>
                <a:gd name="T2" fmla="*/ 11 w 11"/>
                <a:gd name="T3" fmla="*/ 11 h 12"/>
                <a:gd name="T4" fmla="*/ 3 w 11"/>
                <a:gd name="T5" fmla="*/ 9 h 12"/>
                <a:gd name="T6" fmla="*/ 1 w 11"/>
                <a:gd name="T7" fmla="*/ 2 h 12"/>
                <a:gd name="T8" fmla="*/ 9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3"/>
                  </a:moveTo>
                  <a:cubicBezTo>
                    <a:pt x="11" y="6"/>
                    <a:pt x="11" y="11"/>
                    <a:pt x="11" y="11"/>
                  </a:cubicBezTo>
                  <a:cubicBezTo>
                    <a:pt x="11" y="11"/>
                    <a:pt x="6" y="12"/>
                    <a:pt x="3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1"/>
                    <a:pt x="9" y="3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36"/>
            <p:cNvSpPr/>
            <p:nvPr userDrawn="1"/>
          </p:nvSpPr>
          <p:spPr bwMode="auto">
            <a:xfrm>
              <a:off x="7112001" y="4311650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37"/>
            <p:cNvSpPr/>
            <p:nvPr userDrawn="1"/>
          </p:nvSpPr>
          <p:spPr bwMode="auto">
            <a:xfrm>
              <a:off x="7135814" y="4297363"/>
              <a:ext cx="19050" cy="17463"/>
            </a:xfrm>
            <a:custGeom>
              <a:avLst/>
              <a:gdLst>
                <a:gd name="T0" fmla="*/ 9 w 12"/>
                <a:gd name="T1" fmla="*/ 3 h 11"/>
                <a:gd name="T2" fmla="*/ 11 w 12"/>
                <a:gd name="T3" fmla="*/ 10 h 11"/>
                <a:gd name="T4" fmla="*/ 4 w 12"/>
                <a:gd name="T5" fmla="*/ 9 h 11"/>
                <a:gd name="T6" fmla="*/ 2 w 12"/>
                <a:gd name="T7" fmla="*/ 1 h 11"/>
                <a:gd name="T8" fmla="*/ 9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3"/>
                  </a:moveTo>
                  <a:cubicBezTo>
                    <a:pt x="12" y="5"/>
                    <a:pt x="11" y="10"/>
                    <a:pt x="11" y="10"/>
                  </a:cubicBezTo>
                  <a:cubicBezTo>
                    <a:pt x="11" y="10"/>
                    <a:pt x="7" y="11"/>
                    <a:pt x="4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38"/>
            <p:cNvSpPr/>
            <p:nvPr userDrawn="1"/>
          </p:nvSpPr>
          <p:spPr bwMode="auto">
            <a:xfrm>
              <a:off x="7129464" y="4291013"/>
              <a:ext cx="14288" cy="14288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5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39"/>
            <p:cNvSpPr/>
            <p:nvPr userDrawn="1"/>
          </p:nvSpPr>
          <p:spPr bwMode="auto">
            <a:xfrm>
              <a:off x="7086601" y="4284663"/>
              <a:ext cx="55563" cy="58738"/>
            </a:xfrm>
            <a:custGeom>
              <a:avLst/>
              <a:gdLst>
                <a:gd name="T0" fmla="*/ 1 w 35"/>
                <a:gd name="T1" fmla="*/ 37 h 37"/>
                <a:gd name="T2" fmla="*/ 35 w 35"/>
                <a:gd name="T3" fmla="*/ 1 h 37"/>
                <a:gd name="T4" fmla="*/ 34 w 35"/>
                <a:gd name="T5" fmla="*/ 0 h 37"/>
                <a:gd name="T6" fmla="*/ 0 w 35"/>
                <a:gd name="T7" fmla="*/ 36 h 37"/>
                <a:gd name="T8" fmla="*/ 1 w 3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1" y="37"/>
                  </a:moveTo>
                  <a:cubicBezTo>
                    <a:pt x="13" y="25"/>
                    <a:pt x="24" y="13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13"/>
                    <a:pt x="12" y="25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140"/>
            <p:cNvSpPr/>
            <p:nvPr userDrawn="1"/>
          </p:nvSpPr>
          <p:spPr bwMode="auto">
            <a:xfrm>
              <a:off x="6375401" y="3924300"/>
              <a:ext cx="15875" cy="20638"/>
            </a:xfrm>
            <a:custGeom>
              <a:avLst/>
              <a:gdLst>
                <a:gd name="T0" fmla="*/ 8 w 10"/>
                <a:gd name="T1" fmla="*/ 9 h 13"/>
                <a:gd name="T2" fmla="*/ 2 w 10"/>
                <a:gd name="T3" fmla="*/ 13 h 13"/>
                <a:gd name="T4" fmla="*/ 2 w 10"/>
                <a:gd name="T5" fmla="*/ 5 h 13"/>
                <a:gd name="T6" fmla="*/ 8 w 10"/>
                <a:gd name="T7" fmla="*/ 2 h 13"/>
                <a:gd name="T8" fmla="*/ 8 w 1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9"/>
                  </a:moveTo>
                  <a:cubicBezTo>
                    <a:pt x="6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3" y="2"/>
                    <a:pt x="6" y="0"/>
                    <a:pt x="8" y="2"/>
                  </a:cubicBezTo>
                  <a:cubicBezTo>
                    <a:pt x="10" y="3"/>
                    <a:pt x="10" y="6"/>
                    <a:pt x="8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141"/>
            <p:cNvSpPr/>
            <p:nvPr userDrawn="1"/>
          </p:nvSpPr>
          <p:spPr bwMode="auto">
            <a:xfrm>
              <a:off x="6383339" y="3917950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3" y="7"/>
                    <a:pt x="2" y="6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6" y="2"/>
                    <a:pt x="8" y="3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142"/>
            <p:cNvSpPr/>
            <p:nvPr userDrawn="1"/>
          </p:nvSpPr>
          <p:spPr bwMode="auto">
            <a:xfrm>
              <a:off x="6397626" y="393858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2 w 10"/>
                <a:gd name="T5" fmla="*/ 4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2" y="4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143"/>
            <p:cNvSpPr/>
            <p:nvPr userDrawn="1"/>
          </p:nvSpPr>
          <p:spPr bwMode="auto">
            <a:xfrm>
              <a:off x="6405564" y="3930650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6 h 9"/>
                <a:gd name="T4" fmla="*/ 3 w 8"/>
                <a:gd name="T5" fmla="*/ 0 h 9"/>
                <a:gd name="T6" fmla="*/ 8 w 8"/>
                <a:gd name="T7" fmla="*/ 3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144"/>
            <p:cNvSpPr/>
            <p:nvPr userDrawn="1"/>
          </p:nvSpPr>
          <p:spPr bwMode="auto">
            <a:xfrm>
              <a:off x="6419851" y="3951288"/>
              <a:ext cx="17463" cy="19050"/>
            </a:xfrm>
            <a:custGeom>
              <a:avLst/>
              <a:gdLst>
                <a:gd name="T0" fmla="*/ 9 w 11"/>
                <a:gd name="T1" fmla="*/ 8 h 12"/>
                <a:gd name="T2" fmla="*/ 3 w 11"/>
                <a:gd name="T3" fmla="*/ 12 h 12"/>
                <a:gd name="T4" fmla="*/ 2 w 11"/>
                <a:gd name="T5" fmla="*/ 4 h 12"/>
                <a:gd name="T6" fmla="*/ 9 w 11"/>
                <a:gd name="T7" fmla="*/ 1 h 12"/>
                <a:gd name="T8" fmla="*/ 9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1" y="2"/>
                    <a:pt x="11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145"/>
            <p:cNvSpPr/>
            <p:nvPr userDrawn="1"/>
          </p:nvSpPr>
          <p:spPr bwMode="auto">
            <a:xfrm>
              <a:off x="6427789" y="394335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2"/>
                    <a:pt x="8" y="3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146"/>
            <p:cNvSpPr/>
            <p:nvPr userDrawn="1"/>
          </p:nvSpPr>
          <p:spPr bwMode="auto">
            <a:xfrm>
              <a:off x="6381751" y="3913188"/>
              <a:ext cx="66675" cy="39688"/>
            </a:xfrm>
            <a:custGeom>
              <a:avLst/>
              <a:gdLst>
                <a:gd name="T0" fmla="*/ 0 w 42"/>
                <a:gd name="T1" fmla="*/ 1 h 25"/>
                <a:gd name="T2" fmla="*/ 41 w 42"/>
                <a:gd name="T3" fmla="*/ 25 h 25"/>
                <a:gd name="T4" fmla="*/ 42 w 42"/>
                <a:gd name="T5" fmla="*/ 24 h 25"/>
                <a:gd name="T6" fmla="*/ 1 w 42"/>
                <a:gd name="T7" fmla="*/ 0 h 25"/>
                <a:gd name="T8" fmla="*/ 0 w 42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0" y="1"/>
                  </a:moveTo>
                  <a:cubicBezTo>
                    <a:pt x="13" y="9"/>
                    <a:pt x="27" y="17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28" y="17"/>
                    <a:pt x="14" y="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147"/>
            <p:cNvSpPr/>
            <p:nvPr userDrawn="1"/>
          </p:nvSpPr>
          <p:spPr bwMode="auto">
            <a:xfrm>
              <a:off x="6446839" y="396398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2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148"/>
            <p:cNvSpPr/>
            <p:nvPr userDrawn="1"/>
          </p:nvSpPr>
          <p:spPr bwMode="auto">
            <a:xfrm>
              <a:off x="6454776" y="3957638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2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149"/>
            <p:cNvSpPr/>
            <p:nvPr userDrawn="1"/>
          </p:nvSpPr>
          <p:spPr bwMode="auto">
            <a:xfrm>
              <a:off x="6470651" y="3975100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8"/>
                    <a:pt x="1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150"/>
            <p:cNvSpPr/>
            <p:nvPr userDrawn="1"/>
          </p:nvSpPr>
          <p:spPr bwMode="auto">
            <a:xfrm>
              <a:off x="6477001" y="396875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151"/>
            <p:cNvSpPr/>
            <p:nvPr userDrawn="1"/>
          </p:nvSpPr>
          <p:spPr bwMode="auto">
            <a:xfrm>
              <a:off x="6494464" y="3986213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2" y="13"/>
                    <a:pt x="2" y="13"/>
                  </a:cubicBezTo>
                  <a:cubicBezTo>
                    <a:pt x="2" y="13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152"/>
            <p:cNvSpPr/>
            <p:nvPr userDrawn="1"/>
          </p:nvSpPr>
          <p:spPr bwMode="auto">
            <a:xfrm>
              <a:off x="6500814" y="3978275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154"/>
            <p:cNvSpPr/>
            <p:nvPr userDrawn="1"/>
          </p:nvSpPr>
          <p:spPr bwMode="auto">
            <a:xfrm>
              <a:off x="6451601" y="3952875"/>
              <a:ext cx="68263" cy="33338"/>
            </a:xfrm>
            <a:custGeom>
              <a:avLst/>
              <a:gdLst>
                <a:gd name="T0" fmla="*/ 0 w 43"/>
                <a:gd name="T1" fmla="*/ 1 h 21"/>
                <a:gd name="T2" fmla="*/ 43 w 43"/>
                <a:gd name="T3" fmla="*/ 21 h 21"/>
                <a:gd name="T4" fmla="*/ 43 w 43"/>
                <a:gd name="T5" fmla="*/ 20 h 21"/>
                <a:gd name="T6" fmla="*/ 0 w 43"/>
                <a:gd name="T7" fmla="*/ 0 h 21"/>
                <a:gd name="T8" fmla="*/ 0 w 4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0" y="1"/>
                  </a:moveTo>
                  <a:cubicBezTo>
                    <a:pt x="14" y="8"/>
                    <a:pt x="28" y="15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29" y="14"/>
                    <a:pt x="14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55"/>
            <p:cNvSpPr/>
            <p:nvPr userDrawn="1"/>
          </p:nvSpPr>
          <p:spPr bwMode="auto">
            <a:xfrm>
              <a:off x="6521451" y="3997325"/>
              <a:ext cx="15875" cy="20638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156"/>
            <p:cNvSpPr/>
            <p:nvPr userDrawn="1"/>
          </p:nvSpPr>
          <p:spPr bwMode="auto">
            <a:xfrm>
              <a:off x="6527801" y="3990975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57"/>
            <p:cNvSpPr/>
            <p:nvPr userDrawn="1"/>
          </p:nvSpPr>
          <p:spPr bwMode="auto">
            <a:xfrm>
              <a:off x="6545264" y="40068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58"/>
            <p:cNvSpPr/>
            <p:nvPr userDrawn="1"/>
          </p:nvSpPr>
          <p:spPr bwMode="auto">
            <a:xfrm>
              <a:off x="6551614" y="400050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1"/>
                    <a:pt x="8" y="2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59"/>
            <p:cNvSpPr/>
            <p:nvPr userDrawn="1"/>
          </p:nvSpPr>
          <p:spPr bwMode="auto">
            <a:xfrm>
              <a:off x="6570664" y="4016375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2" y="13"/>
                    <a:pt x="2" y="13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60"/>
            <p:cNvSpPr/>
            <p:nvPr userDrawn="1"/>
          </p:nvSpPr>
          <p:spPr bwMode="auto">
            <a:xfrm>
              <a:off x="6575426" y="4008438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61"/>
            <p:cNvSpPr/>
            <p:nvPr userDrawn="1"/>
          </p:nvSpPr>
          <p:spPr bwMode="auto">
            <a:xfrm>
              <a:off x="6524626" y="3986213"/>
              <a:ext cx="71438" cy="30163"/>
            </a:xfrm>
            <a:custGeom>
              <a:avLst/>
              <a:gdLst>
                <a:gd name="T0" fmla="*/ 0 w 45"/>
                <a:gd name="T1" fmla="*/ 1 h 19"/>
                <a:gd name="T2" fmla="*/ 22 w 45"/>
                <a:gd name="T3" fmla="*/ 10 h 19"/>
                <a:gd name="T4" fmla="*/ 22 w 45"/>
                <a:gd name="T5" fmla="*/ 10 h 19"/>
                <a:gd name="T6" fmla="*/ 44 w 45"/>
                <a:gd name="T7" fmla="*/ 19 h 19"/>
                <a:gd name="T8" fmla="*/ 45 w 45"/>
                <a:gd name="T9" fmla="*/ 18 h 19"/>
                <a:gd name="T10" fmla="*/ 22 w 45"/>
                <a:gd name="T11" fmla="*/ 9 h 19"/>
                <a:gd name="T12" fmla="*/ 22 w 45"/>
                <a:gd name="T13" fmla="*/ 10 h 19"/>
                <a:gd name="T14" fmla="*/ 22 w 45"/>
                <a:gd name="T15" fmla="*/ 9 h 19"/>
                <a:gd name="T16" fmla="*/ 0 w 45"/>
                <a:gd name="T17" fmla="*/ 0 h 19"/>
                <a:gd name="T18" fmla="*/ 0 w 45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">
                  <a:moveTo>
                    <a:pt x="0" y="1"/>
                  </a:moveTo>
                  <a:cubicBezTo>
                    <a:pt x="7" y="4"/>
                    <a:pt x="15" y="7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6"/>
                    <a:pt x="7" y="4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162"/>
            <p:cNvSpPr/>
            <p:nvPr userDrawn="1"/>
          </p:nvSpPr>
          <p:spPr bwMode="auto">
            <a:xfrm>
              <a:off x="6597651" y="402590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163"/>
            <p:cNvSpPr/>
            <p:nvPr userDrawn="1"/>
          </p:nvSpPr>
          <p:spPr bwMode="auto">
            <a:xfrm>
              <a:off x="6604001" y="401955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164"/>
            <p:cNvSpPr/>
            <p:nvPr userDrawn="1"/>
          </p:nvSpPr>
          <p:spPr bwMode="auto">
            <a:xfrm>
              <a:off x="6623051" y="40338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2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2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165"/>
            <p:cNvSpPr/>
            <p:nvPr userDrawn="1"/>
          </p:nvSpPr>
          <p:spPr bwMode="auto">
            <a:xfrm>
              <a:off x="6627814" y="4027488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6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166"/>
            <p:cNvSpPr/>
            <p:nvPr userDrawn="1"/>
          </p:nvSpPr>
          <p:spPr bwMode="auto">
            <a:xfrm>
              <a:off x="6646864" y="40417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2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9"/>
                    <a:pt x="2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167"/>
            <p:cNvSpPr/>
            <p:nvPr userDrawn="1"/>
          </p:nvSpPr>
          <p:spPr bwMode="auto">
            <a:xfrm>
              <a:off x="6653214" y="403542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168"/>
            <p:cNvSpPr/>
            <p:nvPr userDrawn="1"/>
          </p:nvSpPr>
          <p:spPr bwMode="auto">
            <a:xfrm>
              <a:off x="6599239" y="4016375"/>
              <a:ext cx="73025" cy="23813"/>
            </a:xfrm>
            <a:custGeom>
              <a:avLst/>
              <a:gdLst>
                <a:gd name="T0" fmla="*/ 0 w 46"/>
                <a:gd name="T1" fmla="*/ 0 h 15"/>
                <a:gd name="T2" fmla="*/ 23 w 46"/>
                <a:gd name="T3" fmla="*/ 8 h 15"/>
                <a:gd name="T4" fmla="*/ 46 w 46"/>
                <a:gd name="T5" fmla="*/ 15 h 15"/>
                <a:gd name="T6" fmla="*/ 46 w 46"/>
                <a:gd name="T7" fmla="*/ 14 h 15"/>
                <a:gd name="T8" fmla="*/ 23 w 46"/>
                <a:gd name="T9" fmla="*/ 7 h 15"/>
                <a:gd name="T10" fmla="*/ 0 w 46"/>
                <a:gd name="T11" fmla="*/ 0 h 15"/>
                <a:gd name="T12" fmla="*/ 0 w 4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">
                  <a:moveTo>
                    <a:pt x="0" y="0"/>
                  </a:moveTo>
                  <a:cubicBezTo>
                    <a:pt x="8" y="3"/>
                    <a:pt x="15" y="6"/>
                    <a:pt x="23" y="8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5" y="5"/>
                    <a:pt x="8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69"/>
            <p:cNvSpPr/>
            <p:nvPr userDrawn="1"/>
          </p:nvSpPr>
          <p:spPr bwMode="auto">
            <a:xfrm>
              <a:off x="6675439" y="4049713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70"/>
            <p:cNvSpPr/>
            <p:nvPr userDrawn="1"/>
          </p:nvSpPr>
          <p:spPr bwMode="auto">
            <a:xfrm>
              <a:off x="6680201" y="40433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71"/>
            <p:cNvSpPr/>
            <p:nvPr userDrawn="1"/>
          </p:nvSpPr>
          <p:spPr bwMode="auto">
            <a:xfrm>
              <a:off x="6700839" y="4057650"/>
              <a:ext cx="15875" cy="20638"/>
            </a:xfrm>
            <a:custGeom>
              <a:avLst/>
              <a:gdLst>
                <a:gd name="T0" fmla="*/ 9 w 10"/>
                <a:gd name="T1" fmla="*/ 7 h 13"/>
                <a:gd name="T2" fmla="*/ 3 w 10"/>
                <a:gd name="T3" fmla="*/ 13 h 13"/>
                <a:gd name="T4" fmla="*/ 1 w 10"/>
                <a:gd name="T5" fmla="*/ 5 h 13"/>
                <a:gd name="T6" fmla="*/ 6 w 10"/>
                <a:gd name="T7" fmla="*/ 0 h 13"/>
                <a:gd name="T8" fmla="*/ 9 w 10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72"/>
            <p:cNvSpPr/>
            <p:nvPr userDrawn="1"/>
          </p:nvSpPr>
          <p:spPr bwMode="auto">
            <a:xfrm>
              <a:off x="6705601" y="40497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7"/>
                    <a:pt x="2" y="6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73"/>
            <p:cNvSpPr/>
            <p:nvPr userDrawn="1"/>
          </p:nvSpPr>
          <p:spPr bwMode="auto">
            <a:xfrm>
              <a:off x="6726239" y="4062413"/>
              <a:ext cx="14288" cy="20638"/>
            </a:xfrm>
            <a:custGeom>
              <a:avLst/>
              <a:gdLst>
                <a:gd name="T0" fmla="*/ 9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74"/>
            <p:cNvSpPr/>
            <p:nvPr userDrawn="1"/>
          </p:nvSpPr>
          <p:spPr bwMode="auto">
            <a:xfrm>
              <a:off x="6731001" y="405606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75"/>
            <p:cNvSpPr/>
            <p:nvPr userDrawn="1"/>
          </p:nvSpPr>
          <p:spPr bwMode="auto">
            <a:xfrm>
              <a:off x="6675439" y="4040188"/>
              <a:ext cx="74613" cy="20638"/>
            </a:xfrm>
            <a:custGeom>
              <a:avLst/>
              <a:gdLst>
                <a:gd name="T0" fmla="*/ 0 w 47"/>
                <a:gd name="T1" fmla="*/ 1 h 13"/>
                <a:gd name="T2" fmla="*/ 23 w 47"/>
                <a:gd name="T3" fmla="*/ 7 h 13"/>
                <a:gd name="T4" fmla="*/ 23 w 47"/>
                <a:gd name="T5" fmla="*/ 7 h 13"/>
                <a:gd name="T6" fmla="*/ 47 w 47"/>
                <a:gd name="T7" fmla="*/ 13 h 13"/>
                <a:gd name="T8" fmla="*/ 47 w 47"/>
                <a:gd name="T9" fmla="*/ 12 h 13"/>
                <a:gd name="T10" fmla="*/ 24 w 47"/>
                <a:gd name="T11" fmla="*/ 6 h 13"/>
                <a:gd name="T12" fmla="*/ 1 w 47"/>
                <a:gd name="T13" fmla="*/ 0 h 13"/>
                <a:gd name="T14" fmla="*/ 0 w 47"/>
                <a:gd name="T15" fmla="*/ 1 h 13"/>
                <a:gd name="T16" fmla="*/ 0 w 47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3">
                  <a:moveTo>
                    <a:pt x="0" y="1"/>
                  </a:moveTo>
                  <a:lnTo>
                    <a:pt x="23" y="7"/>
                  </a:lnTo>
                  <a:lnTo>
                    <a:pt x="23" y="7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24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6"/>
            <p:cNvSpPr/>
            <p:nvPr userDrawn="1"/>
          </p:nvSpPr>
          <p:spPr bwMode="auto">
            <a:xfrm>
              <a:off x="6754814" y="4068763"/>
              <a:ext cx="14288" cy="22225"/>
            </a:xfrm>
            <a:custGeom>
              <a:avLst/>
              <a:gdLst>
                <a:gd name="T0" fmla="*/ 9 w 9"/>
                <a:gd name="T1" fmla="*/ 8 h 14"/>
                <a:gd name="T2" fmla="*/ 3 w 9"/>
                <a:gd name="T3" fmla="*/ 14 h 14"/>
                <a:gd name="T4" fmla="*/ 1 w 9"/>
                <a:gd name="T5" fmla="*/ 6 h 14"/>
                <a:gd name="T6" fmla="*/ 6 w 9"/>
                <a:gd name="T7" fmla="*/ 1 h 14"/>
                <a:gd name="T8" fmla="*/ 9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8"/>
                  </a:moveTo>
                  <a:cubicBezTo>
                    <a:pt x="8" y="11"/>
                    <a:pt x="3" y="14"/>
                    <a:pt x="3" y="14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77"/>
            <p:cNvSpPr/>
            <p:nvPr userDrawn="1"/>
          </p:nvSpPr>
          <p:spPr bwMode="auto">
            <a:xfrm>
              <a:off x="6759576" y="40624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78"/>
            <p:cNvSpPr/>
            <p:nvPr userDrawn="1"/>
          </p:nvSpPr>
          <p:spPr bwMode="auto">
            <a:xfrm>
              <a:off x="6780214" y="407511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179"/>
            <p:cNvSpPr/>
            <p:nvPr userDrawn="1"/>
          </p:nvSpPr>
          <p:spPr bwMode="auto">
            <a:xfrm>
              <a:off x="6784976" y="40671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180"/>
            <p:cNvSpPr/>
            <p:nvPr userDrawn="1"/>
          </p:nvSpPr>
          <p:spPr bwMode="auto">
            <a:xfrm>
              <a:off x="6807201" y="407987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181"/>
            <p:cNvSpPr/>
            <p:nvPr userDrawn="1"/>
          </p:nvSpPr>
          <p:spPr bwMode="auto">
            <a:xfrm>
              <a:off x="6810376" y="407193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182"/>
            <p:cNvSpPr/>
            <p:nvPr userDrawn="1"/>
          </p:nvSpPr>
          <p:spPr bwMode="auto">
            <a:xfrm>
              <a:off x="6754814" y="4060825"/>
              <a:ext cx="74613" cy="14288"/>
            </a:xfrm>
            <a:custGeom>
              <a:avLst/>
              <a:gdLst>
                <a:gd name="T0" fmla="*/ 0 w 47"/>
                <a:gd name="T1" fmla="*/ 0 h 9"/>
                <a:gd name="T2" fmla="*/ 23 w 47"/>
                <a:gd name="T3" fmla="*/ 5 h 9"/>
                <a:gd name="T4" fmla="*/ 47 w 47"/>
                <a:gd name="T5" fmla="*/ 9 h 9"/>
                <a:gd name="T6" fmla="*/ 47 w 47"/>
                <a:gd name="T7" fmla="*/ 9 h 9"/>
                <a:gd name="T8" fmla="*/ 23 w 47"/>
                <a:gd name="T9" fmla="*/ 4 h 9"/>
                <a:gd name="T10" fmla="*/ 0 w 47"/>
                <a:gd name="T11" fmla="*/ 0 h 9"/>
                <a:gd name="T12" fmla="*/ 0 w 4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0" y="0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31" y="7"/>
                    <a:pt x="39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7"/>
                    <a:pt x="31" y="6"/>
                    <a:pt x="2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183"/>
            <p:cNvSpPr/>
            <p:nvPr userDrawn="1"/>
          </p:nvSpPr>
          <p:spPr bwMode="auto">
            <a:xfrm>
              <a:off x="6835776" y="4084638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84"/>
            <p:cNvSpPr/>
            <p:nvPr userDrawn="1"/>
          </p:nvSpPr>
          <p:spPr bwMode="auto">
            <a:xfrm>
              <a:off x="6838951" y="407670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7"/>
                    <a:pt x="2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5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185"/>
            <p:cNvSpPr/>
            <p:nvPr userDrawn="1"/>
          </p:nvSpPr>
          <p:spPr bwMode="auto">
            <a:xfrm>
              <a:off x="6861176" y="408781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186"/>
            <p:cNvSpPr/>
            <p:nvPr userDrawn="1"/>
          </p:nvSpPr>
          <p:spPr bwMode="auto">
            <a:xfrm>
              <a:off x="6864351" y="40798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187"/>
            <p:cNvSpPr/>
            <p:nvPr userDrawn="1"/>
          </p:nvSpPr>
          <p:spPr bwMode="auto">
            <a:xfrm>
              <a:off x="6888164" y="409098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188"/>
            <p:cNvSpPr/>
            <p:nvPr userDrawn="1"/>
          </p:nvSpPr>
          <p:spPr bwMode="auto">
            <a:xfrm>
              <a:off x="6891339" y="4084638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189"/>
            <p:cNvSpPr/>
            <p:nvPr userDrawn="1"/>
          </p:nvSpPr>
          <p:spPr bwMode="auto">
            <a:xfrm>
              <a:off x="6832601" y="4075113"/>
              <a:ext cx="76200" cy="11113"/>
            </a:xfrm>
            <a:custGeom>
              <a:avLst/>
              <a:gdLst>
                <a:gd name="T0" fmla="*/ 0 w 48"/>
                <a:gd name="T1" fmla="*/ 1 h 7"/>
                <a:gd name="T2" fmla="*/ 24 w 48"/>
                <a:gd name="T3" fmla="*/ 4 h 7"/>
                <a:gd name="T4" fmla="*/ 48 w 48"/>
                <a:gd name="T5" fmla="*/ 7 h 7"/>
                <a:gd name="T6" fmla="*/ 48 w 48"/>
                <a:gd name="T7" fmla="*/ 6 h 7"/>
                <a:gd name="T8" fmla="*/ 24 w 48"/>
                <a:gd name="T9" fmla="*/ 3 h 7"/>
                <a:gd name="T10" fmla="*/ 0 w 48"/>
                <a:gd name="T11" fmla="*/ 0 h 7"/>
                <a:gd name="T12" fmla="*/ 0 w 4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">
                  <a:moveTo>
                    <a:pt x="0" y="1"/>
                  </a:moveTo>
                  <a:cubicBezTo>
                    <a:pt x="8" y="2"/>
                    <a:pt x="16" y="3"/>
                    <a:pt x="24" y="4"/>
                  </a:cubicBezTo>
                  <a:cubicBezTo>
                    <a:pt x="32" y="5"/>
                    <a:pt x="40" y="6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0" y="6"/>
                    <a:pt x="32" y="4"/>
                    <a:pt x="24" y="3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190"/>
            <p:cNvSpPr/>
            <p:nvPr userDrawn="1"/>
          </p:nvSpPr>
          <p:spPr bwMode="auto">
            <a:xfrm>
              <a:off x="6916739" y="409416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191"/>
            <p:cNvSpPr/>
            <p:nvPr userDrawn="1"/>
          </p:nvSpPr>
          <p:spPr bwMode="auto">
            <a:xfrm>
              <a:off x="6919914" y="4086225"/>
              <a:ext cx="9525" cy="11113"/>
            </a:xfrm>
            <a:custGeom>
              <a:avLst/>
              <a:gdLst>
                <a:gd name="T0" fmla="*/ 6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6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192"/>
            <p:cNvSpPr/>
            <p:nvPr userDrawn="1"/>
          </p:nvSpPr>
          <p:spPr bwMode="auto">
            <a:xfrm>
              <a:off x="6943726" y="40973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193"/>
            <p:cNvSpPr/>
            <p:nvPr userDrawn="1"/>
          </p:nvSpPr>
          <p:spPr bwMode="auto">
            <a:xfrm>
              <a:off x="6945314" y="40894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94"/>
            <p:cNvSpPr/>
            <p:nvPr userDrawn="1"/>
          </p:nvSpPr>
          <p:spPr bwMode="auto">
            <a:xfrm>
              <a:off x="6969126" y="409733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1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95"/>
            <p:cNvSpPr/>
            <p:nvPr userDrawn="1"/>
          </p:nvSpPr>
          <p:spPr bwMode="auto">
            <a:xfrm>
              <a:off x="6970714" y="4090988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96"/>
            <p:cNvSpPr/>
            <p:nvPr userDrawn="1"/>
          </p:nvSpPr>
          <p:spPr bwMode="auto">
            <a:xfrm>
              <a:off x="6913564" y="4086225"/>
              <a:ext cx="74613" cy="6350"/>
            </a:xfrm>
            <a:custGeom>
              <a:avLst/>
              <a:gdLst>
                <a:gd name="T0" fmla="*/ 0 w 47"/>
                <a:gd name="T1" fmla="*/ 0 h 4"/>
                <a:gd name="T2" fmla="*/ 23 w 47"/>
                <a:gd name="T3" fmla="*/ 3 h 4"/>
                <a:gd name="T4" fmla="*/ 47 w 47"/>
                <a:gd name="T5" fmla="*/ 4 h 4"/>
                <a:gd name="T6" fmla="*/ 47 w 47"/>
                <a:gd name="T7" fmla="*/ 3 h 4"/>
                <a:gd name="T8" fmla="*/ 24 w 47"/>
                <a:gd name="T9" fmla="*/ 2 h 4"/>
                <a:gd name="T10" fmla="*/ 0 w 47"/>
                <a:gd name="T11" fmla="*/ 0 h 4"/>
                <a:gd name="T12" fmla="*/ 0 w 4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">
                  <a:moveTo>
                    <a:pt x="0" y="0"/>
                  </a:moveTo>
                  <a:cubicBezTo>
                    <a:pt x="8" y="1"/>
                    <a:pt x="16" y="2"/>
                    <a:pt x="23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6" y="1"/>
                    <a:pt x="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197"/>
            <p:cNvSpPr/>
            <p:nvPr userDrawn="1"/>
          </p:nvSpPr>
          <p:spPr bwMode="auto">
            <a:xfrm>
              <a:off x="6997701" y="409892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7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7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198"/>
            <p:cNvSpPr>
              <a:spLocks noChangeArrowheads="1"/>
            </p:cNvSpPr>
            <p:nvPr userDrawn="1"/>
          </p:nvSpPr>
          <p:spPr bwMode="auto">
            <a:xfrm>
              <a:off x="7000876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199"/>
            <p:cNvSpPr/>
            <p:nvPr userDrawn="1"/>
          </p:nvSpPr>
          <p:spPr bwMode="auto">
            <a:xfrm>
              <a:off x="7024689" y="4100513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1200"/>
            <p:cNvSpPr>
              <a:spLocks noChangeArrowheads="1"/>
            </p:cNvSpPr>
            <p:nvPr userDrawn="1"/>
          </p:nvSpPr>
          <p:spPr bwMode="auto">
            <a:xfrm>
              <a:off x="7026276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201"/>
            <p:cNvSpPr/>
            <p:nvPr userDrawn="1"/>
          </p:nvSpPr>
          <p:spPr bwMode="auto">
            <a:xfrm>
              <a:off x="7051676" y="4100513"/>
              <a:ext cx="11113" cy="20638"/>
            </a:xfrm>
            <a:custGeom>
              <a:avLst/>
              <a:gdLst>
                <a:gd name="T0" fmla="*/ 7 w 7"/>
                <a:gd name="T1" fmla="*/ 6 h 13"/>
                <a:gd name="T2" fmla="*/ 3 w 7"/>
                <a:gd name="T3" fmla="*/ 13 h 13"/>
                <a:gd name="T4" fmla="*/ 1 w 7"/>
                <a:gd name="T5" fmla="*/ 11 h 13"/>
                <a:gd name="T6" fmla="*/ 0 w 7"/>
                <a:gd name="T7" fmla="*/ 6 h 13"/>
                <a:gd name="T8" fmla="*/ 3 w 7"/>
                <a:gd name="T9" fmla="*/ 0 h 13"/>
                <a:gd name="T10" fmla="*/ 7 w 7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202"/>
            <p:cNvSpPr/>
            <p:nvPr userDrawn="1"/>
          </p:nvSpPr>
          <p:spPr bwMode="auto">
            <a:xfrm>
              <a:off x="7051676" y="409257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4" y="6"/>
                    <a:pt x="2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203"/>
            <p:cNvSpPr/>
            <p:nvPr userDrawn="1"/>
          </p:nvSpPr>
          <p:spPr bwMode="auto">
            <a:xfrm>
              <a:off x="6992939" y="4090988"/>
              <a:ext cx="76200" cy="3175"/>
            </a:xfrm>
            <a:custGeom>
              <a:avLst/>
              <a:gdLst>
                <a:gd name="T0" fmla="*/ 0 w 48"/>
                <a:gd name="T1" fmla="*/ 1 h 2"/>
                <a:gd name="T2" fmla="*/ 24 w 48"/>
                <a:gd name="T3" fmla="*/ 2 h 2"/>
                <a:gd name="T4" fmla="*/ 39 w 48"/>
                <a:gd name="T5" fmla="*/ 2 h 2"/>
                <a:gd name="T6" fmla="*/ 48 w 48"/>
                <a:gd name="T7" fmla="*/ 2 h 2"/>
                <a:gd name="T8" fmla="*/ 48 w 48"/>
                <a:gd name="T9" fmla="*/ 1 h 2"/>
                <a:gd name="T10" fmla="*/ 39 w 48"/>
                <a:gd name="T11" fmla="*/ 1 h 2"/>
                <a:gd name="T12" fmla="*/ 24 w 48"/>
                <a:gd name="T13" fmla="*/ 1 h 2"/>
                <a:gd name="T14" fmla="*/ 0 w 48"/>
                <a:gd name="T15" fmla="*/ 0 h 2"/>
                <a:gd name="T16" fmla="*/ 0 w 48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">
                  <a:moveTo>
                    <a:pt x="0" y="1"/>
                  </a:moveTo>
                  <a:cubicBezTo>
                    <a:pt x="8" y="2"/>
                    <a:pt x="16" y="1"/>
                    <a:pt x="24" y="2"/>
                  </a:cubicBezTo>
                  <a:cubicBezTo>
                    <a:pt x="29" y="2"/>
                    <a:pt x="34" y="2"/>
                    <a:pt x="39" y="2"/>
                  </a:cubicBezTo>
                  <a:cubicBezTo>
                    <a:pt x="42" y="2"/>
                    <a:pt x="45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4" y="1"/>
                    <a:pt x="29" y="1"/>
                    <a:pt x="24" y="1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204"/>
            <p:cNvSpPr/>
            <p:nvPr userDrawn="1"/>
          </p:nvSpPr>
          <p:spPr bwMode="auto">
            <a:xfrm>
              <a:off x="7080251" y="4100513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1205"/>
            <p:cNvSpPr>
              <a:spLocks noChangeArrowheads="1"/>
            </p:cNvSpPr>
            <p:nvPr userDrawn="1"/>
          </p:nvSpPr>
          <p:spPr bwMode="auto">
            <a:xfrm>
              <a:off x="7081839" y="4092575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206"/>
            <p:cNvSpPr/>
            <p:nvPr userDrawn="1"/>
          </p:nvSpPr>
          <p:spPr bwMode="auto">
            <a:xfrm>
              <a:off x="7105651" y="4098925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5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1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207"/>
            <p:cNvSpPr/>
            <p:nvPr userDrawn="1"/>
          </p:nvSpPr>
          <p:spPr bwMode="auto">
            <a:xfrm>
              <a:off x="7107239" y="40925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208"/>
            <p:cNvSpPr/>
            <p:nvPr userDrawn="1"/>
          </p:nvSpPr>
          <p:spPr bwMode="auto">
            <a:xfrm>
              <a:off x="7132639" y="4097338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09"/>
            <p:cNvSpPr/>
            <p:nvPr userDrawn="1"/>
          </p:nvSpPr>
          <p:spPr bwMode="auto">
            <a:xfrm>
              <a:off x="7132639" y="4089400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210"/>
            <p:cNvSpPr/>
            <p:nvPr userDrawn="1"/>
          </p:nvSpPr>
          <p:spPr bwMode="auto">
            <a:xfrm>
              <a:off x="7073901" y="4089400"/>
              <a:ext cx="76200" cy="4763"/>
            </a:xfrm>
            <a:custGeom>
              <a:avLst/>
              <a:gdLst>
                <a:gd name="T0" fmla="*/ 0 w 48"/>
                <a:gd name="T1" fmla="*/ 3 h 3"/>
                <a:gd name="T2" fmla="*/ 24 w 48"/>
                <a:gd name="T3" fmla="*/ 2 h 3"/>
                <a:gd name="T4" fmla="*/ 24 w 48"/>
                <a:gd name="T5" fmla="*/ 2 h 3"/>
                <a:gd name="T6" fmla="*/ 48 w 48"/>
                <a:gd name="T7" fmla="*/ 1 h 3"/>
                <a:gd name="T8" fmla="*/ 48 w 48"/>
                <a:gd name="T9" fmla="*/ 0 h 3"/>
                <a:gd name="T10" fmla="*/ 24 w 48"/>
                <a:gd name="T11" fmla="*/ 1 h 3"/>
                <a:gd name="T12" fmla="*/ 24 w 48"/>
                <a:gd name="T13" fmla="*/ 2 h 3"/>
                <a:gd name="T14" fmla="*/ 24 w 48"/>
                <a:gd name="T15" fmla="*/ 1 h 3"/>
                <a:gd name="T16" fmla="*/ 0 w 48"/>
                <a:gd name="T17" fmla="*/ 2 h 3"/>
                <a:gd name="T18" fmla="*/ 0 w 48"/>
                <a:gd name="T19" fmla="*/ 3 h 3"/>
                <a:gd name="T20" fmla="*/ 0 w 48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">
                  <a:moveTo>
                    <a:pt x="0" y="3"/>
                  </a:moveTo>
                  <a:lnTo>
                    <a:pt x="24" y="2"/>
                  </a:lnTo>
                  <a:lnTo>
                    <a:pt x="24" y="2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211"/>
            <p:cNvSpPr/>
            <p:nvPr userDrawn="1"/>
          </p:nvSpPr>
          <p:spPr bwMode="auto">
            <a:xfrm>
              <a:off x="7161214" y="409575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5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1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212"/>
            <p:cNvSpPr/>
            <p:nvPr userDrawn="1"/>
          </p:nvSpPr>
          <p:spPr bwMode="auto">
            <a:xfrm>
              <a:off x="7161214" y="40878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213"/>
            <p:cNvSpPr/>
            <p:nvPr userDrawn="1"/>
          </p:nvSpPr>
          <p:spPr bwMode="auto">
            <a:xfrm>
              <a:off x="7186614" y="40925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1 w 9"/>
                <a:gd name="T5" fmla="*/ 7 h 13"/>
                <a:gd name="T6" fmla="*/ 4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5" y="13"/>
                    <a:pt x="5" y="13"/>
                  </a:cubicBezTo>
                  <a:cubicBezTo>
                    <a:pt x="5" y="13"/>
                    <a:pt x="1" y="11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214"/>
            <p:cNvSpPr/>
            <p:nvPr userDrawn="1"/>
          </p:nvSpPr>
          <p:spPr bwMode="auto">
            <a:xfrm>
              <a:off x="7188201" y="40862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5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215"/>
            <p:cNvSpPr/>
            <p:nvPr userDrawn="1"/>
          </p:nvSpPr>
          <p:spPr bwMode="auto">
            <a:xfrm>
              <a:off x="7213601" y="40894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5 w 8"/>
                <a:gd name="T3" fmla="*/ 13 h 13"/>
                <a:gd name="T4" fmla="*/ 0 w 8"/>
                <a:gd name="T5" fmla="*/ 7 h 13"/>
                <a:gd name="T6" fmla="*/ 3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5" y="13"/>
                    <a:pt x="5" y="13"/>
                  </a:cubicBezTo>
                  <a:cubicBezTo>
                    <a:pt x="5" y="13"/>
                    <a:pt x="0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1216"/>
            <p:cNvSpPr>
              <a:spLocks noChangeArrowheads="1"/>
            </p:cNvSpPr>
            <p:nvPr userDrawn="1"/>
          </p:nvSpPr>
          <p:spPr bwMode="auto">
            <a:xfrm>
              <a:off x="7213601" y="40830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217"/>
            <p:cNvSpPr/>
            <p:nvPr userDrawn="1"/>
          </p:nvSpPr>
          <p:spPr bwMode="auto">
            <a:xfrm>
              <a:off x="7154864" y="4081463"/>
              <a:ext cx="74613" cy="7938"/>
            </a:xfrm>
            <a:custGeom>
              <a:avLst/>
              <a:gdLst>
                <a:gd name="T0" fmla="*/ 0 w 47"/>
                <a:gd name="T1" fmla="*/ 5 h 5"/>
                <a:gd name="T2" fmla="*/ 12 w 47"/>
                <a:gd name="T3" fmla="*/ 5 h 5"/>
                <a:gd name="T4" fmla="*/ 23 w 47"/>
                <a:gd name="T5" fmla="*/ 3 h 5"/>
                <a:gd name="T6" fmla="*/ 47 w 47"/>
                <a:gd name="T7" fmla="*/ 1 h 5"/>
                <a:gd name="T8" fmla="*/ 47 w 47"/>
                <a:gd name="T9" fmla="*/ 0 h 5"/>
                <a:gd name="T10" fmla="*/ 23 w 47"/>
                <a:gd name="T11" fmla="*/ 2 h 5"/>
                <a:gd name="T12" fmla="*/ 11 w 47"/>
                <a:gd name="T13" fmla="*/ 4 h 5"/>
                <a:gd name="T14" fmla="*/ 0 w 47"/>
                <a:gd name="T15" fmla="*/ 5 h 5"/>
                <a:gd name="T16" fmla="*/ 0 w 47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4" y="5"/>
                    <a:pt x="8" y="5"/>
                    <a:pt x="12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218"/>
            <p:cNvSpPr/>
            <p:nvPr userDrawn="1"/>
          </p:nvSpPr>
          <p:spPr bwMode="auto">
            <a:xfrm>
              <a:off x="7242176" y="408622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0 w 9"/>
                <a:gd name="T5" fmla="*/ 7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5" y="13"/>
                    <a:pt x="5" y="13"/>
                  </a:cubicBezTo>
                  <a:cubicBezTo>
                    <a:pt x="5" y="13"/>
                    <a:pt x="1" y="11"/>
                    <a:pt x="0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219"/>
            <p:cNvSpPr/>
            <p:nvPr userDrawn="1"/>
          </p:nvSpPr>
          <p:spPr bwMode="auto">
            <a:xfrm>
              <a:off x="7242176" y="4078288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220"/>
            <p:cNvSpPr/>
            <p:nvPr userDrawn="1"/>
          </p:nvSpPr>
          <p:spPr bwMode="auto">
            <a:xfrm>
              <a:off x="7267576" y="408305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5 w 9"/>
                <a:gd name="T3" fmla="*/ 13 h 13"/>
                <a:gd name="T4" fmla="*/ 1 w 9"/>
                <a:gd name="T5" fmla="*/ 7 h 13"/>
                <a:gd name="T6" fmla="*/ 3 w 9"/>
                <a:gd name="T7" fmla="*/ 0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5" y="13"/>
                    <a:pt x="5" y="13"/>
                  </a:cubicBezTo>
                  <a:cubicBezTo>
                    <a:pt x="5" y="13"/>
                    <a:pt x="1" y="10"/>
                    <a:pt x="1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221"/>
            <p:cNvSpPr/>
            <p:nvPr userDrawn="1"/>
          </p:nvSpPr>
          <p:spPr bwMode="auto">
            <a:xfrm>
              <a:off x="7267576" y="40751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222"/>
            <p:cNvSpPr/>
            <p:nvPr userDrawn="1"/>
          </p:nvSpPr>
          <p:spPr bwMode="auto">
            <a:xfrm>
              <a:off x="7292976" y="407828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4 w 9"/>
                <a:gd name="T7" fmla="*/ 0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223"/>
            <p:cNvSpPr/>
            <p:nvPr userDrawn="1"/>
          </p:nvSpPr>
          <p:spPr bwMode="auto">
            <a:xfrm>
              <a:off x="7292976" y="407035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224"/>
            <p:cNvSpPr/>
            <p:nvPr userDrawn="1"/>
          </p:nvSpPr>
          <p:spPr bwMode="auto">
            <a:xfrm>
              <a:off x="7234239" y="4068763"/>
              <a:ext cx="74613" cy="12700"/>
            </a:xfrm>
            <a:custGeom>
              <a:avLst/>
              <a:gdLst>
                <a:gd name="T0" fmla="*/ 0 w 47"/>
                <a:gd name="T1" fmla="*/ 8 h 8"/>
                <a:gd name="T2" fmla="*/ 24 w 47"/>
                <a:gd name="T3" fmla="*/ 5 h 8"/>
                <a:gd name="T4" fmla="*/ 36 w 47"/>
                <a:gd name="T5" fmla="*/ 3 h 8"/>
                <a:gd name="T6" fmla="*/ 47 w 47"/>
                <a:gd name="T7" fmla="*/ 1 h 8"/>
                <a:gd name="T8" fmla="*/ 47 w 47"/>
                <a:gd name="T9" fmla="*/ 0 h 8"/>
                <a:gd name="T10" fmla="*/ 35 w 47"/>
                <a:gd name="T11" fmla="*/ 2 h 8"/>
                <a:gd name="T12" fmla="*/ 24 w 47"/>
                <a:gd name="T13" fmla="*/ 4 h 8"/>
                <a:gd name="T14" fmla="*/ 0 w 47"/>
                <a:gd name="T15" fmla="*/ 8 h 8"/>
                <a:gd name="T16" fmla="*/ 0 w 4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0" y="2"/>
                    <a:pt x="43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1"/>
                    <a:pt x="39" y="2"/>
                    <a:pt x="3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225"/>
            <p:cNvSpPr/>
            <p:nvPr userDrawn="1"/>
          </p:nvSpPr>
          <p:spPr bwMode="auto">
            <a:xfrm>
              <a:off x="7321551" y="407193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4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226"/>
            <p:cNvSpPr/>
            <p:nvPr userDrawn="1"/>
          </p:nvSpPr>
          <p:spPr bwMode="auto">
            <a:xfrm>
              <a:off x="7321551" y="406558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227"/>
            <p:cNvSpPr/>
            <p:nvPr userDrawn="1"/>
          </p:nvSpPr>
          <p:spPr bwMode="auto">
            <a:xfrm>
              <a:off x="7346951" y="40671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8 h 13"/>
                <a:gd name="T6" fmla="*/ 4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10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228"/>
            <p:cNvSpPr/>
            <p:nvPr userDrawn="1"/>
          </p:nvSpPr>
          <p:spPr bwMode="auto">
            <a:xfrm>
              <a:off x="7346951" y="406082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229"/>
            <p:cNvSpPr/>
            <p:nvPr userDrawn="1"/>
          </p:nvSpPr>
          <p:spPr bwMode="auto">
            <a:xfrm>
              <a:off x="7372351" y="4060825"/>
              <a:ext cx="15875" cy="22225"/>
            </a:xfrm>
            <a:custGeom>
              <a:avLst/>
              <a:gdLst>
                <a:gd name="T0" fmla="*/ 9 w 10"/>
                <a:gd name="T1" fmla="*/ 6 h 14"/>
                <a:gd name="T2" fmla="*/ 6 w 10"/>
                <a:gd name="T3" fmla="*/ 14 h 14"/>
                <a:gd name="T4" fmla="*/ 1 w 10"/>
                <a:gd name="T5" fmla="*/ 8 h 14"/>
                <a:gd name="T6" fmla="*/ 3 w 10"/>
                <a:gd name="T7" fmla="*/ 1 h 14"/>
                <a:gd name="T8" fmla="*/ 9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6"/>
                  </a:moveTo>
                  <a:cubicBezTo>
                    <a:pt x="10" y="10"/>
                    <a:pt x="6" y="14"/>
                    <a:pt x="6" y="14"/>
                  </a:cubicBezTo>
                  <a:cubicBezTo>
                    <a:pt x="6" y="14"/>
                    <a:pt x="2" y="12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230"/>
            <p:cNvSpPr/>
            <p:nvPr userDrawn="1"/>
          </p:nvSpPr>
          <p:spPr bwMode="auto">
            <a:xfrm>
              <a:off x="7372351" y="405447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231"/>
            <p:cNvSpPr/>
            <p:nvPr userDrawn="1"/>
          </p:nvSpPr>
          <p:spPr bwMode="auto">
            <a:xfrm>
              <a:off x="7313614" y="4051300"/>
              <a:ext cx="74613" cy="17463"/>
            </a:xfrm>
            <a:custGeom>
              <a:avLst/>
              <a:gdLst>
                <a:gd name="T0" fmla="*/ 0 w 47"/>
                <a:gd name="T1" fmla="*/ 11 h 11"/>
                <a:gd name="T2" fmla="*/ 24 w 47"/>
                <a:gd name="T3" fmla="*/ 7 h 11"/>
                <a:gd name="T4" fmla="*/ 47 w 47"/>
                <a:gd name="T5" fmla="*/ 1 h 11"/>
                <a:gd name="T6" fmla="*/ 47 w 47"/>
                <a:gd name="T7" fmla="*/ 0 h 11"/>
                <a:gd name="T8" fmla="*/ 24 w 47"/>
                <a:gd name="T9" fmla="*/ 6 h 11"/>
                <a:gd name="T10" fmla="*/ 0 w 47"/>
                <a:gd name="T11" fmla="*/ 10 h 11"/>
                <a:gd name="T12" fmla="*/ 0 w 4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">
                  <a:moveTo>
                    <a:pt x="0" y="11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32" y="5"/>
                    <a:pt x="39" y="3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2"/>
                    <a:pt x="31" y="4"/>
                    <a:pt x="24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232"/>
            <p:cNvSpPr/>
            <p:nvPr userDrawn="1"/>
          </p:nvSpPr>
          <p:spPr bwMode="auto">
            <a:xfrm>
              <a:off x="7400926" y="4054475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6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233"/>
            <p:cNvSpPr/>
            <p:nvPr userDrawn="1"/>
          </p:nvSpPr>
          <p:spPr bwMode="auto">
            <a:xfrm>
              <a:off x="7399339" y="404812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234"/>
            <p:cNvSpPr/>
            <p:nvPr userDrawn="1"/>
          </p:nvSpPr>
          <p:spPr bwMode="auto">
            <a:xfrm>
              <a:off x="7426326" y="4048125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235"/>
            <p:cNvSpPr/>
            <p:nvPr userDrawn="1"/>
          </p:nvSpPr>
          <p:spPr bwMode="auto">
            <a:xfrm>
              <a:off x="7424739" y="4040188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2 h 8"/>
                <a:gd name="T6" fmla="*/ 6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236"/>
            <p:cNvSpPr/>
            <p:nvPr userDrawn="1"/>
          </p:nvSpPr>
          <p:spPr bwMode="auto">
            <a:xfrm>
              <a:off x="7451726" y="4040188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2" y="12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237"/>
            <p:cNvSpPr/>
            <p:nvPr userDrawn="1"/>
          </p:nvSpPr>
          <p:spPr bwMode="auto">
            <a:xfrm>
              <a:off x="7450139" y="4033838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238"/>
            <p:cNvSpPr/>
            <p:nvPr userDrawn="1"/>
          </p:nvSpPr>
          <p:spPr bwMode="auto">
            <a:xfrm>
              <a:off x="7392989" y="4030663"/>
              <a:ext cx="73025" cy="20638"/>
            </a:xfrm>
            <a:custGeom>
              <a:avLst/>
              <a:gdLst>
                <a:gd name="T0" fmla="*/ 0 w 46"/>
                <a:gd name="T1" fmla="*/ 13 h 13"/>
                <a:gd name="T2" fmla="*/ 23 w 46"/>
                <a:gd name="T3" fmla="*/ 8 h 13"/>
                <a:gd name="T4" fmla="*/ 46 w 46"/>
                <a:gd name="T5" fmla="*/ 1 h 13"/>
                <a:gd name="T6" fmla="*/ 46 w 46"/>
                <a:gd name="T7" fmla="*/ 0 h 13"/>
                <a:gd name="T8" fmla="*/ 23 w 46"/>
                <a:gd name="T9" fmla="*/ 7 h 13"/>
                <a:gd name="T10" fmla="*/ 0 w 46"/>
                <a:gd name="T11" fmla="*/ 13 h 13"/>
                <a:gd name="T12" fmla="*/ 0 w 4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0" y="13"/>
                  </a:moveTo>
                  <a:cubicBezTo>
                    <a:pt x="7" y="11"/>
                    <a:pt x="15" y="10"/>
                    <a:pt x="23" y="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239"/>
            <p:cNvSpPr/>
            <p:nvPr userDrawn="1"/>
          </p:nvSpPr>
          <p:spPr bwMode="auto">
            <a:xfrm>
              <a:off x="7478714" y="4032250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240"/>
            <p:cNvSpPr/>
            <p:nvPr userDrawn="1"/>
          </p:nvSpPr>
          <p:spPr bwMode="auto">
            <a:xfrm>
              <a:off x="7477126" y="402590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241"/>
            <p:cNvSpPr/>
            <p:nvPr userDrawn="1"/>
          </p:nvSpPr>
          <p:spPr bwMode="auto">
            <a:xfrm>
              <a:off x="7504114" y="40243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1 w 10"/>
                <a:gd name="T5" fmla="*/ 8 h 13"/>
                <a:gd name="T6" fmla="*/ 3 w 10"/>
                <a:gd name="T7" fmla="*/ 1 h 13"/>
                <a:gd name="T8" fmla="*/ 9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242"/>
            <p:cNvSpPr/>
            <p:nvPr userDrawn="1"/>
          </p:nvSpPr>
          <p:spPr bwMode="auto">
            <a:xfrm>
              <a:off x="7502526" y="40179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243"/>
            <p:cNvSpPr/>
            <p:nvPr userDrawn="1"/>
          </p:nvSpPr>
          <p:spPr bwMode="auto">
            <a:xfrm>
              <a:off x="7529514" y="4016375"/>
              <a:ext cx="14288" cy="20638"/>
            </a:xfrm>
            <a:custGeom>
              <a:avLst/>
              <a:gdLst>
                <a:gd name="T0" fmla="*/ 8 w 9"/>
                <a:gd name="T1" fmla="*/ 5 h 13"/>
                <a:gd name="T2" fmla="*/ 7 w 9"/>
                <a:gd name="T3" fmla="*/ 13 h 13"/>
                <a:gd name="T4" fmla="*/ 1 w 9"/>
                <a:gd name="T5" fmla="*/ 8 h 13"/>
                <a:gd name="T6" fmla="*/ 2 w 9"/>
                <a:gd name="T7" fmla="*/ 1 h 13"/>
                <a:gd name="T8" fmla="*/ 8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5"/>
                  </a:moveTo>
                  <a:cubicBezTo>
                    <a:pt x="9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244"/>
            <p:cNvSpPr/>
            <p:nvPr userDrawn="1"/>
          </p:nvSpPr>
          <p:spPr bwMode="auto">
            <a:xfrm>
              <a:off x="7526339" y="40084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245"/>
            <p:cNvSpPr/>
            <p:nvPr userDrawn="1"/>
          </p:nvSpPr>
          <p:spPr bwMode="auto">
            <a:xfrm>
              <a:off x="7470776" y="4005263"/>
              <a:ext cx="71438" cy="25400"/>
            </a:xfrm>
            <a:custGeom>
              <a:avLst/>
              <a:gdLst>
                <a:gd name="T0" fmla="*/ 0 w 45"/>
                <a:gd name="T1" fmla="*/ 16 h 16"/>
                <a:gd name="T2" fmla="*/ 11 w 45"/>
                <a:gd name="T3" fmla="*/ 13 h 16"/>
                <a:gd name="T4" fmla="*/ 11 w 45"/>
                <a:gd name="T5" fmla="*/ 13 h 16"/>
                <a:gd name="T6" fmla="*/ 23 w 45"/>
                <a:gd name="T7" fmla="*/ 9 h 16"/>
                <a:gd name="T8" fmla="*/ 45 w 45"/>
                <a:gd name="T9" fmla="*/ 1 h 16"/>
                <a:gd name="T10" fmla="*/ 45 w 45"/>
                <a:gd name="T11" fmla="*/ 0 h 16"/>
                <a:gd name="T12" fmla="*/ 22 w 45"/>
                <a:gd name="T13" fmla="*/ 8 h 16"/>
                <a:gd name="T14" fmla="*/ 11 w 45"/>
                <a:gd name="T15" fmla="*/ 12 h 16"/>
                <a:gd name="T16" fmla="*/ 11 w 45"/>
                <a:gd name="T17" fmla="*/ 12 h 16"/>
                <a:gd name="T18" fmla="*/ 11 w 45"/>
                <a:gd name="T19" fmla="*/ 12 h 16"/>
                <a:gd name="T20" fmla="*/ 0 w 45"/>
                <a:gd name="T21" fmla="*/ 15 h 16"/>
                <a:gd name="T22" fmla="*/ 0 w 45"/>
                <a:gd name="T23" fmla="*/ 16 h 16"/>
                <a:gd name="T24" fmla="*/ 0 w 45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lnTo>
                    <a:pt x="11" y="13"/>
                  </a:lnTo>
                  <a:lnTo>
                    <a:pt x="11" y="13"/>
                  </a:lnTo>
                  <a:lnTo>
                    <a:pt x="23" y="9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22" y="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246"/>
            <p:cNvSpPr/>
            <p:nvPr userDrawn="1"/>
          </p:nvSpPr>
          <p:spPr bwMode="auto">
            <a:xfrm>
              <a:off x="7556501" y="4006850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7 w 10"/>
                <a:gd name="T3" fmla="*/ 13 h 13"/>
                <a:gd name="T4" fmla="*/ 5 w 10"/>
                <a:gd name="T5" fmla="*/ 12 h 13"/>
                <a:gd name="T6" fmla="*/ 1 w 10"/>
                <a:gd name="T7" fmla="*/ 8 h 13"/>
                <a:gd name="T8" fmla="*/ 3 w 10"/>
                <a:gd name="T9" fmla="*/ 1 h 13"/>
                <a:gd name="T10" fmla="*/ 9 w 10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3" y="11"/>
                    <a:pt x="2" y="10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247"/>
            <p:cNvSpPr/>
            <p:nvPr userDrawn="1"/>
          </p:nvSpPr>
          <p:spPr bwMode="auto">
            <a:xfrm>
              <a:off x="7553326" y="399891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248"/>
            <p:cNvSpPr/>
            <p:nvPr userDrawn="1"/>
          </p:nvSpPr>
          <p:spPr bwMode="auto">
            <a:xfrm>
              <a:off x="7580314" y="3997325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8" y="13"/>
                    <a:pt x="8" y="13"/>
                  </a:cubicBezTo>
                  <a:cubicBezTo>
                    <a:pt x="8" y="13"/>
                    <a:pt x="3" y="11"/>
                    <a:pt x="2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8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249"/>
            <p:cNvSpPr/>
            <p:nvPr userDrawn="1"/>
          </p:nvSpPr>
          <p:spPr bwMode="auto">
            <a:xfrm>
              <a:off x="7578726" y="3989388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250"/>
            <p:cNvSpPr/>
            <p:nvPr userDrawn="1"/>
          </p:nvSpPr>
          <p:spPr bwMode="auto">
            <a:xfrm>
              <a:off x="7605714" y="3987800"/>
              <a:ext cx="15875" cy="20638"/>
            </a:xfrm>
            <a:custGeom>
              <a:avLst/>
              <a:gdLst>
                <a:gd name="T0" fmla="*/ 8 w 10"/>
                <a:gd name="T1" fmla="*/ 5 h 13"/>
                <a:gd name="T2" fmla="*/ 7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8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251"/>
            <p:cNvSpPr/>
            <p:nvPr userDrawn="1"/>
          </p:nvSpPr>
          <p:spPr bwMode="auto">
            <a:xfrm>
              <a:off x="7602539" y="3979863"/>
              <a:ext cx="11113" cy="12700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252"/>
            <p:cNvSpPr/>
            <p:nvPr userDrawn="1"/>
          </p:nvSpPr>
          <p:spPr bwMode="auto">
            <a:xfrm>
              <a:off x="7546976" y="3976688"/>
              <a:ext cx="71438" cy="28575"/>
            </a:xfrm>
            <a:custGeom>
              <a:avLst/>
              <a:gdLst>
                <a:gd name="T0" fmla="*/ 0 w 45"/>
                <a:gd name="T1" fmla="*/ 18 h 18"/>
                <a:gd name="T2" fmla="*/ 22 w 45"/>
                <a:gd name="T3" fmla="*/ 10 h 18"/>
                <a:gd name="T4" fmla="*/ 45 w 45"/>
                <a:gd name="T5" fmla="*/ 1 h 18"/>
                <a:gd name="T6" fmla="*/ 44 w 45"/>
                <a:gd name="T7" fmla="*/ 0 h 18"/>
                <a:gd name="T8" fmla="*/ 22 w 45"/>
                <a:gd name="T9" fmla="*/ 9 h 18"/>
                <a:gd name="T10" fmla="*/ 0 w 45"/>
                <a:gd name="T11" fmla="*/ 18 h 18"/>
                <a:gd name="T12" fmla="*/ 0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0" y="18"/>
                  </a:moveTo>
                  <a:cubicBezTo>
                    <a:pt x="8" y="16"/>
                    <a:pt x="15" y="13"/>
                    <a:pt x="22" y="1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12"/>
                    <a:pt x="7" y="15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253"/>
            <p:cNvSpPr/>
            <p:nvPr userDrawn="1"/>
          </p:nvSpPr>
          <p:spPr bwMode="auto">
            <a:xfrm>
              <a:off x="7632701" y="3976688"/>
              <a:ext cx="15875" cy="20638"/>
            </a:xfrm>
            <a:custGeom>
              <a:avLst/>
              <a:gdLst>
                <a:gd name="T0" fmla="*/ 8 w 10"/>
                <a:gd name="T1" fmla="*/ 5 h 13"/>
                <a:gd name="T2" fmla="*/ 7 w 10"/>
                <a:gd name="T3" fmla="*/ 13 h 13"/>
                <a:gd name="T4" fmla="*/ 1 w 10"/>
                <a:gd name="T5" fmla="*/ 8 h 13"/>
                <a:gd name="T6" fmla="*/ 2 w 10"/>
                <a:gd name="T7" fmla="*/ 1 h 13"/>
                <a:gd name="T8" fmla="*/ 8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5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254"/>
            <p:cNvSpPr/>
            <p:nvPr userDrawn="1"/>
          </p:nvSpPr>
          <p:spPr bwMode="auto">
            <a:xfrm>
              <a:off x="7629526" y="3970338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255"/>
            <p:cNvSpPr/>
            <p:nvPr userDrawn="1"/>
          </p:nvSpPr>
          <p:spPr bwMode="auto">
            <a:xfrm>
              <a:off x="7656514" y="3965575"/>
              <a:ext cx="15875" cy="20638"/>
            </a:xfrm>
            <a:custGeom>
              <a:avLst/>
              <a:gdLst>
                <a:gd name="T0" fmla="*/ 8 w 10"/>
                <a:gd name="T1" fmla="*/ 6 h 13"/>
                <a:gd name="T2" fmla="*/ 7 w 10"/>
                <a:gd name="T3" fmla="*/ 13 h 13"/>
                <a:gd name="T4" fmla="*/ 1 w 10"/>
                <a:gd name="T5" fmla="*/ 9 h 13"/>
                <a:gd name="T6" fmla="*/ 2 w 10"/>
                <a:gd name="T7" fmla="*/ 1 h 13"/>
                <a:gd name="T8" fmla="*/ 8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3" y="12"/>
                    <a:pt x="1" y="9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256"/>
            <p:cNvSpPr/>
            <p:nvPr userDrawn="1"/>
          </p:nvSpPr>
          <p:spPr bwMode="auto">
            <a:xfrm>
              <a:off x="7653339" y="39592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2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257"/>
            <p:cNvSpPr/>
            <p:nvPr userDrawn="1"/>
          </p:nvSpPr>
          <p:spPr bwMode="auto">
            <a:xfrm>
              <a:off x="7680326" y="3956050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3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258"/>
            <p:cNvSpPr/>
            <p:nvPr userDrawn="1"/>
          </p:nvSpPr>
          <p:spPr bwMode="auto">
            <a:xfrm>
              <a:off x="7675564" y="394811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259"/>
            <p:cNvSpPr/>
            <p:nvPr userDrawn="1"/>
          </p:nvSpPr>
          <p:spPr bwMode="auto">
            <a:xfrm>
              <a:off x="7621589" y="3944938"/>
              <a:ext cx="69850" cy="31750"/>
            </a:xfrm>
            <a:custGeom>
              <a:avLst/>
              <a:gdLst>
                <a:gd name="T0" fmla="*/ 0 w 44"/>
                <a:gd name="T1" fmla="*/ 20 h 20"/>
                <a:gd name="T2" fmla="*/ 44 w 44"/>
                <a:gd name="T3" fmla="*/ 1 h 20"/>
                <a:gd name="T4" fmla="*/ 44 w 44"/>
                <a:gd name="T5" fmla="*/ 0 h 20"/>
                <a:gd name="T6" fmla="*/ 0 w 44"/>
                <a:gd name="T7" fmla="*/ 19 h 20"/>
                <a:gd name="T8" fmla="*/ 0 w 4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0">
                  <a:moveTo>
                    <a:pt x="0" y="20"/>
                  </a:moveTo>
                  <a:cubicBezTo>
                    <a:pt x="15" y="14"/>
                    <a:pt x="30" y="7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9" y="6"/>
                    <a:pt x="15" y="13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260"/>
            <p:cNvSpPr/>
            <p:nvPr userDrawn="1"/>
          </p:nvSpPr>
          <p:spPr bwMode="auto">
            <a:xfrm>
              <a:off x="8205789" y="3779838"/>
              <a:ext cx="625475" cy="512763"/>
            </a:xfrm>
            <a:custGeom>
              <a:avLst/>
              <a:gdLst>
                <a:gd name="T0" fmla="*/ 177 w 394"/>
                <a:gd name="T1" fmla="*/ 0 h 323"/>
                <a:gd name="T2" fmla="*/ 0 w 394"/>
                <a:gd name="T3" fmla="*/ 323 h 323"/>
                <a:gd name="T4" fmla="*/ 394 w 394"/>
                <a:gd name="T5" fmla="*/ 323 h 323"/>
                <a:gd name="T6" fmla="*/ 177 w 394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23">
                  <a:moveTo>
                    <a:pt x="177" y="0"/>
                  </a:moveTo>
                  <a:lnTo>
                    <a:pt x="0" y="323"/>
                  </a:lnTo>
                  <a:lnTo>
                    <a:pt x="394" y="32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261"/>
            <p:cNvSpPr/>
            <p:nvPr userDrawn="1"/>
          </p:nvSpPr>
          <p:spPr bwMode="auto">
            <a:xfrm>
              <a:off x="8278814" y="3779838"/>
              <a:ext cx="625475" cy="1285875"/>
            </a:xfrm>
            <a:custGeom>
              <a:avLst/>
              <a:gdLst>
                <a:gd name="T0" fmla="*/ 177 w 394"/>
                <a:gd name="T1" fmla="*/ 0 h 810"/>
                <a:gd name="T2" fmla="*/ 394 w 394"/>
                <a:gd name="T3" fmla="*/ 296 h 810"/>
                <a:gd name="T4" fmla="*/ 369 w 394"/>
                <a:gd name="T5" fmla="*/ 296 h 810"/>
                <a:gd name="T6" fmla="*/ 369 w 394"/>
                <a:gd name="T7" fmla="*/ 810 h 810"/>
                <a:gd name="T8" fmla="*/ 0 w 394"/>
                <a:gd name="T9" fmla="*/ 810 h 810"/>
                <a:gd name="T10" fmla="*/ 0 w 394"/>
                <a:gd name="T11" fmla="*/ 296 h 810"/>
                <a:gd name="T12" fmla="*/ 177 w 394"/>
                <a:gd name="T1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810">
                  <a:moveTo>
                    <a:pt x="177" y="0"/>
                  </a:moveTo>
                  <a:lnTo>
                    <a:pt x="394" y="296"/>
                  </a:lnTo>
                  <a:lnTo>
                    <a:pt x="369" y="296"/>
                  </a:lnTo>
                  <a:lnTo>
                    <a:pt x="369" y="810"/>
                  </a:lnTo>
                  <a:lnTo>
                    <a:pt x="0" y="810"/>
                  </a:lnTo>
                  <a:lnTo>
                    <a:pt x="0" y="29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D27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Rectangle 1262"/>
            <p:cNvSpPr>
              <a:spLocks noChangeArrowheads="1"/>
            </p:cNvSpPr>
            <p:nvPr userDrawn="1"/>
          </p:nvSpPr>
          <p:spPr bwMode="auto">
            <a:xfrm>
              <a:off x="8791576" y="4249738"/>
              <a:ext cx="1169988" cy="815975"/>
            </a:xfrm>
            <a:prstGeom prst="rect">
              <a:avLst/>
            </a:prstGeom>
            <a:solidFill>
              <a:srgbClr val="C4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Rectangle 1263"/>
            <p:cNvSpPr>
              <a:spLocks noChangeArrowheads="1"/>
            </p:cNvSpPr>
            <p:nvPr userDrawn="1"/>
          </p:nvSpPr>
          <p:spPr bwMode="auto">
            <a:xfrm>
              <a:off x="8791576" y="4249738"/>
              <a:ext cx="1169988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264"/>
            <p:cNvSpPr/>
            <p:nvPr userDrawn="1"/>
          </p:nvSpPr>
          <p:spPr bwMode="auto">
            <a:xfrm>
              <a:off x="8486776" y="3779838"/>
              <a:ext cx="1549400" cy="512763"/>
            </a:xfrm>
            <a:custGeom>
              <a:avLst/>
              <a:gdLst>
                <a:gd name="T0" fmla="*/ 0 w 976"/>
                <a:gd name="T1" fmla="*/ 0 h 323"/>
                <a:gd name="T2" fmla="*/ 783 w 976"/>
                <a:gd name="T3" fmla="*/ 0 h 323"/>
                <a:gd name="T4" fmla="*/ 976 w 976"/>
                <a:gd name="T5" fmla="*/ 323 h 323"/>
                <a:gd name="T6" fmla="*/ 193 w 976"/>
                <a:gd name="T7" fmla="*/ 323 h 323"/>
                <a:gd name="T8" fmla="*/ 0 w 976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6" h="323">
                  <a:moveTo>
                    <a:pt x="0" y="0"/>
                  </a:moveTo>
                  <a:lnTo>
                    <a:pt x="783" y="0"/>
                  </a:lnTo>
                  <a:lnTo>
                    <a:pt x="976" y="323"/>
                  </a:lnTo>
                  <a:lnTo>
                    <a:pt x="193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Rectangle 1265"/>
            <p:cNvSpPr>
              <a:spLocks noChangeArrowheads="1"/>
            </p:cNvSpPr>
            <p:nvPr userDrawn="1"/>
          </p:nvSpPr>
          <p:spPr bwMode="auto">
            <a:xfrm>
              <a:off x="9498014" y="4433888"/>
              <a:ext cx="192088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1266"/>
            <p:cNvSpPr>
              <a:spLocks noChangeArrowheads="1"/>
            </p:cNvSpPr>
            <p:nvPr userDrawn="1"/>
          </p:nvSpPr>
          <p:spPr bwMode="auto">
            <a:xfrm>
              <a:off x="9523414" y="4675188"/>
              <a:ext cx="141288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Rectangle 1267"/>
            <p:cNvSpPr>
              <a:spLocks noChangeArrowheads="1"/>
            </p:cNvSpPr>
            <p:nvPr userDrawn="1"/>
          </p:nvSpPr>
          <p:spPr bwMode="auto">
            <a:xfrm>
              <a:off x="9523414" y="4467225"/>
              <a:ext cx="141288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Rectangle 1268"/>
            <p:cNvSpPr>
              <a:spLocks noChangeArrowheads="1"/>
            </p:cNvSpPr>
            <p:nvPr userDrawn="1"/>
          </p:nvSpPr>
          <p:spPr bwMode="auto">
            <a:xfrm>
              <a:off x="9064626" y="4433888"/>
              <a:ext cx="190500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Rectangle 1269"/>
            <p:cNvSpPr>
              <a:spLocks noChangeArrowheads="1"/>
            </p:cNvSpPr>
            <p:nvPr userDrawn="1"/>
          </p:nvSpPr>
          <p:spPr bwMode="auto">
            <a:xfrm>
              <a:off x="9090026" y="4675188"/>
              <a:ext cx="138113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Rectangle 1270"/>
            <p:cNvSpPr>
              <a:spLocks noChangeArrowheads="1"/>
            </p:cNvSpPr>
            <p:nvPr userDrawn="1"/>
          </p:nvSpPr>
          <p:spPr bwMode="auto">
            <a:xfrm>
              <a:off x="9090026" y="4467225"/>
              <a:ext cx="138113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271"/>
            <p:cNvSpPr/>
            <p:nvPr userDrawn="1"/>
          </p:nvSpPr>
          <p:spPr bwMode="auto">
            <a:xfrm>
              <a:off x="9340851" y="4270375"/>
              <a:ext cx="166688" cy="203200"/>
            </a:xfrm>
            <a:custGeom>
              <a:avLst/>
              <a:gdLst>
                <a:gd name="T0" fmla="*/ 104 w 105"/>
                <a:gd name="T1" fmla="*/ 0 h 128"/>
                <a:gd name="T2" fmla="*/ 82 w 105"/>
                <a:gd name="T3" fmla="*/ 0 h 128"/>
                <a:gd name="T4" fmla="*/ 64 w 105"/>
                <a:gd name="T5" fmla="*/ 0 h 128"/>
                <a:gd name="T6" fmla="*/ 45 w 105"/>
                <a:gd name="T7" fmla="*/ 0 h 128"/>
                <a:gd name="T8" fmla="*/ 27 w 105"/>
                <a:gd name="T9" fmla="*/ 0 h 128"/>
                <a:gd name="T10" fmla="*/ 0 w 105"/>
                <a:gd name="T11" fmla="*/ 0 h 128"/>
                <a:gd name="T12" fmla="*/ 0 w 105"/>
                <a:gd name="T13" fmla="*/ 16 h 128"/>
                <a:gd name="T14" fmla="*/ 0 w 105"/>
                <a:gd name="T15" fmla="*/ 113 h 128"/>
                <a:gd name="T16" fmla="*/ 12 w 105"/>
                <a:gd name="T17" fmla="*/ 127 h 128"/>
                <a:gd name="T18" fmla="*/ 27 w 105"/>
                <a:gd name="T19" fmla="*/ 113 h 128"/>
                <a:gd name="T20" fmla="*/ 27 w 105"/>
                <a:gd name="T21" fmla="*/ 47 h 128"/>
                <a:gd name="T22" fmla="*/ 36 w 105"/>
                <a:gd name="T23" fmla="*/ 38 h 128"/>
                <a:gd name="T24" fmla="*/ 36 w 105"/>
                <a:gd name="T25" fmla="*/ 38 h 128"/>
                <a:gd name="T26" fmla="*/ 45 w 105"/>
                <a:gd name="T27" fmla="*/ 47 h 128"/>
                <a:gd name="T28" fmla="*/ 45 w 105"/>
                <a:gd name="T29" fmla="*/ 81 h 128"/>
                <a:gd name="T30" fmla="*/ 53 w 105"/>
                <a:gd name="T31" fmla="*/ 91 h 128"/>
                <a:gd name="T32" fmla="*/ 64 w 105"/>
                <a:gd name="T33" fmla="*/ 82 h 128"/>
                <a:gd name="T34" fmla="*/ 64 w 105"/>
                <a:gd name="T35" fmla="*/ 25 h 128"/>
                <a:gd name="T36" fmla="*/ 73 w 105"/>
                <a:gd name="T37" fmla="*/ 16 h 128"/>
                <a:gd name="T38" fmla="*/ 82 w 105"/>
                <a:gd name="T39" fmla="*/ 25 h 128"/>
                <a:gd name="T40" fmla="*/ 82 w 105"/>
                <a:gd name="T41" fmla="*/ 97 h 128"/>
                <a:gd name="T42" fmla="*/ 91 w 105"/>
                <a:gd name="T43" fmla="*/ 109 h 128"/>
                <a:gd name="T44" fmla="*/ 105 w 105"/>
                <a:gd name="T45" fmla="*/ 98 h 128"/>
                <a:gd name="T46" fmla="*/ 105 w 105"/>
                <a:gd name="T47" fmla="*/ 0 h 128"/>
                <a:gd name="T48" fmla="*/ 104 w 105"/>
                <a:gd name="T4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28">
                  <a:moveTo>
                    <a:pt x="104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0"/>
                    <a:pt x="5" y="126"/>
                    <a:pt x="12" y="127"/>
                  </a:cubicBezTo>
                  <a:cubicBezTo>
                    <a:pt x="20" y="128"/>
                    <a:pt x="27" y="121"/>
                    <a:pt x="27" y="113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2"/>
                    <a:pt x="31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1" y="38"/>
                    <a:pt x="45" y="42"/>
                    <a:pt x="45" y="47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6"/>
                    <a:pt x="48" y="90"/>
                    <a:pt x="53" y="91"/>
                  </a:cubicBezTo>
                  <a:cubicBezTo>
                    <a:pt x="59" y="92"/>
                    <a:pt x="64" y="87"/>
                    <a:pt x="64" y="82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0"/>
                    <a:pt x="68" y="16"/>
                    <a:pt x="73" y="16"/>
                  </a:cubicBezTo>
                  <a:cubicBezTo>
                    <a:pt x="78" y="16"/>
                    <a:pt x="82" y="20"/>
                    <a:pt x="82" y="25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103"/>
                    <a:pt x="86" y="108"/>
                    <a:pt x="91" y="109"/>
                  </a:cubicBezTo>
                  <a:cubicBezTo>
                    <a:pt x="99" y="110"/>
                    <a:pt x="105" y="105"/>
                    <a:pt x="105" y="98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Oval 1272"/>
            <p:cNvSpPr>
              <a:spLocks noChangeArrowheads="1"/>
            </p:cNvSpPr>
            <p:nvPr userDrawn="1"/>
          </p:nvSpPr>
          <p:spPr bwMode="auto">
            <a:xfrm>
              <a:off x="8437564" y="4229100"/>
              <a:ext cx="161925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Oval 1273"/>
            <p:cNvSpPr>
              <a:spLocks noChangeArrowheads="1"/>
            </p:cNvSpPr>
            <p:nvPr userDrawn="1"/>
          </p:nvSpPr>
          <p:spPr bwMode="auto">
            <a:xfrm>
              <a:off x="8461376" y="4257675"/>
              <a:ext cx="114300" cy="146050"/>
            </a:xfrm>
            <a:prstGeom prst="ellipse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Rectangle 1274"/>
            <p:cNvSpPr>
              <a:spLocks noChangeArrowheads="1"/>
            </p:cNvSpPr>
            <p:nvPr userDrawn="1"/>
          </p:nvSpPr>
          <p:spPr bwMode="auto">
            <a:xfrm>
              <a:off x="8437564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Rectangle 1275"/>
            <p:cNvSpPr>
              <a:spLocks noChangeArrowheads="1"/>
            </p:cNvSpPr>
            <p:nvPr userDrawn="1"/>
          </p:nvSpPr>
          <p:spPr bwMode="auto">
            <a:xfrm>
              <a:off x="8451851" y="4760913"/>
              <a:ext cx="142875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Oval 1276"/>
            <p:cNvSpPr>
              <a:spLocks noChangeArrowheads="1"/>
            </p:cNvSpPr>
            <p:nvPr userDrawn="1"/>
          </p:nvSpPr>
          <p:spPr bwMode="auto">
            <a:xfrm>
              <a:off x="8899526" y="3765550"/>
              <a:ext cx="223838" cy="223838"/>
            </a:xfrm>
            <a:prstGeom prst="ellipse">
              <a:avLst/>
            </a:pr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Rectangle 1277"/>
            <p:cNvSpPr>
              <a:spLocks noChangeArrowheads="1"/>
            </p:cNvSpPr>
            <p:nvPr userDrawn="1"/>
          </p:nvSpPr>
          <p:spPr bwMode="auto">
            <a:xfrm>
              <a:off x="8966201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278"/>
            <p:cNvSpPr/>
            <p:nvPr userDrawn="1"/>
          </p:nvSpPr>
          <p:spPr bwMode="auto">
            <a:xfrm>
              <a:off x="8896351" y="3925888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8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Rectangle 1279"/>
            <p:cNvSpPr>
              <a:spLocks noChangeArrowheads="1"/>
            </p:cNvSpPr>
            <p:nvPr userDrawn="1"/>
          </p:nvSpPr>
          <p:spPr bwMode="auto">
            <a:xfrm>
              <a:off x="8883651" y="3876675"/>
              <a:ext cx="252413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280"/>
            <p:cNvSpPr/>
            <p:nvPr userDrawn="1"/>
          </p:nvSpPr>
          <p:spPr bwMode="auto">
            <a:xfrm>
              <a:off x="8855076" y="3648075"/>
              <a:ext cx="61913" cy="44450"/>
            </a:xfrm>
            <a:custGeom>
              <a:avLst/>
              <a:gdLst>
                <a:gd name="T0" fmla="*/ 39 w 39"/>
                <a:gd name="T1" fmla="*/ 19 h 28"/>
                <a:gd name="T2" fmla="*/ 35 w 39"/>
                <a:gd name="T3" fmla="*/ 2 h 28"/>
                <a:gd name="T4" fmla="*/ 0 w 39"/>
                <a:gd name="T5" fmla="*/ 0 h 28"/>
                <a:gd name="T6" fmla="*/ 23 w 39"/>
                <a:gd name="T7" fmla="*/ 12 h 28"/>
                <a:gd name="T8" fmla="*/ 31 w 39"/>
                <a:gd name="T9" fmla="*/ 28 h 28"/>
                <a:gd name="T10" fmla="*/ 39 w 39"/>
                <a:gd name="T11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39" y="1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3"/>
                    <a:pt x="23" y="12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19"/>
                  </a:lnTo>
                  <a:close/>
                </a:path>
              </a:pathLst>
            </a:cu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281"/>
            <p:cNvSpPr/>
            <p:nvPr userDrawn="1"/>
          </p:nvSpPr>
          <p:spPr bwMode="auto">
            <a:xfrm>
              <a:off x="8893176" y="3670300"/>
              <a:ext cx="88900" cy="134938"/>
            </a:xfrm>
            <a:custGeom>
              <a:avLst/>
              <a:gdLst>
                <a:gd name="T0" fmla="*/ 56 w 56"/>
                <a:gd name="T1" fmla="*/ 76 h 85"/>
                <a:gd name="T2" fmla="*/ 36 w 56"/>
                <a:gd name="T3" fmla="*/ 85 h 85"/>
                <a:gd name="T4" fmla="*/ 0 w 56"/>
                <a:gd name="T5" fmla="*/ 9 h 85"/>
                <a:gd name="T6" fmla="*/ 20 w 56"/>
                <a:gd name="T7" fmla="*/ 0 h 85"/>
                <a:gd name="T8" fmla="*/ 56 w 56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56" y="76"/>
                  </a:moveTo>
                  <a:lnTo>
                    <a:pt x="36" y="85"/>
                  </a:lnTo>
                  <a:lnTo>
                    <a:pt x="0" y="9"/>
                  </a:lnTo>
                  <a:lnTo>
                    <a:pt x="20" y="0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282"/>
            <p:cNvSpPr/>
            <p:nvPr userDrawn="1"/>
          </p:nvSpPr>
          <p:spPr bwMode="auto">
            <a:xfrm>
              <a:off x="8882064" y="3665538"/>
              <a:ext cx="61913" cy="46038"/>
            </a:xfrm>
            <a:custGeom>
              <a:avLst/>
              <a:gdLst>
                <a:gd name="T0" fmla="*/ 39 w 39"/>
                <a:gd name="T1" fmla="*/ 13 h 29"/>
                <a:gd name="T2" fmla="*/ 6 w 39"/>
                <a:gd name="T3" fmla="*/ 29 h 29"/>
                <a:gd name="T4" fmla="*/ 0 w 39"/>
                <a:gd name="T5" fmla="*/ 16 h 29"/>
                <a:gd name="T6" fmla="*/ 33 w 39"/>
                <a:gd name="T7" fmla="*/ 0 h 29"/>
                <a:gd name="T8" fmla="*/ 39 w 3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9" y="13"/>
                  </a:moveTo>
                  <a:lnTo>
                    <a:pt x="6" y="29"/>
                  </a:lnTo>
                  <a:lnTo>
                    <a:pt x="0" y="16"/>
                  </a:lnTo>
                  <a:lnTo>
                    <a:pt x="33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283"/>
            <p:cNvSpPr/>
            <p:nvPr userDrawn="1"/>
          </p:nvSpPr>
          <p:spPr bwMode="auto">
            <a:xfrm>
              <a:off x="9088439" y="3640138"/>
              <a:ext cx="69850" cy="57150"/>
            </a:xfrm>
            <a:custGeom>
              <a:avLst/>
              <a:gdLst>
                <a:gd name="T0" fmla="*/ 0 w 44"/>
                <a:gd name="T1" fmla="*/ 26 h 36"/>
                <a:gd name="T2" fmla="*/ 9 w 44"/>
                <a:gd name="T3" fmla="*/ 0 h 36"/>
                <a:gd name="T4" fmla="*/ 44 w 44"/>
                <a:gd name="T5" fmla="*/ 15 h 36"/>
                <a:gd name="T6" fmla="*/ 17 w 44"/>
                <a:gd name="T7" fmla="*/ 16 h 36"/>
                <a:gd name="T8" fmla="*/ 13 w 44"/>
                <a:gd name="T9" fmla="*/ 28 h 36"/>
                <a:gd name="T10" fmla="*/ 0 w 44"/>
                <a:gd name="T11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6">
                  <a:moveTo>
                    <a:pt x="0" y="2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31" y="36"/>
                    <a:pt x="17" y="16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284"/>
            <p:cNvSpPr/>
            <p:nvPr userDrawn="1"/>
          </p:nvSpPr>
          <p:spPr bwMode="auto">
            <a:xfrm>
              <a:off x="9024939" y="3670300"/>
              <a:ext cx="88900" cy="134938"/>
            </a:xfrm>
            <a:custGeom>
              <a:avLst/>
              <a:gdLst>
                <a:gd name="T0" fmla="*/ 0 w 56"/>
                <a:gd name="T1" fmla="*/ 76 h 85"/>
                <a:gd name="T2" fmla="*/ 20 w 56"/>
                <a:gd name="T3" fmla="*/ 85 h 85"/>
                <a:gd name="T4" fmla="*/ 56 w 56"/>
                <a:gd name="T5" fmla="*/ 9 h 85"/>
                <a:gd name="T6" fmla="*/ 36 w 56"/>
                <a:gd name="T7" fmla="*/ 0 h 85"/>
                <a:gd name="T8" fmla="*/ 0 w 56"/>
                <a:gd name="T9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0" y="76"/>
                  </a:moveTo>
                  <a:lnTo>
                    <a:pt x="20" y="85"/>
                  </a:lnTo>
                  <a:lnTo>
                    <a:pt x="56" y="9"/>
                  </a:lnTo>
                  <a:lnTo>
                    <a:pt x="36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285"/>
            <p:cNvSpPr/>
            <p:nvPr userDrawn="1"/>
          </p:nvSpPr>
          <p:spPr bwMode="auto">
            <a:xfrm>
              <a:off x="9061451" y="3665538"/>
              <a:ext cx="63500" cy="46038"/>
            </a:xfrm>
            <a:custGeom>
              <a:avLst/>
              <a:gdLst>
                <a:gd name="T0" fmla="*/ 0 w 40"/>
                <a:gd name="T1" fmla="*/ 13 h 29"/>
                <a:gd name="T2" fmla="*/ 33 w 40"/>
                <a:gd name="T3" fmla="*/ 29 h 29"/>
                <a:gd name="T4" fmla="*/ 40 w 40"/>
                <a:gd name="T5" fmla="*/ 16 h 29"/>
                <a:gd name="T6" fmla="*/ 6 w 40"/>
                <a:gd name="T7" fmla="*/ 0 h 29"/>
                <a:gd name="T8" fmla="*/ 0 w 40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13"/>
                  </a:moveTo>
                  <a:lnTo>
                    <a:pt x="33" y="29"/>
                  </a:lnTo>
                  <a:lnTo>
                    <a:pt x="40" y="1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Rectangle 1286"/>
            <p:cNvSpPr>
              <a:spLocks noChangeArrowheads="1"/>
            </p:cNvSpPr>
            <p:nvPr userDrawn="1"/>
          </p:nvSpPr>
          <p:spPr bwMode="auto">
            <a:xfrm>
              <a:off x="10907714" y="3925888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287"/>
            <p:cNvSpPr/>
            <p:nvPr userDrawn="1"/>
          </p:nvSpPr>
          <p:spPr bwMode="auto">
            <a:xfrm>
              <a:off x="10837864" y="3925888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8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Rectangle 1288"/>
            <p:cNvSpPr>
              <a:spLocks noChangeArrowheads="1"/>
            </p:cNvSpPr>
            <p:nvPr userDrawn="1"/>
          </p:nvSpPr>
          <p:spPr bwMode="auto">
            <a:xfrm>
              <a:off x="10823576" y="3876675"/>
              <a:ext cx="254000" cy="4921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289"/>
            <p:cNvSpPr/>
            <p:nvPr userDrawn="1"/>
          </p:nvSpPr>
          <p:spPr bwMode="auto">
            <a:xfrm>
              <a:off x="9517064" y="3044825"/>
              <a:ext cx="627063" cy="512763"/>
            </a:xfrm>
            <a:custGeom>
              <a:avLst/>
              <a:gdLst>
                <a:gd name="T0" fmla="*/ 178 w 395"/>
                <a:gd name="T1" fmla="*/ 0 h 323"/>
                <a:gd name="T2" fmla="*/ 0 w 395"/>
                <a:gd name="T3" fmla="*/ 323 h 323"/>
                <a:gd name="T4" fmla="*/ 395 w 395"/>
                <a:gd name="T5" fmla="*/ 323 h 323"/>
                <a:gd name="T6" fmla="*/ 178 w 395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323">
                  <a:moveTo>
                    <a:pt x="178" y="0"/>
                  </a:moveTo>
                  <a:lnTo>
                    <a:pt x="0" y="323"/>
                  </a:lnTo>
                  <a:lnTo>
                    <a:pt x="395" y="32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290"/>
            <p:cNvSpPr/>
            <p:nvPr userDrawn="1"/>
          </p:nvSpPr>
          <p:spPr bwMode="auto">
            <a:xfrm>
              <a:off x="9590089" y="3044825"/>
              <a:ext cx="627063" cy="2020888"/>
            </a:xfrm>
            <a:custGeom>
              <a:avLst/>
              <a:gdLst>
                <a:gd name="T0" fmla="*/ 178 w 395"/>
                <a:gd name="T1" fmla="*/ 0 h 1273"/>
                <a:gd name="T2" fmla="*/ 395 w 395"/>
                <a:gd name="T3" fmla="*/ 296 h 1273"/>
                <a:gd name="T4" fmla="*/ 369 w 395"/>
                <a:gd name="T5" fmla="*/ 296 h 1273"/>
                <a:gd name="T6" fmla="*/ 369 w 395"/>
                <a:gd name="T7" fmla="*/ 1273 h 1273"/>
                <a:gd name="T8" fmla="*/ 0 w 395"/>
                <a:gd name="T9" fmla="*/ 1273 h 1273"/>
                <a:gd name="T10" fmla="*/ 0 w 395"/>
                <a:gd name="T11" fmla="*/ 296 h 1273"/>
                <a:gd name="T12" fmla="*/ 178 w 395"/>
                <a:gd name="T13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1273">
                  <a:moveTo>
                    <a:pt x="178" y="0"/>
                  </a:moveTo>
                  <a:lnTo>
                    <a:pt x="395" y="296"/>
                  </a:lnTo>
                  <a:lnTo>
                    <a:pt x="369" y="296"/>
                  </a:lnTo>
                  <a:lnTo>
                    <a:pt x="369" y="1273"/>
                  </a:lnTo>
                  <a:lnTo>
                    <a:pt x="0" y="1273"/>
                  </a:lnTo>
                  <a:lnTo>
                    <a:pt x="0" y="29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EE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Rectangle 1291"/>
            <p:cNvSpPr>
              <a:spLocks noChangeArrowheads="1"/>
            </p:cNvSpPr>
            <p:nvPr userDrawn="1"/>
          </p:nvSpPr>
          <p:spPr bwMode="auto">
            <a:xfrm>
              <a:off x="10104439" y="3514725"/>
              <a:ext cx="1171575" cy="1550988"/>
            </a:xfrm>
            <a:prstGeom prst="rect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Rectangle 1292"/>
            <p:cNvSpPr>
              <a:spLocks noChangeArrowheads="1"/>
            </p:cNvSpPr>
            <p:nvPr userDrawn="1"/>
          </p:nvSpPr>
          <p:spPr bwMode="auto">
            <a:xfrm>
              <a:off x="10104439" y="3514725"/>
              <a:ext cx="1171575" cy="155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93"/>
            <p:cNvSpPr/>
            <p:nvPr userDrawn="1"/>
          </p:nvSpPr>
          <p:spPr bwMode="auto">
            <a:xfrm>
              <a:off x="9799639" y="3044825"/>
              <a:ext cx="1549400" cy="512763"/>
            </a:xfrm>
            <a:custGeom>
              <a:avLst/>
              <a:gdLst>
                <a:gd name="T0" fmla="*/ 0 w 976"/>
                <a:gd name="T1" fmla="*/ 0 h 323"/>
                <a:gd name="T2" fmla="*/ 784 w 976"/>
                <a:gd name="T3" fmla="*/ 0 h 323"/>
                <a:gd name="T4" fmla="*/ 976 w 976"/>
                <a:gd name="T5" fmla="*/ 323 h 323"/>
                <a:gd name="T6" fmla="*/ 192 w 976"/>
                <a:gd name="T7" fmla="*/ 323 h 323"/>
                <a:gd name="T8" fmla="*/ 0 w 976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6" h="323">
                  <a:moveTo>
                    <a:pt x="0" y="0"/>
                  </a:moveTo>
                  <a:lnTo>
                    <a:pt x="784" y="0"/>
                  </a:lnTo>
                  <a:lnTo>
                    <a:pt x="976" y="323"/>
                  </a:lnTo>
                  <a:lnTo>
                    <a:pt x="192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Rectangle 1294"/>
            <p:cNvSpPr>
              <a:spLocks noChangeArrowheads="1"/>
            </p:cNvSpPr>
            <p:nvPr userDrawn="1"/>
          </p:nvSpPr>
          <p:spPr bwMode="auto">
            <a:xfrm>
              <a:off x="10810876" y="3698875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Rectangle 1295"/>
            <p:cNvSpPr>
              <a:spLocks noChangeArrowheads="1"/>
            </p:cNvSpPr>
            <p:nvPr userDrawn="1"/>
          </p:nvSpPr>
          <p:spPr bwMode="auto">
            <a:xfrm>
              <a:off x="10837864" y="3941763"/>
              <a:ext cx="139700" cy="171450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Rectangle 1296"/>
            <p:cNvSpPr>
              <a:spLocks noChangeArrowheads="1"/>
            </p:cNvSpPr>
            <p:nvPr userDrawn="1"/>
          </p:nvSpPr>
          <p:spPr bwMode="auto">
            <a:xfrm>
              <a:off x="10837864" y="3733800"/>
              <a:ext cx="139700" cy="171450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Rectangle 1297"/>
            <p:cNvSpPr>
              <a:spLocks noChangeArrowheads="1"/>
            </p:cNvSpPr>
            <p:nvPr userDrawn="1"/>
          </p:nvSpPr>
          <p:spPr bwMode="auto">
            <a:xfrm>
              <a:off x="10375901" y="3698875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Rectangle 1298"/>
            <p:cNvSpPr>
              <a:spLocks noChangeArrowheads="1"/>
            </p:cNvSpPr>
            <p:nvPr userDrawn="1"/>
          </p:nvSpPr>
          <p:spPr bwMode="auto">
            <a:xfrm>
              <a:off x="10402889" y="3941763"/>
              <a:ext cx="139700" cy="171450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Rectangle 1299"/>
            <p:cNvSpPr>
              <a:spLocks noChangeArrowheads="1"/>
            </p:cNvSpPr>
            <p:nvPr userDrawn="1"/>
          </p:nvSpPr>
          <p:spPr bwMode="auto">
            <a:xfrm>
              <a:off x="10402889" y="3733800"/>
              <a:ext cx="139700" cy="171450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300"/>
            <p:cNvSpPr/>
            <p:nvPr userDrawn="1"/>
          </p:nvSpPr>
          <p:spPr bwMode="auto">
            <a:xfrm>
              <a:off x="10104439" y="3557588"/>
              <a:ext cx="153988" cy="188913"/>
            </a:xfrm>
            <a:custGeom>
              <a:avLst/>
              <a:gdLst>
                <a:gd name="T0" fmla="*/ 96 w 97"/>
                <a:gd name="T1" fmla="*/ 0 h 119"/>
                <a:gd name="T2" fmla="*/ 75 w 97"/>
                <a:gd name="T3" fmla="*/ 0 h 119"/>
                <a:gd name="T4" fmla="*/ 59 w 97"/>
                <a:gd name="T5" fmla="*/ 0 h 119"/>
                <a:gd name="T6" fmla="*/ 41 w 97"/>
                <a:gd name="T7" fmla="*/ 0 h 119"/>
                <a:gd name="T8" fmla="*/ 25 w 97"/>
                <a:gd name="T9" fmla="*/ 0 h 119"/>
                <a:gd name="T10" fmla="*/ 0 w 97"/>
                <a:gd name="T11" fmla="*/ 0 h 119"/>
                <a:gd name="T12" fmla="*/ 0 w 97"/>
                <a:gd name="T13" fmla="*/ 15 h 119"/>
                <a:gd name="T14" fmla="*/ 0 w 97"/>
                <a:gd name="T15" fmla="*/ 105 h 119"/>
                <a:gd name="T16" fmla="*/ 11 w 97"/>
                <a:gd name="T17" fmla="*/ 118 h 119"/>
                <a:gd name="T18" fmla="*/ 25 w 97"/>
                <a:gd name="T19" fmla="*/ 106 h 119"/>
                <a:gd name="T20" fmla="*/ 25 w 97"/>
                <a:gd name="T21" fmla="*/ 44 h 119"/>
                <a:gd name="T22" fmla="*/ 33 w 97"/>
                <a:gd name="T23" fmla="*/ 36 h 119"/>
                <a:gd name="T24" fmla="*/ 33 w 97"/>
                <a:gd name="T25" fmla="*/ 36 h 119"/>
                <a:gd name="T26" fmla="*/ 41 w 97"/>
                <a:gd name="T27" fmla="*/ 44 h 119"/>
                <a:gd name="T28" fmla="*/ 41 w 97"/>
                <a:gd name="T29" fmla="*/ 76 h 119"/>
                <a:gd name="T30" fmla="*/ 49 w 97"/>
                <a:gd name="T31" fmla="*/ 85 h 119"/>
                <a:gd name="T32" fmla="*/ 59 w 97"/>
                <a:gd name="T33" fmla="*/ 76 h 119"/>
                <a:gd name="T34" fmla="*/ 59 w 97"/>
                <a:gd name="T35" fmla="*/ 24 h 119"/>
                <a:gd name="T36" fmla="*/ 67 w 97"/>
                <a:gd name="T37" fmla="*/ 15 h 119"/>
                <a:gd name="T38" fmla="*/ 75 w 97"/>
                <a:gd name="T39" fmla="*/ 24 h 119"/>
                <a:gd name="T40" fmla="*/ 75 w 97"/>
                <a:gd name="T41" fmla="*/ 90 h 119"/>
                <a:gd name="T42" fmla="*/ 84 w 97"/>
                <a:gd name="T43" fmla="*/ 102 h 119"/>
                <a:gd name="T44" fmla="*/ 97 w 97"/>
                <a:gd name="T45" fmla="*/ 91 h 119"/>
                <a:gd name="T46" fmla="*/ 97 w 97"/>
                <a:gd name="T47" fmla="*/ 0 h 119"/>
                <a:gd name="T48" fmla="*/ 96 w 97"/>
                <a:gd name="T4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19">
                  <a:moveTo>
                    <a:pt x="96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2"/>
                    <a:pt x="4" y="118"/>
                    <a:pt x="11" y="118"/>
                  </a:cubicBezTo>
                  <a:cubicBezTo>
                    <a:pt x="19" y="119"/>
                    <a:pt x="25" y="113"/>
                    <a:pt x="25" y="106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39"/>
                    <a:pt x="28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8" y="36"/>
                    <a:pt x="41" y="39"/>
                    <a:pt x="41" y="44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80"/>
                    <a:pt x="44" y="84"/>
                    <a:pt x="49" y="85"/>
                  </a:cubicBezTo>
                  <a:cubicBezTo>
                    <a:pt x="54" y="86"/>
                    <a:pt x="59" y="82"/>
                    <a:pt x="59" y="76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19"/>
                    <a:pt x="63" y="15"/>
                    <a:pt x="67" y="15"/>
                  </a:cubicBezTo>
                  <a:cubicBezTo>
                    <a:pt x="72" y="15"/>
                    <a:pt x="75" y="19"/>
                    <a:pt x="75" y="24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6"/>
                    <a:pt x="79" y="101"/>
                    <a:pt x="84" y="102"/>
                  </a:cubicBezTo>
                  <a:cubicBezTo>
                    <a:pt x="91" y="103"/>
                    <a:pt x="97" y="98"/>
                    <a:pt x="97" y="91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301"/>
            <p:cNvSpPr/>
            <p:nvPr userDrawn="1"/>
          </p:nvSpPr>
          <p:spPr bwMode="auto">
            <a:xfrm>
              <a:off x="11020426" y="3557588"/>
              <a:ext cx="114300" cy="139700"/>
            </a:xfrm>
            <a:custGeom>
              <a:avLst/>
              <a:gdLst>
                <a:gd name="T0" fmla="*/ 72 w 72"/>
                <a:gd name="T1" fmla="*/ 0 h 88"/>
                <a:gd name="T2" fmla="*/ 56 w 72"/>
                <a:gd name="T3" fmla="*/ 0 h 88"/>
                <a:gd name="T4" fmla="*/ 44 w 72"/>
                <a:gd name="T5" fmla="*/ 0 h 88"/>
                <a:gd name="T6" fmla="*/ 31 w 72"/>
                <a:gd name="T7" fmla="*/ 0 h 88"/>
                <a:gd name="T8" fmla="*/ 18 w 72"/>
                <a:gd name="T9" fmla="*/ 0 h 88"/>
                <a:gd name="T10" fmla="*/ 0 w 72"/>
                <a:gd name="T11" fmla="*/ 0 h 88"/>
                <a:gd name="T12" fmla="*/ 0 w 72"/>
                <a:gd name="T13" fmla="*/ 11 h 88"/>
                <a:gd name="T14" fmla="*/ 0 w 72"/>
                <a:gd name="T15" fmla="*/ 78 h 88"/>
                <a:gd name="T16" fmla="*/ 8 w 72"/>
                <a:gd name="T17" fmla="*/ 88 h 88"/>
                <a:gd name="T18" fmla="*/ 18 w 72"/>
                <a:gd name="T19" fmla="*/ 78 h 88"/>
                <a:gd name="T20" fmla="*/ 18 w 72"/>
                <a:gd name="T21" fmla="*/ 33 h 88"/>
                <a:gd name="T22" fmla="*/ 24 w 72"/>
                <a:gd name="T23" fmla="*/ 27 h 88"/>
                <a:gd name="T24" fmla="*/ 25 w 72"/>
                <a:gd name="T25" fmla="*/ 27 h 88"/>
                <a:gd name="T26" fmla="*/ 31 w 72"/>
                <a:gd name="T27" fmla="*/ 33 h 88"/>
                <a:gd name="T28" fmla="*/ 31 w 72"/>
                <a:gd name="T29" fmla="*/ 56 h 88"/>
                <a:gd name="T30" fmla="*/ 36 w 72"/>
                <a:gd name="T31" fmla="*/ 63 h 88"/>
                <a:gd name="T32" fmla="*/ 44 w 72"/>
                <a:gd name="T33" fmla="*/ 56 h 88"/>
                <a:gd name="T34" fmla="*/ 44 w 72"/>
                <a:gd name="T35" fmla="*/ 17 h 88"/>
                <a:gd name="T36" fmla="*/ 50 w 72"/>
                <a:gd name="T37" fmla="*/ 11 h 88"/>
                <a:gd name="T38" fmla="*/ 56 w 72"/>
                <a:gd name="T39" fmla="*/ 17 h 88"/>
                <a:gd name="T40" fmla="*/ 56 w 72"/>
                <a:gd name="T41" fmla="*/ 67 h 88"/>
                <a:gd name="T42" fmla="*/ 63 w 72"/>
                <a:gd name="T43" fmla="*/ 75 h 88"/>
                <a:gd name="T44" fmla="*/ 72 w 72"/>
                <a:gd name="T45" fmla="*/ 68 h 88"/>
                <a:gd name="T46" fmla="*/ 72 w 72"/>
                <a:gd name="T4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88">
                  <a:moveTo>
                    <a:pt x="72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3" y="87"/>
                    <a:pt x="8" y="88"/>
                  </a:cubicBezTo>
                  <a:cubicBezTo>
                    <a:pt x="14" y="88"/>
                    <a:pt x="18" y="84"/>
                    <a:pt x="18" y="7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9"/>
                    <a:pt x="21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31" y="29"/>
                    <a:pt x="31" y="33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9"/>
                    <a:pt x="33" y="63"/>
                    <a:pt x="36" y="63"/>
                  </a:cubicBezTo>
                  <a:cubicBezTo>
                    <a:pt x="40" y="64"/>
                    <a:pt x="44" y="61"/>
                    <a:pt x="44" y="5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4"/>
                    <a:pt x="47" y="11"/>
                    <a:pt x="50" y="11"/>
                  </a:cubicBezTo>
                  <a:cubicBezTo>
                    <a:pt x="53" y="11"/>
                    <a:pt x="56" y="14"/>
                    <a:pt x="56" y="1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71"/>
                    <a:pt x="59" y="75"/>
                    <a:pt x="63" y="75"/>
                  </a:cubicBezTo>
                  <a:cubicBezTo>
                    <a:pt x="68" y="76"/>
                    <a:pt x="72" y="72"/>
                    <a:pt x="72" y="68"/>
                  </a:cubicBezTo>
                  <a:cubicBezTo>
                    <a:pt x="72" y="0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302"/>
            <p:cNvSpPr/>
            <p:nvPr userDrawn="1"/>
          </p:nvSpPr>
          <p:spPr bwMode="auto">
            <a:xfrm>
              <a:off x="9937751" y="3348038"/>
              <a:ext cx="15875" cy="19050"/>
            </a:xfrm>
            <a:custGeom>
              <a:avLst/>
              <a:gdLst>
                <a:gd name="T0" fmla="*/ 9 w 10"/>
                <a:gd name="T1" fmla="*/ 9 h 12"/>
                <a:gd name="T2" fmla="*/ 2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3"/>
            <p:cNvSpPr/>
            <p:nvPr userDrawn="1"/>
          </p:nvSpPr>
          <p:spPr bwMode="auto">
            <a:xfrm>
              <a:off x="9945689" y="3341688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304"/>
            <p:cNvSpPr/>
            <p:nvPr userDrawn="1"/>
          </p:nvSpPr>
          <p:spPr bwMode="auto">
            <a:xfrm>
              <a:off x="9961564" y="3360738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4 h 12"/>
                <a:gd name="T6" fmla="*/ 8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7"/>
                    <a:pt x="1" y="4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0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305"/>
            <p:cNvSpPr/>
            <p:nvPr userDrawn="1"/>
          </p:nvSpPr>
          <p:spPr bwMode="auto">
            <a:xfrm>
              <a:off x="9967914" y="3352800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06"/>
            <p:cNvSpPr/>
            <p:nvPr userDrawn="1"/>
          </p:nvSpPr>
          <p:spPr bwMode="auto">
            <a:xfrm>
              <a:off x="9985376" y="3371850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4 h 12"/>
                <a:gd name="T6" fmla="*/ 7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7"/>
                    <a:pt x="1" y="4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07"/>
            <p:cNvSpPr/>
            <p:nvPr userDrawn="1"/>
          </p:nvSpPr>
          <p:spPr bwMode="auto">
            <a:xfrm>
              <a:off x="9991726" y="3363913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2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08"/>
            <p:cNvSpPr/>
            <p:nvPr userDrawn="1"/>
          </p:nvSpPr>
          <p:spPr bwMode="auto">
            <a:xfrm>
              <a:off x="9942514" y="3338513"/>
              <a:ext cx="68263" cy="33338"/>
            </a:xfrm>
            <a:custGeom>
              <a:avLst/>
              <a:gdLst>
                <a:gd name="T0" fmla="*/ 0 w 43"/>
                <a:gd name="T1" fmla="*/ 0 h 21"/>
                <a:gd name="T2" fmla="*/ 43 w 43"/>
                <a:gd name="T3" fmla="*/ 21 h 21"/>
                <a:gd name="T4" fmla="*/ 43 w 43"/>
                <a:gd name="T5" fmla="*/ 20 h 21"/>
                <a:gd name="T6" fmla="*/ 1 w 43"/>
                <a:gd name="T7" fmla="*/ 0 h 21"/>
                <a:gd name="T8" fmla="*/ 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0" y="0"/>
                  </a:moveTo>
                  <a:cubicBezTo>
                    <a:pt x="14" y="8"/>
                    <a:pt x="28" y="14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29" y="14"/>
                    <a:pt x="14" y="7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09"/>
            <p:cNvSpPr/>
            <p:nvPr userDrawn="1"/>
          </p:nvSpPr>
          <p:spPr bwMode="auto">
            <a:xfrm>
              <a:off x="10010776" y="33829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10"/>
            <p:cNvSpPr/>
            <p:nvPr userDrawn="1"/>
          </p:nvSpPr>
          <p:spPr bwMode="auto">
            <a:xfrm>
              <a:off x="10017126" y="337661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11"/>
            <p:cNvSpPr/>
            <p:nvPr userDrawn="1"/>
          </p:nvSpPr>
          <p:spPr bwMode="auto">
            <a:xfrm>
              <a:off x="10034589" y="3394075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12"/>
            <p:cNvSpPr/>
            <p:nvPr userDrawn="1"/>
          </p:nvSpPr>
          <p:spPr bwMode="auto">
            <a:xfrm>
              <a:off x="10040939" y="3386138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0 w 8"/>
                <a:gd name="T3" fmla="*/ 6 h 8"/>
                <a:gd name="T4" fmla="*/ 3 w 8"/>
                <a:gd name="T5" fmla="*/ 0 h 8"/>
                <a:gd name="T6" fmla="*/ 8 w 8"/>
                <a:gd name="T7" fmla="*/ 3 h 8"/>
                <a:gd name="T8" fmla="*/ 6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8" y="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313"/>
            <p:cNvSpPr/>
            <p:nvPr userDrawn="1"/>
          </p:nvSpPr>
          <p:spPr bwMode="auto">
            <a:xfrm>
              <a:off x="10058401" y="340360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314"/>
            <p:cNvSpPr/>
            <p:nvPr userDrawn="1"/>
          </p:nvSpPr>
          <p:spPr bwMode="auto">
            <a:xfrm>
              <a:off x="10064751" y="339725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315"/>
            <p:cNvSpPr/>
            <p:nvPr userDrawn="1"/>
          </p:nvSpPr>
          <p:spPr bwMode="auto">
            <a:xfrm>
              <a:off x="10013951" y="3373438"/>
              <a:ext cx="69850" cy="30163"/>
            </a:xfrm>
            <a:custGeom>
              <a:avLst/>
              <a:gdLst>
                <a:gd name="T0" fmla="*/ 0 w 44"/>
                <a:gd name="T1" fmla="*/ 0 h 19"/>
                <a:gd name="T2" fmla="*/ 44 w 44"/>
                <a:gd name="T3" fmla="*/ 19 h 19"/>
                <a:gd name="T4" fmla="*/ 44 w 44"/>
                <a:gd name="T5" fmla="*/ 19 h 19"/>
                <a:gd name="T6" fmla="*/ 1 w 44"/>
                <a:gd name="T7" fmla="*/ 0 h 19"/>
                <a:gd name="T8" fmla="*/ 0 w 4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0" y="0"/>
                  </a:moveTo>
                  <a:cubicBezTo>
                    <a:pt x="15" y="7"/>
                    <a:pt x="29" y="13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2"/>
                    <a:pt x="15" y="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316"/>
            <p:cNvSpPr/>
            <p:nvPr userDrawn="1"/>
          </p:nvSpPr>
          <p:spPr bwMode="auto">
            <a:xfrm>
              <a:off x="10085389" y="3414713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317"/>
            <p:cNvSpPr/>
            <p:nvPr userDrawn="1"/>
          </p:nvSpPr>
          <p:spPr bwMode="auto">
            <a:xfrm>
              <a:off x="10091739" y="3408363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318"/>
            <p:cNvSpPr/>
            <p:nvPr userDrawn="1"/>
          </p:nvSpPr>
          <p:spPr bwMode="auto">
            <a:xfrm>
              <a:off x="10109201" y="3424238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319"/>
            <p:cNvSpPr/>
            <p:nvPr userDrawn="1"/>
          </p:nvSpPr>
          <p:spPr bwMode="auto">
            <a:xfrm>
              <a:off x="10115551" y="3417888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320"/>
            <p:cNvSpPr/>
            <p:nvPr userDrawn="1"/>
          </p:nvSpPr>
          <p:spPr bwMode="auto">
            <a:xfrm>
              <a:off x="10133014" y="3433763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321"/>
            <p:cNvSpPr/>
            <p:nvPr userDrawn="1"/>
          </p:nvSpPr>
          <p:spPr bwMode="auto">
            <a:xfrm>
              <a:off x="10139364" y="342741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322"/>
            <p:cNvSpPr/>
            <p:nvPr userDrawn="1"/>
          </p:nvSpPr>
          <p:spPr bwMode="auto">
            <a:xfrm>
              <a:off x="10088564" y="3405188"/>
              <a:ext cx="69850" cy="28575"/>
            </a:xfrm>
            <a:custGeom>
              <a:avLst/>
              <a:gdLst>
                <a:gd name="T0" fmla="*/ 0 w 44"/>
                <a:gd name="T1" fmla="*/ 0 h 18"/>
                <a:gd name="T2" fmla="*/ 44 w 44"/>
                <a:gd name="T3" fmla="*/ 18 h 18"/>
                <a:gd name="T4" fmla="*/ 44 w 44"/>
                <a:gd name="T5" fmla="*/ 17 h 18"/>
                <a:gd name="T6" fmla="*/ 0 w 44"/>
                <a:gd name="T7" fmla="*/ 0 h 18"/>
                <a:gd name="T8" fmla="*/ 0 w 4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cubicBezTo>
                    <a:pt x="14" y="6"/>
                    <a:pt x="29" y="12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29" y="12"/>
                    <a:pt x="15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323"/>
            <p:cNvSpPr/>
            <p:nvPr userDrawn="1"/>
          </p:nvSpPr>
          <p:spPr bwMode="auto">
            <a:xfrm>
              <a:off x="10160001" y="3443288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2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2"/>
                    <a:pt x="3" y="13"/>
                    <a:pt x="3" y="13"/>
                  </a:cubicBezTo>
                  <a:cubicBezTo>
                    <a:pt x="3" y="13"/>
                    <a:pt x="0" y="9"/>
                    <a:pt x="2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324"/>
            <p:cNvSpPr/>
            <p:nvPr userDrawn="1"/>
          </p:nvSpPr>
          <p:spPr bwMode="auto">
            <a:xfrm>
              <a:off x="10166351" y="3436938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325"/>
            <p:cNvSpPr/>
            <p:nvPr userDrawn="1"/>
          </p:nvSpPr>
          <p:spPr bwMode="auto">
            <a:xfrm>
              <a:off x="10185401" y="3452813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2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5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326"/>
            <p:cNvSpPr/>
            <p:nvPr userDrawn="1"/>
          </p:nvSpPr>
          <p:spPr bwMode="auto">
            <a:xfrm>
              <a:off x="10190164" y="34464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327"/>
            <p:cNvSpPr/>
            <p:nvPr userDrawn="1"/>
          </p:nvSpPr>
          <p:spPr bwMode="auto">
            <a:xfrm>
              <a:off x="10209214" y="34607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328"/>
            <p:cNvSpPr/>
            <p:nvPr userDrawn="1"/>
          </p:nvSpPr>
          <p:spPr bwMode="auto">
            <a:xfrm>
              <a:off x="10215564" y="345440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329"/>
            <p:cNvSpPr/>
            <p:nvPr userDrawn="1"/>
          </p:nvSpPr>
          <p:spPr bwMode="auto">
            <a:xfrm>
              <a:off x="10163176" y="3433763"/>
              <a:ext cx="71438" cy="26988"/>
            </a:xfrm>
            <a:custGeom>
              <a:avLst/>
              <a:gdLst>
                <a:gd name="T0" fmla="*/ 0 w 45"/>
                <a:gd name="T1" fmla="*/ 1 h 17"/>
                <a:gd name="T2" fmla="*/ 44 w 45"/>
                <a:gd name="T3" fmla="*/ 17 h 17"/>
                <a:gd name="T4" fmla="*/ 45 w 45"/>
                <a:gd name="T5" fmla="*/ 16 h 17"/>
                <a:gd name="T6" fmla="*/ 0 w 45"/>
                <a:gd name="T7" fmla="*/ 0 h 17"/>
                <a:gd name="T8" fmla="*/ 0 w 4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1"/>
                  </a:moveTo>
                  <a:cubicBezTo>
                    <a:pt x="14" y="6"/>
                    <a:pt x="29" y="11"/>
                    <a:pt x="44" y="1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0" y="11"/>
                    <a:pt x="15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330"/>
            <p:cNvSpPr/>
            <p:nvPr userDrawn="1"/>
          </p:nvSpPr>
          <p:spPr bwMode="auto">
            <a:xfrm>
              <a:off x="10236201" y="347027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331"/>
            <p:cNvSpPr/>
            <p:nvPr userDrawn="1"/>
          </p:nvSpPr>
          <p:spPr bwMode="auto">
            <a:xfrm>
              <a:off x="10242551" y="346392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332"/>
            <p:cNvSpPr/>
            <p:nvPr userDrawn="1"/>
          </p:nvSpPr>
          <p:spPr bwMode="auto">
            <a:xfrm>
              <a:off x="10261601" y="3478213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3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333"/>
            <p:cNvSpPr/>
            <p:nvPr userDrawn="1"/>
          </p:nvSpPr>
          <p:spPr bwMode="auto">
            <a:xfrm>
              <a:off x="10266364" y="3471863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334"/>
            <p:cNvSpPr/>
            <p:nvPr userDrawn="1"/>
          </p:nvSpPr>
          <p:spPr bwMode="auto">
            <a:xfrm>
              <a:off x="10287001" y="3486150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2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335"/>
            <p:cNvSpPr/>
            <p:nvPr userDrawn="1"/>
          </p:nvSpPr>
          <p:spPr bwMode="auto">
            <a:xfrm>
              <a:off x="10291764" y="3478213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336"/>
            <p:cNvSpPr/>
            <p:nvPr userDrawn="1"/>
          </p:nvSpPr>
          <p:spPr bwMode="auto">
            <a:xfrm>
              <a:off x="10237789" y="3460750"/>
              <a:ext cx="73025" cy="23813"/>
            </a:xfrm>
            <a:custGeom>
              <a:avLst/>
              <a:gdLst>
                <a:gd name="T0" fmla="*/ 0 w 46"/>
                <a:gd name="T1" fmla="*/ 1 h 15"/>
                <a:gd name="T2" fmla="*/ 45 w 46"/>
                <a:gd name="T3" fmla="*/ 15 h 15"/>
                <a:gd name="T4" fmla="*/ 46 w 46"/>
                <a:gd name="T5" fmla="*/ 14 h 15"/>
                <a:gd name="T6" fmla="*/ 0 w 46"/>
                <a:gd name="T7" fmla="*/ 0 h 15"/>
                <a:gd name="T8" fmla="*/ 0 w 4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">
                  <a:moveTo>
                    <a:pt x="0" y="1"/>
                  </a:moveTo>
                  <a:cubicBezTo>
                    <a:pt x="15" y="5"/>
                    <a:pt x="30" y="10"/>
                    <a:pt x="45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9"/>
                    <a:pt x="15" y="5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337"/>
            <p:cNvSpPr/>
            <p:nvPr userDrawn="1"/>
          </p:nvSpPr>
          <p:spPr bwMode="auto">
            <a:xfrm>
              <a:off x="10313989" y="3494088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9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338"/>
            <p:cNvSpPr/>
            <p:nvPr userDrawn="1"/>
          </p:nvSpPr>
          <p:spPr bwMode="auto">
            <a:xfrm>
              <a:off x="10318751" y="34861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2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339"/>
            <p:cNvSpPr/>
            <p:nvPr userDrawn="1"/>
          </p:nvSpPr>
          <p:spPr bwMode="auto">
            <a:xfrm>
              <a:off x="10339389" y="35004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340"/>
            <p:cNvSpPr/>
            <p:nvPr userDrawn="1"/>
          </p:nvSpPr>
          <p:spPr bwMode="auto">
            <a:xfrm>
              <a:off x="10344151" y="34940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341"/>
            <p:cNvSpPr/>
            <p:nvPr userDrawn="1"/>
          </p:nvSpPr>
          <p:spPr bwMode="auto">
            <a:xfrm>
              <a:off x="10364789" y="350678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0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342"/>
            <p:cNvSpPr/>
            <p:nvPr userDrawn="1"/>
          </p:nvSpPr>
          <p:spPr bwMode="auto">
            <a:xfrm>
              <a:off x="10369551" y="35004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343"/>
            <p:cNvSpPr/>
            <p:nvPr userDrawn="1"/>
          </p:nvSpPr>
          <p:spPr bwMode="auto">
            <a:xfrm>
              <a:off x="10313989" y="3484563"/>
              <a:ext cx="73025" cy="20638"/>
            </a:xfrm>
            <a:custGeom>
              <a:avLst/>
              <a:gdLst>
                <a:gd name="T0" fmla="*/ 0 w 46"/>
                <a:gd name="T1" fmla="*/ 0 h 13"/>
                <a:gd name="T2" fmla="*/ 23 w 46"/>
                <a:gd name="T3" fmla="*/ 7 h 13"/>
                <a:gd name="T4" fmla="*/ 46 w 46"/>
                <a:gd name="T5" fmla="*/ 13 h 13"/>
                <a:gd name="T6" fmla="*/ 46 w 46"/>
                <a:gd name="T7" fmla="*/ 12 h 13"/>
                <a:gd name="T8" fmla="*/ 23 w 46"/>
                <a:gd name="T9" fmla="*/ 6 h 13"/>
                <a:gd name="T10" fmla="*/ 0 w 46"/>
                <a:gd name="T11" fmla="*/ 0 h 13"/>
                <a:gd name="T12" fmla="*/ 0 w 4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0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1" y="9"/>
                    <a:pt x="38" y="11"/>
                    <a:pt x="46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9" y="10"/>
                    <a:pt x="31" y="8"/>
                    <a:pt x="23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344"/>
            <p:cNvSpPr/>
            <p:nvPr userDrawn="1"/>
          </p:nvSpPr>
          <p:spPr bwMode="auto">
            <a:xfrm>
              <a:off x="10391776" y="3514725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345"/>
            <p:cNvSpPr/>
            <p:nvPr userDrawn="1"/>
          </p:nvSpPr>
          <p:spPr bwMode="auto">
            <a:xfrm>
              <a:off x="10396539" y="35067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346"/>
            <p:cNvSpPr/>
            <p:nvPr userDrawn="1"/>
          </p:nvSpPr>
          <p:spPr bwMode="auto">
            <a:xfrm>
              <a:off x="10417176" y="3519488"/>
              <a:ext cx="14288" cy="20638"/>
            </a:xfrm>
            <a:custGeom>
              <a:avLst/>
              <a:gdLst>
                <a:gd name="T0" fmla="*/ 9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8" y="1"/>
                    <a:pt x="9" y="4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347"/>
            <p:cNvSpPr/>
            <p:nvPr userDrawn="1"/>
          </p:nvSpPr>
          <p:spPr bwMode="auto">
            <a:xfrm>
              <a:off x="10421939" y="351313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348"/>
            <p:cNvSpPr/>
            <p:nvPr userDrawn="1"/>
          </p:nvSpPr>
          <p:spPr bwMode="auto">
            <a:xfrm>
              <a:off x="10442576" y="352583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349"/>
            <p:cNvSpPr/>
            <p:nvPr userDrawn="1"/>
          </p:nvSpPr>
          <p:spPr bwMode="auto">
            <a:xfrm>
              <a:off x="10447339" y="351790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350"/>
            <p:cNvSpPr/>
            <p:nvPr userDrawn="1"/>
          </p:nvSpPr>
          <p:spPr bwMode="auto">
            <a:xfrm>
              <a:off x="10391776" y="3505200"/>
              <a:ext cx="73025" cy="17463"/>
            </a:xfrm>
            <a:custGeom>
              <a:avLst/>
              <a:gdLst>
                <a:gd name="T0" fmla="*/ 0 w 46"/>
                <a:gd name="T1" fmla="*/ 0 h 11"/>
                <a:gd name="T2" fmla="*/ 46 w 46"/>
                <a:gd name="T3" fmla="*/ 11 h 11"/>
                <a:gd name="T4" fmla="*/ 46 w 46"/>
                <a:gd name="T5" fmla="*/ 10 h 11"/>
                <a:gd name="T6" fmla="*/ 0 w 46"/>
                <a:gd name="T7" fmla="*/ 0 h 11"/>
                <a:gd name="T8" fmla="*/ 0 w 4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0" y="0"/>
                  </a:moveTo>
                  <a:cubicBezTo>
                    <a:pt x="15" y="4"/>
                    <a:pt x="31" y="8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1" y="7"/>
                    <a:pt x="1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351"/>
            <p:cNvSpPr/>
            <p:nvPr userDrawn="1"/>
          </p:nvSpPr>
          <p:spPr bwMode="auto">
            <a:xfrm>
              <a:off x="10471151" y="3530600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352"/>
            <p:cNvSpPr/>
            <p:nvPr userDrawn="1"/>
          </p:nvSpPr>
          <p:spPr bwMode="auto">
            <a:xfrm>
              <a:off x="10475914" y="35242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5 h 7"/>
                <a:gd name="T4" fmla="*/ 1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353"/>
            <p:cNvSpPr/>
            <p:nvPr userDrawn="1"/>
          </p:nvSpPr>
          <p:spPr bwMode="auto">
            <a:xfrm>
              <a:off x="10496551" y="353536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1" y="3"/>
                    <a:pt x="4" y="0"/>
                    <a:pt x="6" y="1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355"/>
            <p:cNvSpPr/>
            <p:nvPr userDrawn="1"/>
          </p:nvSpPr>
          <p:spPr bwMode="auto">
            <a:xfrm>
              <a:off x="10501313" y="3529013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1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356"/>
            <p:cNvSpPr/>
            <p:nvPr userDrawn="1"/>
          </p:nvSpPr>
          <p:spPr bwMode="auto">
            <a:xfrm>
              <a:off x="10521951" y="3540125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4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357"/>
            <p:cNvSpPr/>
            <p:nvPr userDrawn="1"/>
          </p:nvSpPr>
          <p:spPr bwMode="auto">
            <a:xfrm>
              <a:off x="10526713" y="3532188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358"/>
            <p:cNvSpPr/>
            <p:nvPr userDrawn="1"/>
          </p:nvSpPr>
          <p:spPr bwMode="auto">
            <a:xfrm>
              <a:off x="10469563" y="3521075"/>
              <a:ext cx="74613" cy="14288"/>
            </a:xfrm>
            <a:custGeom>
              <a:avLst/>
              <a:gdLst>
                <a:gd name="T0" fmla="*/ 0 w 47"/>
                <a:gd name="T1" fmla="*/ 1 h 9"/>
                <a:gd name="T2" fmla="*/ 23 w 47"/>
                <a:gd name="T3" fmla="*/ 6 h 9"/>
                <a:gd name="T4" fmla="*/ 47 w 47"/>
                <a:gd name="T5" fmla="*/ 9 h 9"/>
                <a:gd name="T6" fmla="*/ 47 w 47"/>
                <a:gd name="T7" fmla="*/ 9 h 9"/>
                <a:gd name="T8" fmla="*/ 23 w 47"/>
                <a:gd name="T9" fmla="*/ 5 h 9"/>
                <a:gd name="T10" fmla="*/ 0 w 47"/>
                <a:gd name="T11" fmla="*/ 0 h 9"/>
                <a:gd name="T12" fmla="*/ 0 w 4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0" y="1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31" y="7"/>
                    <a:pt x="39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7"/>
                    <a:pt x="31" y="6"/>
                    <a:pt x="23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359"/>
            <p:cNvSpPr/>
            <p:nvPr userDrawn="1"/>
          </p:nvSpPr>
          <p:spPr bwMode="auto">
            <a:xfrm>
              <a:off x="10550526" y="3543300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6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360"/>
            <p:cNvSpPr/>
            <p:nvPr userDrawn="1"/>
          </p:nvSpPr>
          <p:spPr bwMode="auto">
            <a:xfrm>
              <a:off x="10555288" y="35369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361"/>
            <p:cNvSpPr/>
            <p:nvPr userDrawn="1"/>
          </p:nvSpPr>
          <p:spPr bwMode="auto">
            <a:xfrm>
              <a:off x="10577513" y="3548063"/>
              <a:ext cx="12700" cy="19050"/>
            </a:xfrm>
            <a:custGeom>
              <a:avLst/>
              <a:gdLst>
                <a:gd name="T0" fmla="*/ 8 w 8"/>
                <a:gd name="T1" fmla="*/ 7 h 12"/>
                <a:gd name="T2" fmla="*/ 3 w 8"/>
                <a:gd name="T3" fmla="*/ 12 h 12"/>
                <a:gd name="T4" fmla="*/ 1 w 8"/>
                <a:gd name="T5" fmla="*/ 10 h 12"/>
                <a:gd name="T6" fmla="*/ 0 w 8"/>
                <a:gd name="T7" fmla="*/ 6 h 12"/>
                <a:gd name="T8" fmla="*/ 5 w 8"/>
                <a:gd name="T9" fmla="*/ 0 h 12"/>
                <a:gd name="T10" fmla="*/ 8 w 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7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2" y="12"/>
                    <a:pt x="1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362"/>
            <p:cNvSpPr/>
            <p:nvPr userDrawn="1"/>
          </p:nvSpPr>
          <p:spPr bwMode="auto">
            <a:xfrm>
              <a:off x="10580688" y="3540125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3" y="6"/>
                    <a:pt x="1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1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363"/>
            <p:cNvSpPr/>
            <p:nvPr userDrawn="1"/>
          </p:nvSpPr>
          <p:spPr bwMode="auto">
            <a:xfrm>
              <a:off x="10602913" y="354965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364"/>
            <p:cNvSpPr/>
            <p:nvPr userDrawn="1"/>
          </p:nvSpPr>
          <p:spPr bwMode="auto">
            <a:xfrm>
              <a:off x="10606088" y="3543300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365"/>
            <p:cNvSpPr/>
            <p:nvPr userDrawn="1"/>
          </p:nvSpPr>
          <p:spPr bwMode="auto">
            <a:xfrm>
              <a:off x="10548938" y="3535363"/>
              <a:ext cx="74613" cy="9525"/>
            </a:xfrm>
            <a:custGeom>
              <a:avLst/>
              <a:gdLst>
                <a:gd name="T0" fmla="*/ 0 w 47"/>
                <a:gd name="T1" fmla="*/ 1 h 6"/>
                <a:gd name="T2" fmla="*/ 23 w 47"/>
                <a:gd name="T3" fmla="*/ 4 h 6"/>
                <a:gd name="T4" fmla="*/ 23 w 47"/>
                <a:gd name="T5" fmla="*/ 4 h 6"/>
                <a:gd name="T6" fmla="*/ 47 w 47"/>
                <a:gd name="T7" fmla="*/ 6 h 6"/>
                <a:gd name="T8" fmla="*/ 47 w 47"/>
                <a:gd name="T9" fmla="*/ 5 h 6"/>
                <a:gd name="T10" fmla="*/ 23 w 47"/>
                <a:gd name="T11" fmla="*/ 3 h 6"/>
                <a:gd name="T12" fmla="*/ 23 w 47"/>
                <a:gd name="T13" fmla="*/ 4 h 6"/>
                <a:gd name="T14" fmla="*/ 23 w 47"/>
                <a:gd name="T15" fmla="*/ 3 h 6"/>
                <a:gd name="T16" fmla="*/ 0 w 47"/>
                <a:gd name="T17" fmla="*/ 0 h 6"/>
                <a:gd name="T18" fmla="*/ 0 w 47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">
                  <a:moveTo>
                    <a:pt x="0" y="1"/>
                  </a:moveTo>
                  <a:cubicBezTo>
                    <a:pt x="7" y="2"/>
                    <a:pt x="15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5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366"/>
            <p:cNvSpPr/>
            <p:nvPr userDrawn="1"/>
          </p:nvSpPr>
          <p:spPr bwMode="auto">
            <a:xfrm>
              <a:off x="10631488" y="355282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9"/>
                    <a:pt x="0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367"/>
            <p:cNvSpPr/>
            <p:nvPr userDrawn="1"/>
          </p:nvSpPr>
          <p:spPr bwMode="auto">
            <a:xfrm>
              <a:off x="10634663" y="35464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5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368"/>
            <p:cNvSpPr/>
            <p:nvPr userDrawn="1"/>
          </p:nvSpPr>
          <p:spPr bwMode="auto">
            <a:xfrm>
              <a:off x="10656888" y="355441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9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Rectangle 1369"/>
            <p:cNvSpPr>
              <a:spLocks noChangeArrowheads="1"/>
            </p:cNvSpPr>
            <p:nvPr userDrawn="1"/>
          </p:nvSpPr>
          <p:spPr bwMode="auto">
            <a:xfrm>
              <a:off x="10660063" y="35480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370"/>
            <p:cNvSpPr/>
            <p:nvPr userDrawn="1"/>
          </p:nvSpPr>
          <p:spPr bwMode="auto">
            <a:xfrm>
              <a:off x="10683876" y="3556000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371"/>
            <p:cNvSpPr/>
            <p:nvPr userDrawn="1"/>
          </p:nvSpPr>
          <p:spPr bwMode="auto">
            <a:xfrm>
              <a:off x="10685463" y="3548063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372"/>
            <p:cNvSpPr/>
            <p:nvPr userDrawn="1"/>
          </p:nvSpPr>
          <p:spPr bwMode="auto">
            <a:xfrm>
              <a:off x="10626726" y="3544888"/>
              <a:ext cx="76200" cy="4763"/>
            </a:xfrm>
            <a:custGeom>
              <a:avLst/>
              <a:gdLst>
                <a:gd name="T0" fmla="*/ 0 w 48"/>
                <a:gd name="T1" fmla="*/ 0 h 3"/>
                <a:gd name="T2" fmla="*/ 12 w 48"/>
                <a:gd name="T3" fmla="*/ 2 h 3"/>
                <a:gd name="T4" fmla="*/ 24 w 48"/>
                <a:gd name="T5" fmla="*/ 2 h 3"/>
                <a:gd name="T6" fmla="*/ 48 w 48"/>
                <a:gd name="T7" fmla="*/ 3 h 3"/>
                <a:gd name="T8" fmla="*/ 48 w 48"/>
                <a:gd name="T9" fmla="*/ 2 h 3"/>
                <a:gd name="T10" fmla="*/ 24 w 48"/>
                <a:gd name="T11" fmla="*/ 2 h 3"/>
                <a:gd name="T12" fmla="*/ 12 w 48"/>
                <a:gd name="T13" fmla="*/ 1 h 3"/>
                <a:gd name="T14" fmla="*/ 1 w 48"/>
                <a:gd name="T15" fmla="*/ 0 h 3"/>
                <a:gd name="T16" fmla="*/ 0 w 4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">
                  <a:moveTo>
                    <a:pt x="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6" y="2"/>
                    <a:pt x="20" y="2"/>
                    <a:pt x="24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6" y="1"/>
                    <a:pt x="1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373"/>
            <p:cNvSpPr/>
            <p:nvPr userDrawn="1"/>
          </p:nvSpPr>
          <p:spPr bwMode="auto">
            <a:xfrm>
              <a:off x="10712451" y="3556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1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Rectangle 1374"/>
            <p:cNvSpPr>
              <a:spLocks noChangeArrowheads="1"/>
            </p:cNvSpPr>
            <p:nvPr userDrawn="1"/>
          </p:nvSpPr>
          <p:spPr bwMode="auto">
            <a:xfrm>
              <a:off x="10714038" y="3549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375"/>
            <p:cNvSpPr/>
            <p:nvPr userDrawn="1"/>
          </p:nvSpPr>
          <p:spPr bwMode="auto">
            <a:xfrm>
              <a:off x="10737851" y="3556000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1" y="10"/>
                    <a:pt x="0" y="7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Rectangle 1376"/>
            <p:cNvSpPr>
              <a:spLocks noChangeArrowheads="1"/>
            </p:cNvSpPr>
            <p:nvPr userDrawn="1"/>
          </p:nvSpPr>
          <p:spPr bwMode="auto">
            <a:xfrm>
              <a:off x="10739438" y="3549650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377"/>
            <p:cNvSpPr/>
            <p:nvPr userDrawn="1"/>
          </p:nvSpPr>
          <p:spPr bwMode="auto">
            <a:xfrm>
              <a:off x="10764838" y="355600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2 w 8"/>
                <a:gd name="T5" fmla="*/ 11 h 13"/>
                <a:gd name="T6" fmla="*/ 0 w 8"/>
                <a:gd name="T7" fmla="*/ 6 h 13"/>
                <a:gd name="T8" fmla="*/ 3 w 8"/>
                <a:gd name="T9" fmla="*/ 0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378"/>
            <p:cNvSpPr/>
            <p:nvPr userDrawn="1"/>
          </p:nvSpPr>
          <p:spPr bwMode="auto">
            <a:xfrm>
              <a:off x="10764838" y="354965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1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4" y="5"/>
                    <a:pt x="2" y="6"/>
                    <a:pt x="1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379"/>
            <p:cNvSpPr/>
            <p:nvPr userDrawn="1"/>
          </p:nvSpPr>
          <p:spPr bwMode="auto">
            <a:xfrm>
              <a:off x="10707688" y="3548063"/>
              <a:ext cx="74613" cy="3175"/>
            </a:xfrm>
            <a:custGeom>
              <a:avLst/>
              <a:gdLst>
                <a:gd name="T0" fmla="*/ 0 w 47"/>
                <a:gd name="T1" fmla="*/ 1 h 2"/>
                <a:gd name="T2" fmla="*/ 17 w 47"/>
                <a:gd name="T3" fmla="*/ 2 h 2"/>
                <a:gd name="T4" fmla="*/ 23 w 47"/>
                <a:gd name="T5" fmla="*/ 2 h 2"/>
                <a:gd name="T6" fmla="*/ 47 w 47"/>
                <a:gd name="T7" fmla="*/ 1 h 2"/>
                <a:gd name="T8" fmla="*/ 47 w 47"/>
                <a:gd name="T9" fmla="*/ 0 h 2"/>
                <a:gd name="T10" fmla="*/ 23 w 47"/>
                <a:gd name="T11" fmla="*/ 1 h 2"/>
                <a:gd name="T12" fmla="*/ 17 w 47"/>
                <a:gd name="T13" fmla="*/ 1 h 2"/>
                <a:gd name="T14" fmla="*/ 0 w 47"/>
                <a:gd name="T15" fmla="*/ 0 h 2"/>
                <a:gd name="T16" fmla="*/ 0 w 47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">
                  <a:moveTo>
                    <a:pt x="0" y="1"/>
                  </a:moveTo>
                  <a:cubicBezTo>
                    <a:pt x="5" y="1"/>
                    <a:pt x="11" y="2"/>
                    <a:pt x="17" y="2"/>
                  </a:cubicBezTo>
                  <a:cubicBezTo>
                    <a:pt x="19" y="2"/>
                    <a:pt x="21" y="2"/>
                    <a:pt x="23" y="2"/>
                  </a:cubicBezTo>
                  <a:cubicBezTo>
                    <a:pt x="31" y="1"/>
                    <a:pt x="39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31" y="1"/>
                    <a:pt x="23" y="1"/>
                  </a:cubicBezTo>
                  <a:cubicBezTo>
                    <a:pt x="21" y="1"/>
                    <a:pt x="19" y="1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380"/>
            <p:cNvSpPr/>
            <p:nvPr userDrawn="1"/>
          </p:nvSpPr>
          <p:spPr bwMode="auto">
            <a:xfrm>
              <a:off x="10793413" y="3554413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381"/>
            <p:cNvSpPr/>
            <p:nvPr userDrawn="1"/>
          </p:nvSpPr>
          <p:spPr bwMode="auto">
            <a:xfrm>
              <a:off x="10793413" y="35464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1 w 6"/>
                <a:gd name="T3" fmla="*/ 6 h 6"/>
                <a:gd name="T4" fmla="*/ 0 w 6"/>
                <a:gd name="T5" fmla="*/ 1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382"/>
            <p:cNvSpPr/>
            <p:nvPr userDrawn="1"/>
          </p:nvSpPr>
          <p:spPr bwMode="auto">
            <a:xfrm>
              <a:off x="10818813" y="35512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0 w 8"/>
                <a:gd name="T5" fmla="*/ 7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1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383"/>
            <p:cNvSpPr/>
            <p:nvPr userDrawn="1"/>
          </p:nvSpPr>
          <p:spPr bwMode="auto">
            <a:xfrm>
              <a:off x="10818813" y="3543300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384"/>
            <p:cNvSpPr/>
            <p:nvPr userDrawn="1"/>
          </p:nvSpPr>
          <p:spPr bwMode="auto">
            <a:xfrm>
              <a:off x="10844213" y="3548063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5 w 9"/>
                <a:gd name="T3" fmla="*/ 12 h 12"/>
                <a:gd name="T4" fmla="*/ 1 w 9"/>
                <a:gd name="T5" fmla="*/ 7 h 12"/>
                <a:gd name="T6" fmla="*/ 3 w 9"/>
                <a:gd name="T7" fmla="*/ 0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9"/>
                    <a:pt x="5" y="12"/>
                    <a:pt x="5" y="12"/>
                  </a:cubicBezTo>
                  <a:cubicBezTo>
                    <a:pt x="5" y="12"/>
                    <a:pt x="1" y="10"/>
                    <a:pt x="1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385"/>
            <p:cNvSpPr/>
            <p:nvPr userDrawn="1"/>
          </p:nvSpPr>
          <p:spPr bwMode="auto">
            <a:xfrm>
              <a:off x="10844213" y="3540125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1 h 7"/>
                <a:gd name="T6" fmla="*/ 6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386"/>
            <p:cNvSpPr/>
            <p:nvPr userDrawn="1"/>
          </p:nvSpPr>
          <p:spPr bwMode="auto">
            <a:xfrm>
              <a:off x="10785476" y="3538538"/>
              <a:ext cx="74613" cy="9525"/>
            </a:xfrm>
            <a:custGeom>
              <a:avLst/>
              <a:gdLst>
                <a:gd name="T0" fmla="*/ 1 w 47"/>
                <a:gd name="T1" fmla="*/ 6 h 6"/>
                <a:gd name="T2" fmla="*/ 12 w 47"/>
                <a:gd name="T3" fmla="*/ 6 h 6"/>
                <a:gd name="T4" fmla="*/ 24 w 47"/>
                <a:gd name="T5" fmla="*/ 4 h 6"/>
                <a:gd name="T6" fmla="*/ 47 w 47"/>
                <a:gd name="T7" fmla="*/ 1 h 6"/>
                <a:gd name="T8" fmla="*/ 47 w 47"/>
                <a:gd name="T9" fmla="*/ 0 h 6"/>
                <a:gd name="T10" fmla="*/ 24 w 47"/>
                <a:gd name="T11" fmla="*/ 3 h 6"/>
                <a:gd name="T12" fmla="*/ 12 w 47"/>
                <a:gd name="T13" fmla="*/ 5 h 6"/>
                <a:gd name="T14" fmla="*/ 0 w 47"/>
                <a:gd name="T15" fmla="*/ 6 h 6"/>
                <a:gd name="T16" fmla="*/ 1 w 4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">
                  <a:moveTo>
                    <a:pt x="1" y="6"/>
                  </a:moveTo>
                  <a:cubicBezTo>
                    <a:pt x="4" y="6"/>
                    <a:pt x="8" y="6"/>
                    <a:pt x="12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3"/>
                    <a:pt x="39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32" y="3"/>
                    <a:pt x="24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4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387"/>
            <p:cNvSpPr/>
            <p:nvPr userDrawn="1"/>
          </p:nvSpPr>
          <p:spPr bwMode="auto">
            <a:xfrm>
              <a:off x="10872788" y="354171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388"/>
            <p:cNvSpPr/>
            <p:nvPr userDrawn="1"/>
          </p:nvSpPr>
          <p:spPr bwMode="auto">
            <a:xfrm>
              <a:off x="10871201" y="35353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389"/>
            <p:cNvSpPr/>
            <p:nvPr userDrawn="1"/>
          </p:nvSpPr>
          <p:spPr bwMode="auto">
            <a:xfrm>
              <a:off x="10898188" y="3536950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6 w 9"/>
                <a:gd name="T3" fmla="*/ 12 h 12"/>
                <a:gd name="T4" fmla="*/ 1 w 9"/>
                <a:gd name="T5" fmla="*/ 7 h 12"/>
                <a:gd name="T6" fmla="*/ 3 w 9"/>
                <a:gd name="T7" fmla="*/ 0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9"/>
                    <a:pt x="6" y="12"/>
                    <a:pt x="6" y="12"/>
                  </a:cubicBezTo>
                  <a:cubicBezTo>
                    <a:pt x="6" y="12"/>
                    <a:pt x="1" y="11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390"/>
            <p:cNvSpPr/>
            <p:nvPr userDrawn="1"/>
          </p:nvSpPr>
          <p:spPr bwMode="auto">
            <a:xfrm>
              <a:off x="10896601" y="35290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2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391"/>
            <p:cNvSpPr/>
            <p:nvPr userDrawn="1"/>
          </p:nvSpPr>
          <p:spPr bwMode="auto">
            <a:xfrm>
              <a:off x="10922001" y="3529013"/>
              <a:ext cx="15875" cy="20638"/>
            </a:xfrm>
            <a:custGeom>
              <a:avLst/>
              <a:gdLst>
                <a:gd name="T0" fmla="*/ 9 w 10"/>
                <a:gd name="T1" fmla="*/ 6 h 13"/>
                <a:gd name="T2" fmla="*/ 7 w 10"/>
                <a:gd name="T3" fmla="*/ 13 h 13"/>
                <a:gd name="T4" fmla="*/ 4 w 10"/>
                <a:gd name="T5" fmla="*/ 12 h 13"/>
                <a:gd name="T6" fmla="*/ 1 w 10"/>
                <a:gd name="T7" fmla="*/ 8 h 13"/>
                <a:gd name="T8" fmla="*/ 3 w 10"/>
                <a:gd name="T9" fmla="*/ 1 h 13"/>
                <a:gd name="T10" fmla="*/ 9 w 10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6"/>
                  </a:moveTo>
                  <a:cubicBezTo>
                    <a:pt x="10" y="9"/>
                    <a:pt x="7" y="13"/>
                    <a:pt x="7" y="13"/>
                  </a:cubicBezTo>
                  <a:cubicBezTo>
                    <a:pt x="7" y="13"/>
                    <a:pt x="6" y="13"/>
                    <a:pt x="4" y="12"/>
                  </a:cubicBezTo>
                  <a:cubicBezTo>
                    <a:pt x="3" y="11"/>
                    <a:pt x="2" y="10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392"/>
            <p:cNvSpPr/>
            <p:nvPr userDrawn="1"/>
          </p:nvSpPr>
          <p:spPr bwMode="auto">
            <a:xfrm>
              <a:off x="10920413" y="3522663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393"/>
            <p:cNvSpPr/>
            <p:nvPr userDrawn="1"/>
          </p:nvSpPr>
          <p:spPr bwMode="auto">
            <a:xfrm>
              <a:off x="10864851" y="3519488"/>
              <a:ext cx="71438" cy="19050"/>
            </a:xfrm>
            <a:custGeom>
              <a:avLst/>
              <a:gdLst>
                <a:gd name="T0" fmla="*/ 0 w 45"/>
                <a:gd name="T1" fmla="*/ 12 h 12"/>
                <a:gd name="T2" fmla="*/ 45 w 45"/>
                <a:gd name="T3" fmla="*/ 1 h 12"/>
                <a:gd name="T4" fmla="*/ 45 w 45"/>
                <a:gd name="T5" fmla="*/ 0 h 12"/>
                <a:gd name="T6" fmla="*/ 0 w 45"/>
                <a:gd name="T7" fmla="*/ 12 h 12"/>
                <a:gd name="T8" fmla="*/ 0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12"/>
                  </a:moveTo>
                  <a:cubicBezTo>
                    <a:pt x="15" y="9"/>
                    <a:pt x="31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394"/>
            <p:cNvSpPr/>
            <p:nvPr userDrawn="1"/>
          </p:nvSpPr>
          <p:spPr bwMode="auto">
            <a:xfrm>
              <a:off x="10950576" y="352107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4 w 9"/>
                <a:gd name="T5" fmla="*/ 11 h 12"/>
                <a:gd name="T6" fmla="*/ 1 w 9"/>
                <a:gd name="T7" fmla="*/ 8 h 12"/>
                <a:gd name="T8" fmla="*/ 2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5" y="12"/>
                    <a:pt x="4" y="11"/>
                  </a:cubicBezTo>
                  <a:cubicBezTo>
                    <a:pt x="3" y="10"/>
                    <a:pt x="1" y="9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395"/>
            <p:cNvSpPr/>
            <p:nvPr userDrawn="1"/>
          </p:nvSpPr>
          <p:spPr bwMode="auto">
            <a:xfrm>
              <a:off x="10947401" y="351313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2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396"/>
            <p:cNvSpPr/>
            <p:nvPr userDrawn="1"/>
          </p:nvSpPr>
          <p:spPr bwMode="auto">
            <a:xfrm>
              <a:off x="10974388" y="3511550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3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397"/>
            <p:cNvSpPr/>
            <p:nvPr userDrawn="1"/>
          </p:nvSpPr>
          <p:spPr bwMode="auto">
            <a:xfrm>
              <a:off x="10971213" y="350520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398"/>
            <p:cNvSpPr/>
            <p:nvPr userDrawn="1"/>
          </p:nvSpPr>
          <p:spPr bwMode="auto">
            <a:xfrm>
              <a:off x="10998201" y="3502025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7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3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399"/>
            <p:cNvSpPr/>
            <p:nvPr userDrawn="1"/>
          </p:nvSpPr>
          <p:spPr bwMode="auto">
            <a:xfrm>
              <a:off x="10995026" y="349408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2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7"/>
                    <a:pt x="4" y="7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400"/>
            <p:cNvSpPr/>
            <p:nvPr userDrawn="1"/>
          </p:nvSpPr>
          <p:spPr bwMode="auto">
            <a:xfrm>
              <a:off x="10941051" y="3490913"/>
              <a:ext cx="68263" cy="28575"/>
            </a:xfrm>
            <a:custGeom>
              <a:avLst/>
              <a:gdLst>
                <a:gd name="T0" fmla="*/ 0 w 43"/>
                <a:gd name="T1" fmla="*/ 18 h 18"/>
                <a:gd name="T2" fmla="*/ 22 w 43"/>
                <a:gd name="T3" fmla="*/ 10 h 18"/>
                <a:gd name="T4" fmla="*/ 22 w 43"/>
                <a:gd name="T5" fmla="*/ 10 h 18"/>
                <a:gd name="T6" fmla="*/ 43 w 43"/>
                <a:gd name="T7" fmla="*/ 1 h 18"/>
                <a:gd name="T8" fmla="*/ 43 w 43"/>
                <a:gd name="T9" fmla="*/ 0 h 18"/>
                <a:gd name="T10" fmla="*/ 22 w 43"/>
                <a:gd name="T11" fmla="*/ 10 h 18"/>
                <a:gd name="T12" fmla="*/ 22 w 43"/>
                <a:gd name="T13" fmla="*/ 10 h 18"/>
                <a:gd name="T14" fmla="*/ 22 w 43"/>
                <a:gd name="T15" fmla="*/ 10 h 18"/>
                <a:gd name="T16" fmla="*/ 0 w 43"/>
                <a:gd name="T17" fmla="*/ 17 h 18"/>
                <a:gd name="T18" fmla="*/ 0 w 43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8">
                  <a:moveTo>
                    <a:pt x="0" y="18"/>
                  </a:moveTo>
                  <a:cubicBezTo>
                    <a:pt x="8" y="16"/>
                    <a:pt x="15" y="13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9" y="7"/>
                    <a:pt x="36" y="4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4"/>
                    <a:pt x="29" y="6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4" y="12"/>
                    <a:pt x="7" y="15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401"/>
            <p:cNvSpPr/>
            <p:nvPr userDrawn="1"/>
          </p:nvSpPr>
          <p:spPr bwMode="auto">
            <a:xfrm>
              <a:off x="11023601" y="3489325"/>
              <a:ext cx="15875" cy="19050"/>
            </a:xfrm>
            <a:custGeom>
              <a:avLst/>
              <a:gdLst>
                <a:gd name="T0" fmla="*/ 9 w 10"/>
                <a:gd name="T1" fmla="*/ 4 h 12"/>
                <a:gd name="T2" fmla="*/ 8 w 10"/>
                <a:gd name="T3" fmla="*/ 12 h 12"/>
                <a:gd name="T4" fmla="*/ 6 w 10"/>
                <a:gd name="T5" fmla="*/ 11 h 12"/>
                <a:gd name="T6" fmla="*/ 2 w 10"/>
                <a:gd name="T7" fmla="*/ 8 h 12"/>
                <a:gd name="T8" fmla="*/ 2 w 10"/>
                <a:gd name="T9" fmla="*/ 1 h 12"/>
                <a:gd name="T10" fmla="*/ 9 w 1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4" y="11"/>
                    <a:pt x="3" y="10"/>
                    <a:pt x="2" y="8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402"/>
            <p:cNvSpPr/>
            <p:nvPr userDrawn="1"/>
          </p:nvSpPr>
          <p:spPr bwMode="auto">
            <a:xfrm>
              <a:off x="11020426" y="3481388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6" y="6"/>
                    <a:pt x="4" y="7"/>
                    <a:pt x="3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403"/>
            <p:cNvSpPr/>
            <p:nvPr userDrawn="1"/>
          </p:nvSpPr>
          <p:spPr bwMode="auto">
            <a:xfrm>
              <a:off x="11047413" y="3476625"/>
              <a:ext cx="15875" cy="19050"/>
            </a:xfrm>
            <a:custGeom>
              <a:avLst/>
              <a:gdLst>
                <a:gd name="T0" fmla="*/ 8 w 10"/>
                <a:gd name="T1" fmla="*/ 4 h 12"/>
                <a:gd name="T2" fmla="*/ 8 w 10"/>
                <a:gd name="T3" fmla="*/ 12 h 12"/>
                <a:gd name="T4" fmla="*/ 1 w 10"/>
                <a:gd name="T5" fmla="*/ 8 h 12"/>
                <a:gd name="T6" fmla="*/ 2 w 10"/>
                <a:gd name="T7" fmla="*/ 1 h 12"/>
                <a:gd name="T8" fmla="*/ 8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3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1"/>
                    <a:pt x="8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1404"/>
            <p:cNvSpPr/>
            <p:nvPr userDrawn="1"/>
          </p:nvSpPr>
          <p:spPr bwMode="auto">
            <a:xfrm>
              <a:off x="11042651" y="3470275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1405"/>
            <p:cNvSpPr/>
            <p:nvPr userDrawn="1"/>
          </p:nvSpPr>
          <p:spPr bwMode="auto">
            <a:xfrm>
              <a:off x="11068051" y="3462338"/>
              <a:ext cx="17463" cy="19050"/>
            </a:xfrm>
            <a:custGeom>
              <a:avLst/>
              <a:gdLst>
                <a:gd name="T0" fmla="*/ 9 w 11"/>
                <a:gd name="T1" fmla="*/ 5 h 12"/>
                <a:gd name="T2" fmla="*/ 9 w 11"/>
                <a:gd name="T3" fmla="*/ 12 h 12"/>
                <a:gd name="T4" fmla="*/ 2 w 11"/>
                <a:gd name="T5" fmla="*/ 9 h 12"/>
                <a:gd name="T6" fmla="*/ 2 w 11"/>
                <a:gd name="T7" fmla="*/ 1 h 12"/>
                <a:gd name="T8" fmla="*/ 9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5"/>
                  </a:moveTo>
                  <a:cubicBezTo>
                    <a:pt x="11" y="7"/>
                    <a:pt x="9" y="12"/>
                    <a:pt x="9" y="12"/>
                  </a:cubicBezTo>
                  <a:cubicBezTo>
                    <a:pt x="9" y="12"/>
                    <a:pt x="4" y="12"/>
                    <a:pt x="2" y="9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406"/>
            <p:cNvSpPr/>
            <p:nvPr userDrawn="1"/>
          </p:nvSpPr>
          <p:spPr bwMode="auto">
            <a:xfrm>
              <a:off x="11063288" y="345598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4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407"/>
            <p:cNvSpPr/>
            <p:nvPr userDrawn="1"/>
          </p:nvSpPr>
          <p:spPr bwMode="auto">
            <a:xfrm>
              <a:off x="11014076" y="3451225"/>
              <a:ext cx="63500" cy="39688"/>
            </a:xfrm>
            <a:custGeom>
              <a:avLst/>
              <a:gdLst>
                <a:gd name="T0" fmla="*/ 0 w 40"/>
                <a:gd name="T1" fmla="*/ 25 h 25"/>
                <a:gd name="T2" fmla="*/ 40 w 40"/>
                <a:gd name="T3" fmla="*/ 1 h 25"/>
                <a:gd name="T4" fmla="*/ 40 w 40"/>
                <a:gd name="T5" fmla="*/ 0 h 25"/>
                <a:gd name="T6" fmla="*/ 0 w 40"/>
                <a:gd name="T7" fmla="*/ 24 h 25"/>
                <a:gd name="T8" fmla="*/ 0 w 4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0" y="25"/>
                  </a:moveTo>
                  <a:cubicBezTo>
                    <a:pt x="14" y="18"/>
                    <a:pt x="27" y="10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7" y="9"/>
                    <a:pt x="14" y="17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408"/>
            <p:cNvSpPr/>
            <p:nvPr userDrawn="1"/>
          </p:nvSpPr>
          <p:spPr bwMode="auto">
            <a:xfrm>
              <a:off x="11091863" y="3446463"/>
              <a:ext cx="17463" cy="17463"/>
            </a:xfrm>
            <a:custGeom>
              <a:avLst/>
              <a:gdLst>
                <a:gd name="T0" fmla="*/ 9 w 11"/>
                <a:gd name="T1" fmla="*/ 4 h 11"/>
                <a:gd name="T2" fmla="*/ 9 w 11"/>
                <a:gd name="T3" fmla="*/ 11 h 11"/>
                <a:gd name="T4" fmla="*/ 2 w 11"/>
                <a:gd name="T5" fmla="*/ 8 h 11"/>
                <a:gd name="T6" fmla="*/ 2 w 11"/>
                <a:gd name="T7" fmla="*/ 1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7"/>
                    <a:pt x="9" y="11"/>
                    <a:pt x="9" y="11"/>
                  </a:cubicBezTo>
                  <a:cubicBezTo>
                    <a:pt x="9" y="11"/>
                    <a:pt x="4" y="11"/>
                    <a:pt x="2" y="8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409"/>
            <p:cNvSpPr/>
            <p:nvPr userDrawn="1"/>
          </p:nvSpPr>
          <p:spPr bwMode="auto">
            <a:xfrm>
              <a:off x="11087101" y="344011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1410"/>
            <p:cNvSpPr/>
            <p:nvPr userDrawn="1"/>
          </p:nvSpPr>
          <p:spPr bwMode="auto">
            <a:xfrm>
              <a:off x="11112501" y="3430588"/>
              <a:ext cx="17463" cy="17463"/>
            </a:xfrm>
            <a:custGeom>
              <a:avLst/>
              <a:gdLst>
                <a:gd name="T0" fmla="*/ 9 w 11"/>
                <a:gd name="T1" fmla="*/ 4 h 11"/>
                <a:gd name="T2" fmla="*/ 9 w 11"/>
                <a:gd name="T3" fmla="*/ 11 h 11"/>
                <a:gd name="T4" fmla="*/ 2 w 11"/>
                <a:gd name="T5" fmla="*/ 9 h 11"/>
                <a:gd name="T6" fmla="*/ 2 w 11"/>
                <a:gd name="T7" fmla="*/ 1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6"/>
                    <a:pt x="9" y="11"/>
                    <a:pt x="9" y="11"/>
                  </a:cubicBezTo>
                  <a:cubicBezTo>
                    <a:pt x="9" y="11"/>
                    <a:pt x="5" y="11"/>
                    <a:pt x="2" y="9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1411"/>
            <p:cNvSpPr/>
            <p:nvPr userDrawn="1"/>
          </p:nvSpPr>
          <p:spPr bwMode="auto">
            <a:xfrm>
              <a:off x="11107738" y="34242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412"/>
            <p:cNvSpPr/>
            <p:nvPr userDrawn="1"/>
          </p:nvSpPr>
          <p:spPr bwMode="auto">
            <a:xfrm>
              <a:off x="11131551" y="3413125"/>
              <a:ext cx="17463" cy="19050"/>
            </a:xfrm>
            <a:custGeom>
              <a:avLst/>
              <a:gdLst>
                <a:gd name="T0" fmla="*/ 9 w 11"/>
                <a:gd name="T1" fmla="*/ 4 h 12"/>
                <a:gd name="T2" fmla="*/ 10 w 11"/>
                <a:gd name="T3" fmla="*/ 11 h 12"/>
                <a:gd name="T4" fmla="*/ 3 w 11"/>
                <a:gd name="T5" fmla="*/ 9 h 12"/>
                <a:gd name="T6" fmla="*/ 2 w 11"/>
                <a:gd name="T7" fmla="*/ 2 h 12"/>
                <a:gd name="T8" fmla="*/ 9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4"/>
                  </a:moveTo>
                  <a:cubicBezTo>
                    <a:pt x="11" y="6"/>
                    <a:pt x="10" y="11"/>
                    <a:pt x="10" y="11"/>
                  </a:cubicBezTo>
                  <a:cubicBezTo>
                    <a:pt x="10" y="11"/>
                    <a:pt x="5" y="12"/>
                    <a:pt x="3" y="9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413"/>
            <p:cNvSpPr/>
            <p:nvPr userDrawn="1"/>
          </p:nvSpPr>
          <p:spPr bwMode="auto">
            <a:xfrm>
              <a:off x="11126788" y="3408363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6" y="5"/>
                    <a:pt x="5" y="7"/>
                    <a:pt x="4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414"/>
            <p:cNvSpPr/>
            <p:nvPr userDrawn="1"/>
          </p:nvSpPr>
          <p:spPr bwMode="auto">
            <a:xfrm>
              <a:off x="11080751" y="3402013"/>
              <a:ext cx="57150" cy="47625"/>
            </a:xfrm>
            <a:custGeom>
              <a:avLst/>
              <a:gdLst>
                <a:gd name="T0" fmla="*/ 1 w 36"/>
                <a:gd name="T1" fmla="*/ 30 h 30"/>
                <a:gd name="T2" fmla="*/ 36 w 36"/>
                <a:gd name="T3" fmla="*/ 1 h 30"/>
                <a:gd name="T4" fmla="*/ 36 w 36"/>
                <a:gd name="T5" fmla="*/ 0 h 30"/>
                <a:gd name="T6" fmla="*/ 0 w 36"/>
                <a:gd name="T7" fmla="*/ 30 h 30"/>
                <a:gd name="T8" fmla="*/ 1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1" y="30"/>
                  </a:moveTo>
                  <a:cubicBezTo>
                    <a:pt x="13" y="21"/>
                    <a:pt x="25" y="12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5" y="11"/>
                    <a:pt x="13" y="21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415"/>
            <p:cNvSpPr/>
            <p:nvPr userDrawn="1"/>
          </p:nvSpPr>
          <p:spPr bwMode="auto">
            <a:xfrm>
              <a:off x="11152188" y="3394075"/>
              <a:ext cx="17463" cy="17463"/>
            </a:xfrm>
            <a:custGeom>
              <a:avLst/>
              <a:gdLst>
                <a:gd name="T0" fmla="*/ 9 w 11"/>
                <a:gd name="T1" fmla="*/ 3 h 11"/>
                <a:gd name="T2" fmla="*/ 11 w 11"/>
                <a:gd name="T3" fmla="*/ 10 h 11"/>
                <a:gd name="T4" fmla="*/ 3 w 11"/>
                <a:gd name="T5" fmla="*/ 8 h 11"/>
                <a:gd name="T6" fmla="*/ 2 w 11"/>
                <a:gd name="T7" fmla="*/ 1 h 11"/>
                <a:gd name="T8" fmla="*/ 9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3"/>
                  </a:moveTo>
                  <a:cubicBezTo>
                    <a:pt x="11" y="5"/>
                    <a:pt x="11" y="10"/>
                    <a:pt x="11" y="10"/>
                  </a:cubicBezTo>
                  <a:cubicBezTo>
                    <a:pt x="11" y="10"/>
                    <a:pt x="6" y="11"/>
                    <a:pt x="3" y="8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6" y="1"/>
                    <a:pt x="9" y="3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416"/>
            <p:cNvSpPr/>
            <p:nvPr userDrawn="1"/>
          </p:nvSpPr>
          <p:spPr bwMode="auto">
            <a:xfrm>
              <a:off x="11145838" y="3387725"/>
              <a:ext cx="14288" cy="12700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5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417"/>
            <p:cNvSpPr/>
            <p:nvPr userDrawn="1"/>
          </p:nvSpPr>
          <p:spPr bwMode="auto">
            <a:xfrm>
              <a:off x="11169651" y="3375025"/>
              <a:ext cx="17463" cy="17463"/>
            </a:xfrm>
            <a:custGeom>
              <a:avLst/>
              <a:gdLst>
                <a:gd name="T0" fmla="*/ 9 w 11"/>
                <a:gd name="T1" fmla="*/ 3 h 11"/>
                <a:gd name="T2" fmla="*/ 11 w 11"/>
                <a:gd name="T3" fmla="*/ 10 h 11"/>
                <a:gd name="T4" fmla="*/ 4 w 11"/>
                <a:gd name="T5" fmla="*/ 9 h 11"/>
                <a:gd name="T6" fmla="*/ 2 w 11"/>
                <a:gd name="T7" fmla="*/ 2 h 11"/>
                <a:gd name="T8" fmla="*/ 9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3"/>
                  </a:moveTo>
                  <a:cubicBezTo>
                    <a:pt x="11" y="5"/>
                    <a:pt x="11" y="10"/>
                    <a:pt x="11" y="10"/>
                  </a:cubicBezTo>
                  <a:cubicBezTo>
                    <a:pt x="11" y="10"/>
                    <a:pt x="6" y="11"/>
                    <a:pt x="4" y="9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418"/>
            <p:cNvSpPr/>
            <p:nvPr userDrawn="1"/>
          </p:nvSpPr>
          <p:spPr bwMode="auto">
            <a:xfrm>
              <a:off x="11163301" y="3370263"/>
              <a:ext cx="12700" cy="12700"/>
            </a:xfrm>
            <a:custGeom>
              <a:avLst/>
              <a:gdLst>
                <a:gd name="T0" fmla="*/ 8 w 8"/>
                <a:gd name="T1" fmla="*/ 3 h 8"/>
                <a:gd name="T2" fmla="*/ 5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5"/>
                    <a:pt x="6" y="6"/>
                    <a:pt x="5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419"/>
            <p:cNvSpPr/>
            <p:nvPr userDrawn="1"/>
          </p:nvSpPr>
          <p:spPr bwMode="auto">
            <a:xfrm>
              <a:off x="11185526" y="3355975"/>
              <a:ext cx="19050" cy="15875"/>
            </a:xfrm>
            <a:custGeom>
              <a:avLst/>
              <a:gdLst>
                <a:gd name="T0" fmla="*/ 9 w 12"/>
                <a:gd name="T1" fmla="*/ 2 h 10"/>
                <a:gd name="T2" fmla="*/ 12 w 12"/>
                <a:gd name="T3" fmla="*/ 9 h 10"/>
                <a:gd name="T4" fmla="*/ 4 w 12"/>
                <a:gd name="T5" fmla="*/ 8 h 10"/>
                <a:gd name="T6" fmla="*/ 2 w 12"/>
                <a:gd name="T7" fmla="*/ 1 h 10"/>
                <a:gd name="T8" fmla="*/ 9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12" y="4"/>
                    <a:pt x="12" y="9"/>
                    <a:pt x="12" y="9"/>
                  </a:cubicBezTo>
                  <a:cubicBezTo>
                    <a:pt x="12" y="9"/>
                    <a:pt x="7" y="10"/>
                    <a:pt x="4" y="8"/>
                  </a:cubicBez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420"/>
            <p:cNvSpPr/>
            <p:nvPr userDrawn="1"/>
          </p:nvSpPr>
          <p:spPr bwMode="auto">
            <a:xfrm>
              <a:off x="11180763" y="3349625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5 h 8"/>
                <a:gd name="T6" fmla="*/ 3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4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421"/>
            <p:cNvSpPr/>
            <p:nvPr userDrawn="1"/>
          </p:nvSpPr>
          <p:spPr bwMode="auto">
            <a:xfrm>
              <a:off x="11141076" y="3343275"/>
              <a:ext cx="49213" cy="57150"/>
            </a:xfrm>
            <a:custGeom>
              <a:avLst/>
              <a:gdLst>
                <a:gd name="T0" fmla="*/ 0 w 31"/>
                <a:gd name="T1" fmla="*/ 36 h 36"/>
                <a:gd name="T2" fmla="*/ 31 w 31"/>
                <a:gd name="T3" fmla="*/ 1 h 36"/>
                <a:gd name="T4" fmla="*/ 31 w 31"/>
                <a:gd name="T5" fmla="*/ 0 h 36"/>
                <a:gd name="T6" fmla="*/ 0 w 31"/>
                <a:gd name="T7" fmla="*/ 35 h 36"/>
                <a:gd name="T8" fmla="*/ 0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0" y="36"/>
                  </a:moveTo>
                  <a:cubicBezTo>
                    <a:pt x="12" y="25"/>
                    <a:pt x="22" y="1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3"/>
                    <a:pt x="11" y="24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422"/>
            <p:cNvSpPr/>
            <p:nvPr userDrawn="1"/>
          </p:nvSpPr>
          <p:spPr bwMode="auto">
            <a:xfrm>
              <a:off x="11202988" y="3332163"/>
              <a:ext cx="19050" cy="15875"/>
            </a:xfrm>
            <a:custGeom>
              <a:avLst/>
              <a:gdLst>
                <a:gd name="T0" fmla="*/ 9 w 12"/>
                <a:gd name="T1" fmla="*/ 2 h 10"/>
                <a:gd name="T2" fmla="*/ 12 w 12"/>
                <a:gd name="T3" fmla="*/ 9 h 10"/>
                <a:gd name="T4" fmla="*/ 4 w 12"/>
                <a:gd name="T5" fmla="*/ 8 h 10"/>
                <a:gd name="T6" fmla="*/ 1 w 12"/>
                <a:gd name="T7" fmla="*/ 2 h 10"/>
                <a:gd name="T8" fmla="*/ 9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9" y="2"/>
                  </a:moveTo>
                  <a:cubicBezTo>
                    <a:pt x="12" y="4"/>
                    <a:pt x="12" y="9"/>
                    <a:pt x="12" y="9"/>
                  </a:cubicBezTo>
                  <a:cubicBezTo>
                    <a:pt x="12" y="9"/>
                    <a:pt x="7" y="10"/>
                    <a:pt x="4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6" y="0"/>
                    <a:pt x="9" y="2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1423"/>
            <p:cNvSpPr/>
            <p:nvPr userDrawn="1"/>
          </p:nvSpPr>
          <p:spPr bwMode="auto">
            <a:xfrm>
              <a:off x="11196638" y="3327400"/>
              <a:ext cx="12700" cy="12700"/>
            </a:xfrm>
            <a:custGeom>
              <a:avLst/>
              <a:gdLst>
                <a:gd name="T0" fmla="*/ 8 w 8"/>
                <a:gd name="T1" fmla="*/ 3 h 8"/>
                <a:gd name="T2" fmla="*/ 5 w 8"/>
                <a:gd name="T3" fmla="*/ 8 h 8"/>
                <a:gd name="T4" fmla="*/ 0 w 8"/>
                <a:gd name="T5" fmla="*/ 5 h 8"/>
                <a:gd name="T6" fmla="*/ 3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424"/>
            <p:cNvSpPr/>
            <p:nvPr userDrawn="1"/>
          </p:nvSpPr>
          <p:spPr bwMode="auto">
            <a:xfrm>
              <a:off x="11217276" y="3309938"/>
              <a:ext cx="19050" cy="17463"/>
            </a:xfrm>
            <a:custGeom>
              <a:avLst/>
              <a:gdLst>
                <a:gd name="T0" fmla="*/ 8 w 12"/>
                <a:gd name="T1" fmla="*/ 2 h 11"/>
                <a:gd name="T2" fmla="*/ 12 w 12"/>
                <a:gd name="T3" fmla="*/ 9 h 11"/>
                <a:gd name="T4" fmla="*/ 4 w 12"/>
                <a:gd name="T5" fmla="*/ 9 h 11"/>
                <a:gd name="T6" fmla="*/ 1 w 12"/>
                <a:gd name="T7" fmla="*/ 2 h 11"/>
                <a:gd name="T8" fmla="*/ 8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2"/>
                  </a:moveTo>
                  <a:cubicBezTo>
                    <a:pt x="11" y="4"/>
                    <a:pt x="12" y="9"/>
                    <a:pt x="12" y="9"/>
                  </a:cubicBezTo>
                  <a:cubicBezTo>
                    <a:pt x="12" y="9"/>
                    <a:pt x="7" y="11"/>
                    <a:pt x="4" y="9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425"/>
            <p:cNvSpPr/>
            <p:nvPr userDrawn="1"/>
          </p:nvSpPr>
          <p:spPr bwMode="auto">
            <a:xfrm>
              <a:off x="11210926" y="3306763"/>
              <a:ext cx="12700" cy="11113"/>
            </a:xfrm>
            <a:custGeom>
              <a:avLst/>
              <a:gdLst>
                <a:gd name="T0" fmla="*/ 8 w 8"/>
                <a:gd name="T1" fmla="*/ 3 h 7"/>
                <a:gd name="T2" fmla="*/ 5 w 8"/>
                <a:gd name="T3" fmla="*/ 7 h 7"/>
                <a:gd name="T4" fmla="*/ 0 w 8"/>
                <a:gd name="T5" fmla="*/ 4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lnTo>
                    <a:pt x="5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426"/>
            <p:cNvSpPr/>
            <p:nvPr userDrawn="1"/>
          </p:nvSpPr>
          <p:spPr bwMode="auto">
            <a:xfrm>
              <a:off x="11229976" y="3287713"/>
              <a:ext cx="19050" cy="15875"/>
            </a:xfrm>
            <a:custGeom>
              <a:avLst/>
              <a:gdLst>
                <a:gd name="T0" fmla="*/ 8 w 12"/>
                <a:gd name="T1" fmla="*/ 2 h 10"/>
                <a:gd name="T2" fmla="*/ 12 w 12"/>
                <a:gd name="T3" fmla="*/ 8 h 10"/>
                <a:gd name="T4" fmla="*/ 5 w 12"/>
                <a:gd name="T5" fmla="*/ 9 h 10"/>
                <a:gd name="T6" fmla="*/ 1 w 12"/>
                <a:gd name="T7" fmla="*/ 2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11" y="3"/>
                    <a:pt x="12" y="8"/>
                    <a:pt x="12" y="8"/>
                  </a:cubicBezTo>
                  <a:cubicBezTo>
                    <a:pt x="12" y="8"/>
                    <a:pt x="8" y="10"/>
                    <a:pt x="5" y="9"/>
                  </a:cubicBezTo>
                  <a:cubicBezTo>
                    <a:pt x="2" y="7"/>
                    <a:pt x="0" y="4"/>
                    <a:pt x="1" y="2"/>
                  </a:cubicBezTo>
                  <a:cubicBezTo>
                    <a:pt x="2" y="0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427"/>
            <p:cNvSpPr/>
            <p:nvPr userDrawn="1"/>
          </p:nvSpPr>
          <p:spPr bwMode="auto">
            <a:xfrm>
              <a:off x="11223626" y="3284538"/>
              <a:ext cx="11113" cy="12700"/>
            </a:xfrm>
            <a:custGeom>
              <a:avLst/>
              <a:gdLst>
                <a:gd name="T0" fmla="*/ 7 w 7"/>
                <a:gd name="T1" fmla="*/ 2 h 8"/>
                <a:gd name="T2" fmla="*/ 5 w 7"/>
                <a:gd name="T3" fmla="*/ 8 h 8"/>
                <a:gd name="T4" fmla="*/ 0 w 7"/>
                <a:gd name="T5" fmla="*/ 5 h 8"/>
                <a:gd name="T6" fmla="*/ 2 w 7"/>
                <a:gd name="T7" fmla="*/ 0 h 8"/>
                <a:gd name="T8" fmla="*/ 7 w 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28"/>
            <p:cNvSpPr/>
            <p:nvPr userDrawn="1"/>
          </p:nvSpPr>
          <p:spPr bwMode="auto">
            <a:xfrm>
              <a:off x="11191876" y="3278188"/>
              <a:ext cx="38100" cy="63500"/>
            </a:xfrm>
            <a:custGeom>
              <a:avLst/>
              <a:gdLst>
                <a:gd name="T0" fmla="*/ 1 w 24"/>
                <a:gd name="T1" fmla="*/ 40 h 40"/>
                <a:gd name="T2" fmla="*/ 24 w 24"/>
                <a:gd name="T3" fmla="*/ 0 h 40"/>
                <a:gd name="T4" fmla="*/ 24 w 24"/>
                <a:gd name="T5" fmla="*/ 0 h 40"/>
                <a:gd name="T6" fmla="*/ 0 w 24"/>
                <a:gd name="T7" fmla="*/ 39 h 40"/>
                <a:gd name="T8" fmla="*/ 1 w 2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0">
                  <a:moveTo>
                    <a:pt x="1" y="40"/>
                  </a:moveTo>
                  <a:cubicBezTo>
                    <a:pt x="10" y="27"/>
                    <a:pt x="18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13"/>
                    <a:pt x="9" y="27"/>
                    <a:pt x="0" y="39"/>
                  </a:cubicBezTo>
                  <a:cubicBezTo>
                    <a:pt x="1" y="40"/>
                    <a:pt x="1" y="40"/>
                    <a:pt x="1" y="4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Rectangle 1429"/>
            <p:cNvSpPr>
              <a:spLocks noChangeArrowheads="1"/>
            </p:cNvSpPr>
            <p:nvPr userDrawn="1"/>
          </p:nvSpPr>
          <p:spPr bwMode="auto">
            <a:xfrm>
              <a:off x="10907713" y="3190875"/>
              <a:ext cx="157163" cy="23495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430"/>
            <p:cNvSpPr/>
            <p:nvPr userDrawn="1"/>
          </p:nvSpPr>
          <p:spPr bwMode="auto">
            <a:xfrm>
              <a:off x="10837863" y="3190875"/>
              <a:ext cx="69850" cy="234950"/>
            </a:xfrm>
            <a:custGeom>
              <a:avLst/>
              <a:gdLst>
                <a:gd name="T0" fmla="*/ 44 w 44"/>
                <a:gd name="T1" fmla="*/ 148 h 148"/>
                <a:gd name="T2" fmla="*/ 0 w 44"/>
                <a:gd name="T3" fmla="*/ 89 h 148"/>
                <a:gd name="T4" fmla="*/ 0 w 44"/>
                <a:gd name="T5" fmla="*/ 0 h 148"/>
                <a:gd name="T6" fmla="*/ 44 w 44"/>
                <a:gd name="T7" fmla="*/ 0 h 148"/>
                <a:gd name="T8" fmla="*/ 44 w 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8">
                  <a:moveTo>
                    <a:pt x="44" y="148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B48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Rectangle 1431"/>
            <p:cNvSpPr>
              <a:spLocks noChangeArrowheads="1"/>
            </p:cNvSpPr>
            <p:nvPr userDrawn="1"/>
          </p:nvSpPr>
          <p:spPr bwMode="auto">
            <a:xfrm>
              <a:off x="10823576" y="3143250"/>
              <a:ext cx="254000" cy="47625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Oval 1432"/>
            <p:cNvSpPr>
              <a:spLocks noChangeArrowheads="1"/>
            </p:cNvSpPr>
            <p:nvPr userDrawn="1"/>
          </p:nvSpPr>
          <p:spPr bwMode="auto">
            <a:xfrm>
              <a:off x="9748838" y="3494088"/>
              <a:ext cx="163513" cy="204788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Oval 1433"/>
            <p:cNvSpPr>
              <a:spLocks noChangeArrowheads="1"/>
            </p:cNvSpPr>
            <p:nvPr userDrawn="1"/>
          </p:nvSpPr>
          <p:spPr bwMode="auto">
            <a:xfrm>
              <a:off x="9772651" y="3524250"/>
              <a:ext cx="115888" cy="144463"/>
            </a:xfrm>
            <a:prstGeom prst="ellipse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Rectangle 1434"/>
            <p:cNvSpPr>
              <a:spLocks noChangeArrowheads="1"/>
            </p:cNvSpPr>
            <p:nvPr userDrawn="1"/>
          </p:nvSpPr>
          <p:spPr bwMode="auto">
            <a:xfrm>
              <a:off x="10810876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Rectangle 1435"/>
            <p:cNvSpPr>
              <a:spLocks noChangeArrowheads="1"/>
            </p:cNvSpPr>
            <p:nvPr userDrawn="1"/>
          </p:nvSpPr>
          <p:spPr bwMode="auto">
            <a:xfrm>
              <a:off x="10810876" y="4433888"/>
              <a:ext cx="193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Rectangle 1436"/>
            <p:cNvSpPr>
              <a:spLocks noChangeArrowheads="1"/>
            </p:cNvSpPr>
            <p:nvPr userDrawn="1"/>
          </p:nvSpPr>
          <p:spPr bwMode="auto">
            <a:xfrm>
              <a:off x="10837863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Rectangle 1437"/>
            <p:cNvSpPr>
              <a:spLocks noChangeArrowheads="1"/>
            </p:cNvSpPr>
            <p:nvPr userDrawn="1"/>
          </p:nvSpPr>
          <p:spPr bwMode="auto">
            <a:xfrm>
              <a:off x="10837863" y="4675188"/>
              <a:ext cx="13970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Rectangle 1438"/>
            <p:cNvSpPr>
              <a:spLocks noChangeArrowheads="1"/>
            </p:cNvSpPr>
            <p:nvPr userDrawn="1"/>
          </p:nvSpPr>
          <p:spPr bwMode="auto">
            <a:xfrm>
              <a:off x="10837863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Rectangle 1439"/>
            <p:cNvSpPr>
              <a:spLocks noChangeArrowheads="1"/>
            </p:cNvSpPr>
            <p:nvPr userDrawn="1"/>
          </p:nvSpPr>
          <p:spPr bwMode="auto">
            <a:xfrm>
              <a:off x="10837863" y="4467225"/>
              <a:ext cx="13970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Rectangle 1440"/>
            <p:cNvSpPr>
              <a:spLocks noChangeArrowheads="1"/>
            </p:cNvSpPr>
            <p:nvPr userDrawn="1"/>
          </p:nvSpPr>
          <p:spPr bwMode="auto">
            <a:xfrm>
              <a:off x="10375901" y="4433888"/>
              <a:ext cx="193675" cy="44767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Rectangle 1441"/>
            <p:cNvSpPr>
              <a:spLocks noChangeArrowheads="1"/>
            </p:cNvSpPr>
            <p:nvPr userDrawn="1"/>
          </p:nvSpPr>
          <p:spPr bwMode="auto">
            <a:xfrm>
              <a:off x="10402888" y="4675188"/>
              <a:ext cx="139700" cy="173038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Rectangle 1442"/>
            <p:cNvSpPr>
              <a:spLocks noChangeArrowheads="1"/>
            </p:cNvSpPr>
            <p:nvPr userDrawn="1"/>
          </p:nvSpPr>
          <p:spPr bwMode="auto">
            <a:xfrm>
              <a:off x="10402888" y="4467225"/>
              <a:ext cx="139700" cy="173038"/>
            </a:xfrm>
            <a:prstGeom prst="rect">
              <a:avLst/>
            </a:prstGeom>
            <a:solidFill>
              <a:srgbClr val="004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1443"/>
            <p:cNvSpPr>
              <a:spLocks noChangeArrowheads="1"/>
            </p:cNvSpPr>
            <p:nvPr userDrawn="1"/>
          </p:nvSpPr>
          <p:spPr bwMode="auto">
            <a:xfrm>
              <a:off x="9748838" y="4733925"/>
              <a:ext cx="173038" cy="3317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Rectangle 1444"/>
            <p:cNvSpPr>
              <a:spLocks noChangeArrowheads="1"/>
            </p:cNvSpPr>
            <p:nvPr userDrawn="1"/>
          </p:nvSpPr>
          <p:spPr bwMode="auto">
            <a:xfrm>
              <a:off x="9764713" y="4760913"/>
              <a:ext cx="141288" cy="304800"/>
            </a:xfrm>
            <a:prstGeom prst="rect">
              <a:avLst/>
            </a:prstGeom>
            <a:solidFill>
              <a:srgbClr val="D6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Rectangle 1445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1784350" cy="6826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Rectangle 1446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17843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Rectangle 1447"/>
            <p:cNvSpPr>
              <a:spLocks noChangeArrowheads="1"/>
            </p:cNvSpPr>
            <p:nvPr userDrawn="1"/>
          </p:nvSpPr>
          <p:spPr bwMode="auto">
            <a:xfrm>
              <a:off x="9564688" y="4305300"/>
              <a:ext cx="560388" cy="68263"/>
            </a:xfrm>
            <a:prstGeom prst="rect">
              <a:avLst/>
            </a:pr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448"/>
            <p:cNvSpPr/>
            <p:nvPr userDrawn="1"/>
          </p:nvSpPr>
          <p:spPr bwMode="auto">
            <a:xfrm>
              <a:off x="9590088" y="4437063"/>
              <a:ext cx="1685925" cy="0"/>
            </a:xfrm>
            <a:custGeom>
              <a:avLst/>
              <a:gdLst>
                <a:gd name="T0" fmla="*/ 0 w 1062"/>
                <a:gd name="T1" fmla="*/ 1062 w 1062"/>
                <a:gd name="T2" fmla="*/ 0 w 10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2">
                  <a:moveTo>
                    <a:pt x="0" y="0"/>
                  </a:moveTo>
                  <a:lnTo>
                    <a:pt x="1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449"/>
            <p:cNvSpPr/>
            <p:nvPr userDrawn="1"/>
          </p:nvSpPr>
          <p:spPr bwMode="auto">
            <a:xfrm>
              <a:off x="9590088" y="4437063"/>
              <a:ext cx="1685925" cy="0"/>
            </a:xfrm>
            <a:custGeom>
              <a:avLst/>
              <a:gdLst>
                <a:gd name="T0" fmla="*/ 0 w 1062"/>
                <a:gd name="T1" fmla="*/ 1062 w 1062"/>
                <a:gd name="T2" fmla="*/ 0 w 10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62">
                  <a:moveTo>
                    <a:pt x="0" y="0"/>
                  </a:moveTo>
                  <a:lnTo>
                    <a:pt x="106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450"/>
            <p:cNvSpPr/>
            <p:nvPr userDrawn="1"/>
          </p:nvSpPr>
          <p:spPr bwMode="auto">
            <a:xfrm>
              <a:off x="960120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Rectangle 1451"/>
            <p:cNvSpPr>
              <a:spLocks noChangeArrowheads="1"/>
            </p:cNvSpPr>
            <p:nvPr userDrawn="1"/>
          </p:nvSpPr>
          <p:spPr bwMode="auto">
            <a:xfrm>
              <a:off x="96027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452"/>
            <p:cNvSpPr/>
            <p:nvPr userDrawn="1"/>
          </p:nvSpPr>
          <p:spPr bwMode="auto">
            <a:xfrm>
              <a:off x="96266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1453"/>
            <p:cNvSpPr>
              <a:spLocks noChangeArrowheads="1"/>
            </p:cNvSpPr>
            <p:nvPr userDrawn="1"/>
          </p:nvSpPr>
          <p:spPr bwMode="auto">
            <a:xfrm>
              <a:off x="96281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454"/>
            <p:cNvSpPr/>
            <p:nvPr userDrawn="1"/>
          </p:nvSpPr>
          <p:spPr bwMode="auto">
            <a:xfrm>
              <a:off x="96520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Rectangle 1455"/>
            <p:cNvSpPr>
              <a:spLocks noChangeArrowheads="1"/>
            </p:cNvSpPr>
            <p:nvPr userDrawn="1"/>
          </p:nvSpPr>
          <p:spPr bwMode="auto">
            <a:xfrm>
              <a:off x="96535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Rectangle 1456"/>
            <p:cNvSpPr>
              <a:spLocks noChangeArrowheads="1"/>
            </p:cNvSpPr>
            <p:nvPr userDrawn="1"/>
          </p:nvSpPr>
          <p:spPr bwMode="auto">
            <a:xfrm>
              <a:off x="95948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457"/>
            <p:cNvSpPr/>
            <p:nvPr userDrawn="1"/>
          </p:nvSpPr>
          <p:spPr bwMode="auto">
            <a:xfrm>
              <a:off x="95948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458"/>
            <p:cNvSpPr/>
            <p:nvPr userDrawn="1"/>
          </p:nvSpPr>
          <p:spPr bwMode="auto">
            <a:xfrm>
              <a:off x="96805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Rectangle 1459"/>
            <p:cNvSpPr>
              <a:spLocks noChangeArrowheads="1"/>
            </p:cNvSpPr>
            <p:nvPr userDrawn="1"/>
          </p:nvSpPr>
          <p:spPr bwMode="auto">
            <a:xfrm>
              <a:off x="96821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460"/>
            <p:cNvSpPr/>
            <p:nvPr userDrawn="1"/>
          </p:nvSpPr>
          <p:spPr bwMode="auto">
            <a:xfrm>
              <a:off x="97059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Rectangle 1461"/>
            <p:cNvSpPr>
              <a:spLocks noChangeArrowheads="1"/>
            </p:cNvSpPr>
            <p:nvPr userDrawn="1"/>
          </p:nvSpPr>
          <p:spPr bwMode="auto">
            <a:xfrm>
              <a:off x="97075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1462"/>
            <p:cNvSpPr/>
            <p:nvPr userDrawn="1"/>
          </p:nvSpPr>
          <p:spPr bwMode="auto">
            <a:xfrm>
              <a:off x="97313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Rectangle 1463"/>
            <p:cNvSpPr>
              <a:spLocks noChangeArrowheads="1"/>
            </p:cNvSpPr>
            <p:nvPr userDrawn="1"/>
          </p:nvSpPr>
          <p:spPr bwMode="auto">
            <a:xfrm>
              <a:off x="97329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Rectangle 1464"/>
            <p:cNvSpPr>
              <a:spLocks noChangeArrowheads="1"/>
            </p:cNvSpPr>
            <p:nvPr userDrawn="1"/>
          </p:nvSpPr>
          <p:spPr bwMode="auto">
            <a:xfrm>
              <a:off x="9674226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465"/>
            <p:cNvSpPr/>
            <p:nvPr userDrawn="1"/>
          </p:nvSpPr>
          <p:spPr bwMode="auto">
            <a:xfrm>
              <a:off x="9674226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466"/>
            <p:cNvSpPr/>
            <p:nvPr userDrawn="1"/>
          </p:nvSpPr>
          <p:spPr bwMode="auto">
            <a:xfrm>
              <a:off x="976153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Rectangle 1467"/>
            <p:cNvSpPr>
              <a:spLocks noChangeArrowheads="1"/>
            </p:cNvSpPr>
            <p:nvPr userDrawn="1"/>
          </p:nvSpPr>
          <p:spPr bwMode="auto">
            <a:xfrm>
              <a:off x="976312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468"/>
            <p:cNvSpPr/>
            <p:nvPr userDrawn="1"/>
          </p:nvSpPr>
          <p:spPr bwMode="auto">
            <a:xfrm>
              <a:off x="978693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Rectangle 1469"/>
            <p:cNvSpPr>
              <a:spLocks noChangeArrowheads="1"/>
            </p:cNvSpPr>
            <p:nvPr userDrawn="1"/>
          </p:nvSpPr>
          <p:spPr bwMode="auto">
            <a:xfrm>
              <a:off x="97885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470"/>
            <p:cNvSpPr/>
            <p:nvPr userDrawn="1"/>
          </p:nvSpPr>
          <p:spPr bwMode="auto">
            <a:xfrm>
              <a:off x="98123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Rectangle 1471"/>
            <p:cNvSpPr>
              <a:spLocks noChangeArrowheads="1"/>
            </p:cNvSpPr>
            <p:nvPr userDrawn="1"/>
          </p:nvSpPr>
          <p:spPr bwMode="auto">
            <a:xfrm>
              <a:off x="98139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Rectangle 1472"/>
            <p:cNvSpPr>
              <a:spLocks noChangeArrowheads="1"/>
            </p:cNvSpPr>
            <p:nvPr userDrawn="1"/>
          </p:nvSpPr>
          <p:spPr bwMode="auto">
            <a:xfrm>
              <a:off x="9755188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1473"/>
            <p:cNvSpPr/>
            <p:nvPr userDrawn="1"/>
          </p:nvSpPr>
          <p:spPr bwMode="auto">
            <a:xfrm>
              <a:off x="9755188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474"/>
            <p:cNvSpPr/>
            <p:nvPr userDrawn="1"/>
          </p:nvSpPr>
          <p:spPr bwMode="auto">
            <a:xfrm>
              <a:off x="98409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Rectangle 1475"/>
            <p:cNvSpPr>
              <a:spLocks noChangeArrowheads="1"/>
            </p:cNvSpPr>
            <p:nvPr userDrawn="1"/>
          </p:nvSpPr>
          <p:spPr bwMode="auto">
            <a:xfrm>
              <a:off x="98425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476"/>
            <p:cNvSpPr/>
            <p:nvPr userDrawn="1"/>
          </p:nvSpPr>
          <p:spPr bwMode="auto">
            <a:xfrm>
              <a:off x="98663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Rectangle 1477"/>
            <p:cNvSpPr>
              <a:spLocks noChangeArrowheads="1"/>
            </p:cNvSpPr>
            <p:nvPr userDrawn="1"/>
          </p:nvSpPr>
          <p:spPr bwMode="auto">
            <a:xfrm>
              <a:off x="98679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478"/>
            <p:cNvSpPr/>
            <p:nvPr userDrawn="1"/>
          </p:nvSpPr>
          <p:spPr bwMode="auto">
            <a:xfrm>
              <a:off x="98917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479"/>
            <p:cNvSpPr>
              <a:spLocks noChangeArrowheads="1"/>
            </p:cNvSpPr>
            <p:nvPr userDrawn="1"/>
          </p:nvSpPr>
          <p:spPr bwMode="auto">
            <a:xfrm>
              <a:off x="98933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Rectangle 1480"/>
            <p:cNvSpPr>
              <a:spLocks noChangeArrowheads="1"/>
            </p:cNvSpPr>
            <p:nvPr userDrawn="1"/>
          </p:nvSpPr>
          <p:spPr bwMode="auto">
            <a:xfrm>
              <a:off x="983456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481"/>
            <p:cNvSpPr/>
            <p:nvPr userDrawn="1"/>
          </p:nvSpPr>
          <p:spPr bwMode="auto">
            <a:xfrm>
              <a:off x="983456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482"/>
            <p:cNvSpPr/>
            <p:nvPr userDrawn="1"/>
          </p:nvSpPr>
          <p:spPr bwMode="auto">
            <a:xfrm>
              <a:off x="99202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Rectangle 1483"/>
            <p:cNvSpPr>
              <a:spLocks noChangeArrowheads="1"/>
            </p:cNvSpPr>
            <p:nvPr userDrawn="1"/>
          </p:nvSpPr>
          <p:spPr bwMode="auto">
            <a:xfrm>
              <a:off x="99218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484"/>
            <p:cNvSpPr/>
            <p:nvPr userDrawn="1"/>
          </p:nvSpPr>
          <p:spPr bwMode="auto">
            <a:xfrm>
              <a:off x="99472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Rectangle 1485"/>
            <p:cNvSpPr>
              <a:spLocks noChangeArrowheads="1"/>
            </p:cNvSpPr>
            <p:nvPr userDrawn="1"/>
          </p:nvSpPr>
          <p:spPr bwMode="auto">
            <a:xfrm>
              <a:off x="994886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486"/>
            <p:cNvSpPr/>
            <p:nvPr userDrawn="1"/>
          </p:nvSpPr>
          <p:spPr bwMode="auto">
            <a:xfrm>
              <a:off x="99726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Rectangle 1487"/>
            <p:cNvSpPr>
              <a:spLocks noChangeArrowheads="1"/>
            </p:cNvSpPr>
            <p:nvPr userDrawn="1"/>
          </p:nvSpPr>
          <p:spPr bwMode="auto">
            <a:xfrm>
              <a:off x="99742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Rectangle 1488"/>
            <p:cNvSpPr>
              <a:spLocks noChangeArrowheads="1"/>
            </p:cNvSpPr>
            <p:nvPr userDrawn="1"/>
          </p:nvSpPr>
          <p:spPr bwMode="auto">
            <a:xfrm>
              <a:off x="991552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489"/>
            <p:cNvSpPr/>
            <p:nvPr userDrawn="1"/>
          </p:nvSpPr>
          <p:spPr bwMode="auto">
            <a:xfrm>
              <a:off x="9915526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490"/>
            <p:cNvSpPr/>
            <p:nvPr userDrawn="1"/>
          </p:nvSpPr>
          <p:spPr bwMode="auto">
            <a:xfrm>
              <a:off x="100012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Rectangle 1491"/>
            <p:cNvSpPr>
              <a:spLocks noChangeArrowheads="1"/>
            </p:cNvSpPr>
            <p:nvPr userDrawn="1"/>
          </p:nvSpPr>
          <p:spPr bwMode="auto">
            <a:xfrm>
              <a:off x="100028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492"/>
            <p:cNvSpPr/>
            <p:nvPr userDrawn="1"/>
          </p:nvSpPr>
          <p:spPr bwMode="auto">
            <a:xfrm>
              <a:off x="100266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Rectangle 1493"/>
            <p:cNvSpPr>
              <a:spLocks noChangeArrowheads="1"/>
            </p:cNvSpPr>
            <p:nvPr userDrawn="1"/>
          </p:nvSpPr>
          <p:spPr bwMode="auto">
            <a:xfrm>
              <a:off x="100282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494"/>
            <p:cNvSpPr/>
            <p:nvPr userDrawn="1"/>
          </p:nvSpPr>
          <p:spPr bwMode="auto">
            <a:xfrm>
              <a:off x="100520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Rectangle 1495"/>
            <p:cNvSpPr>
              <a:spLocks noChangeArrowheads="1"/>
            </p:cNvSpPr>
            <p:nvPr userDrawn="1"/>
          </p:nvSpPr>
          <p:spPr bwMode="auto">
            <a:xfrm>
              <a:off x="100536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Rectangle 1496"/>
            <p:cNvSpPr>
              <a:spLocks noChangeArrowheads="1"/>
            </p:cNvSpPr>
            <p:nvPr userDrawn="1"/>
          </p:nvSpPr>
          <p:spPr bwMode="auto">
            <a:xfrm>
              <a:off x="999490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497"/>
            <p:cNvSpPr/>
            <p:nvPr userDrawn="1"/>
          </p:nvSpPr>
          <p:spPr bwMode="auto">
            <a:xfrm>
              <a:off x="999490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498"/>
            <p:cNvSpPr/>
            <p:nvPr userDrawn="1"/>
          </p:nvSpPr>
          <p:spPr bwMode="auto">
            <a:xfrm>
              <a:off x="100806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Rectangle 1499"/>
            <p:cNvSpPr>
              <a:spLocks noChangeArrowheads="1"/>
            </p:cNvSpPr>
            <p:nvPr userDrawn="1"/>
          </p:nvSpPr>
          <p:spPr bwMode="auto">
            <a:xfrm>
              <a:off x="100822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500"/>
            <p:cNvSpPr/>
            <p:nvPr userDrawn="1"/>
          </p:nvSpPr>
          <p:spPr bwMode="auto">
            <a:xfrm>
              <a:off x="101060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Rectangle 1501"/>
            <p:cNvSpPr>
              <a:spLocks noChangeArrowheads="1"/>
            </p:cNvSpPr>
            <p:nvPr userDrawn="1"/>
          </p:nvSpPr>
          <p:spPr bwMode="auto">
            <a:xfrm>
              <a:off x="101076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502"/>
            <p:cNvSpPr/>
            <p:nvPr userDrawn="1"/>
          </p:nvSpPr>
          <p:spPr bwMode="auto">
            <a:xfrm>
              <a:off x="101330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Rectangle 1503"/>
            <p:cNvSpPr>
              <a:spLocks noChangeArrowheads="1"/>
            </p:cNvSpPr>
            <p:nvPr userDrawn="1"/>
          </p:nvSpPr>
          <p:spPr bwMode="auto">
            <a:xfrm>
              <a:off x="1013460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Rectangle 1504"/>
            <p:cNvSpPr>
              <a:spLocks noChangeArrowheads="1"/>
            </p:cNvSpPr>
            <p:nvPr userDrawn="1"/>
          </p:nvSpPr>
          <p:spPr bwMode="auto">
            <a:xfrm>
              <a:off x="1007586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1505"/>
            <p:cNvSpPr/>
            <p:nvPr userDrawn="1"/>
          </p:nvSpPr>
          <p:spPr bwMode="auto">
            <a:xfrm>
              <a:off x="1007586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1506"/>
            <p:cNvSpPr/>
            <p:nvPr userDrawn="1"/>
          </p:nvSpPr>
          <p:spPr bwMode="auto">
            <a:xfrm>
              <a:off x="1016158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Rectangle 1507"/>
            <p:cNvSpPr>
              <a:spLocks noChangeArrowheads="1"/>
            </p:cNvSpPr>
            <p:nvPr userDrawn="1"/>
          </p:nvSpPr>
          <p:spPr bwMode="auto">
            <a:xfrm>
              <a:off x="1016317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1508"/>
            <p:cNvSpPr/>
            <p:nvPr userDrawn="1"/>
          </p:nvSpPr>
          <p:spPr bwMode="auto">
            <a:xfrm>
              <a:off x="101869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Rectangle 1509"/>
            <p:cNvSpPr>
              <a:spLocks noChangeArrowheads="1"/>
            </p:cNvSpPr>
            <p:nvPr userDrawn="1"/>
          </p:nvSpPr>
          <p:spPr bwMode="auto">
            <a:xfrm>
              <a:off x="101885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1510"/>
            <p:cNvSpPr/>
            <p:nvPr userDrawn="1"/>
          </p:nvSpPr>
          <p:spPr bwMode="auto">
            <a:xfrm>
              <a:off x="102123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Rectangle 1511"/>
            <p:cNvSpPr>
              <a:spLocks noChangeArrowheads="1"/>
            </p:cNvSpPr>
            <p:nvPr userDrawn="1"/>
          </p:nvSpPr>
          <p:spPr bwMode="auto">
            <a:xfrm>
              <a:off x="102139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Rectangle 1512"/>
            <p:cNvSpPr>
              <a:spLocks noChangeArrowheads="1"/>
            </p:cNvSpPr>
            <p:nvPr userDrawn="1"/>
          </p:nvSpPr>
          <p:spPr bwMode="auto">
            <a:xfrm>
              <a:off x="1015523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1513"/>
            <p:cNvSpPr/>
            <p:nvPr userDrawn="1"/>
          </p:nvSpPr>
          <p:spPr bwMode="auto">
            <a:xfrm>
              <a:off x="1015523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1514"/>
            <p:cNvSpPr/>
            <p:nvPr userDrawn="1"/>
          </p:nvSpPr>
          <p:spPr bwMode="auto">
            <a:xfrm>
              <a:off x="102409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Rectangle 1515"/>
            <p:cNvSpPr>
              <a:spLocks noChangeArrowheads="1"/>
            </p:cNvSpPr>
            <p:nvPr userDrawn="1"/>
          </p:nvSpPr>
          <p:spPr bwMode="auto">
            <a:xfrm>
              <a:off x="102425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1516"/>
            <p:cNvSpPr/>
            <p:nvPr userDrawn="1"/>
          </p:nvSpPr>
          <p:spPr bwMode="auto">
            <a:xfrm>
              <a:off x="102663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Rectangle 1517"/>
            <p:cNvSpPr>
              <a:spLocks noChangeArrowheads="1"/>
            </p:cNvSpPr>
            <p:nvPr userDrawn="1"/>
          </p:nvSpPr>
          <p:spPr bwMode="auto">
            <a:xfrm>
              <a:off x="102679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1518"/>
            <p:cNvSpPr/>
            <p:nvPr userDrawn="1"/>
          </p:nvSpPr>
          <p:spPr bwMode="auto">
            <a:xfrm>
              <a:off x="102917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Rectangle 1519"/>
            <p:cNvSpPr>
              <a:spLocks noChangeArrowheads="1"/>
            </p:cNvSpPr>
            <p:nvPr userDrawn="1"/>
          </p:nvSpPr>
          <p:spPr bwMode="auto">
            <a:xfrm>
              <a:off x="102933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Rectangle 1520"/>
            <p:cNvSpPr>
              <a:spLocks noChangeArrowheads="1"/>
            </p:cNvSpPr>
            <p:nvPr userDrawn="1"/>
          </p:nvSpPr>
          <p:spPr bwMode="auto">
            <a:xfrm>
              <a:off x="1023461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1521"/>
            <p:cNvSpPr/>
            <p:nvPr userDrawn="1"/>
          </p:nvSpPr>
          <p:spPr bwMode="auto">
            <a:xfrm>
              <a:off x="1023461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1522"/>
            <p:cNvSpPr/>
            <p:nvPr userDrawn="1"/>
          </p:nvSpPr>
          <p:spPr bwMode="auto">
            <a:xfrm>
              <a:off x="103219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Rectangle 1523"/>
            <p:cNvSpPr>
              <a:spLocks noChangeArrowheads="1"/>
            </p:cNvSpPr>
            <p:nvPr userDrawn="1"/>
          </p:nvSpPr>
          <p:spPr bwMode="auto">
            <a:xfrm>
              <a:off x="103219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1524"/>
            <p:cNvSpPr/>
            <p:nvPr userDrawn="1"/>
          </p:nvSpPr>
          <p:spPr bwMode="auto">
            <a:xfrm>
              <a:off x="103473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Rectangle 1525"/>
            <p:cNvSpPr>
              <a:spLocks noChangeArrowheads="1"/>
            </p:cNvSpPr>
            <p:nvPr userDrawn="1"/>
          </p:nvSpPr>
          <p:spPr bwMode="auto">
            <a:xfrm>
              <a:off x="1034891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1526"/>
            <p:cNvSpPr/>
            <p:nvPr userDrawn="1"/>
          </p:nvSpPr>
          <p:spPr bwMode="auto">
            <a:xfrm>
              <a:off x="103727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Rectangle 1527"/>
            <p:cNvSpPr>
              <a:spLocks noChangeArrowheads="1"/>
            </p:cNvSpPr>
            <p:nvPr userDrawn="1"/>
          </p:nvSpPr>
          <p:spPr bwMode="auto">
            <a:xfrm>
              <a:off x="103743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Rectangle 1528"/>
            <p:cNvSpPr>
              <a:spLocks noChangeArrowheads="1"/>
            </p:cNvSpPr>
            <p:nvPr userDrawn="1"/>
          </p:nvSpPr>
          <p:spPr bwMode="auto">
            <a:xfrm>
              <a:off x="1031557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1529"/>
            <p:cNvSpPr/>
            <p:nvPr userDrawn="1"/>
          </p:nvSpPr>
          <p:spPr bwMode="auto">
            <a:xfrm>
              <a:off x="10315576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1530"/>
            <p:cNvSpPr/>
            <p:nvPr userDrawn="1"/>
          </p:nvSpPr>
          <p:spPr bwMode="auto">
            <a:xfrm>
              <a:off x="104013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Rectangle 1531"/>
            <p:cNvSpPr>
              <a:spLocks noChangeArrowheads="1"/>
            </p:cNvSpPr>
            <p:nvPr userDrawn="1"/>
          </p:nvSpPr>
          <p:spPr bwMode="auto">
            <a:xfrm>
              <a:off x="104028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1532"/>
            <p:cNvSpPr/>
            <p:nvPr userDrawn="1"/>
          </p:nvSpPr>
          <p:spPr bwMode="auto">
            <a:xfrm>
              <a:off x="104267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Rectangle 1533"/>
            <p:cNvSpPr>
              <a:spLocks noChangeArrowheads="1"/>
            </p:cNvSpPr>
            <p:nvPr userDrawn="1"/>
          </p:nvSpPr>
          <p:spPr bwMode="auto">
            <a:xfrm>
              <a:off x="104282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1534"/>
            <p:cNvSpPr/>
            <p:nvPr userDrawn="1"/>
          </p:nvSpPr>
          <p:spPr bwMode="auto">
            <a:xfrm>
              <a:off x="104521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Rectangle 1535"/>
            <p:cNvSpPr>
              <a:spLocks noChangeArrowheads="1"/>
            </p:cNvSpPr>
            <p:nvPr userDrawn="1"/>
          </p:nvSpPr>
          <p:spPr bwMode="auto">
            <a:xfrm>
              <a:off x="104536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Rectangle 1536"/>
            <p:cNvSpPr>
              <a:spLocks noChangeArrowheads="1"/>
            </p:cNvSpPr>
            <p:nvPr userDrawn="1"/>
          </p:nvSpPr>
          <p:spPr bwMode="auto">
            <a:xfrm>
              <a:off x="103949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1537"/>
            <p:cNvSpPr/>
            <p:nvPr userDrawn="1"/>
          </p:nvSpPr>
          <p:spPr bwMode="auto">
            <a:xfrm>
              <a:off x="103949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1538"/>
            <p:cNvSpPr/>
            <p:nvPr userDrawn="1"/>
          </p:nvSpPr>
          <p:spPr bwMode="auto">
            <a:xfrm>
              <a:off x="104806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Rectangle 1539"/>
            <p:cNvSpPr>
              <a:spLocks noChangeArrowheads="1"/>
            </p:cNvSpPr>
            <p:nvPr userDrawn="1"/>
          </p:nvSpPr>
          <p:spPr bwMode="auto">
            <a:xfrm>
              <a:off x="104822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1540"/>
            <p:cNvSpPr/>
            <p:nvPr userDrawn="1"/>
          </p:nvSpPr>
          <p:spPr bwMode="auto">
            <a:xfrm>
              <a:off x="1050766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Rectangle 1541"/>
            <p:cNvSpPr>
              <a:spLocks noChangeArrowheads="1"/>
            </p:cNvSpPr>
            <p:nvPr userDrawn="1"/>
          </p:nvSpPr>
          <p:spPr bwMode="auto">
            <a:xfrm>
              <a:off x="1050925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1542"/>
            <p:cNvSpPr/>
            <p:nvPr userDrawn="1"/>
          </p:nvSpPr>
          <p:spPr bwMode="auto">
            <a:xfrm>
              <a:off x="1053306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Rectangle 1543"/>
            <p:cNvSpPr>
              <a:spLocks noChangeArrowheads="1"/>
            </p:cNvSpPr>
            <p:nvPr userDrawn="1"/>
          </p:nvSpPr>
          <p:spPr bwMode="auto">
            <a:xfrm>
              <a:off x="105346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Rectangle 1544"/>
            <p:cNvSpPr>
              <a:spLocks noChangeArrowheads="1"/>
            </p:cNvSpPr>
            <p:nvPr userDrawn="1"/>
          </p:nvSpPr>
          <p:spPr bwMode="auto">
            <a:xfrm>
              <a:off x="1047591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1545"/>
            <p:cNvSpPr/>
            <p:nvPr userDrawn="1"/>
          </p:nvSpPr>
          <p:spPr bwMode="auto">
            <a:xfrm>
              <a:off x="1047591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1546"/>
            <p:cNvSpPr/>
            <p:nvPr userDrawn="1"/>
          </p:nvSpPr>
          <p:spPr bwMode="auto">
            <a:xfrm>
              <a:off x="105616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Rectangle 1547"/>
            <p:cNvSpPr>
              <a:spLocks noChangeArrowheads="1"/>
            </p:cNvSpPr>
            <p:nvPr userDrawn="1"/>
          </p:nvSpPr>
          <p:spPr bwMode="auto">
            <a:xfrm>
              <a:off x="105632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1548"/>
            <p:cNvSpPr/>
            <p:nvPr userDrawn="1"/>
          </p:nvSpPr>
          <p:spPr bwMode="auto">
            <a:xfrm>
              <a:off x="105870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Rectangle 1549"/>
            <p:cNvSpPr>
              <a:spLocks noChangeArrowheads="1"/>
            </p:cNvSpPr>
            <p:nvPr userDrawn="1"/>
          </p:nvSpPr>
          <p:spPr bwMode="auto">
            <a:xfrm>
              <a:off x="105886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1550"/>
            <p:cNvSpPr/>
            <p:nvPr userDrawn="1"/>
          </p:nvSpPr>
          <p:spPr bwMode="auto">
            <a:xfrm>
              <a:off x="1061243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Rectangle 1551"/>
            <p:cNvSpPr>
              <a:spLocks noChangeArrowheads="1"/>
            </p:cNvSpPr>
            <p:nvPr userDrawn="1"/>
          </p:nvSpPr>
          <p:spPr bwMode="auto">
            <a:xfrm>
              <a:off x="1061402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Rectangle 1552"/>
            <p:cNvSpPr>
              <a:spLocks noChangeArrowheads="1"/>
            </p:cNvSpPr>
            <p:nvPr userDrawn="1"/>
          </p:nvSpPr>
          <p:spPr bwMode="auto">
            <a:xfrm>
              <a:off x="1055528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1553"/>
            <p:cNvSpPr/>
            <p:nvPr userDrawn="1"/>
          </p:nvSpPr>
          <p:spPr bwMode="auto">
            <a:xfrm>
              <a:off x="1055528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1554"/>
            <p:cNvSpPr/>
            <p:nvPr userDrawn="1"/>
          </p:nvSpPr>
          <p:spPr bwMode="auto">
            <a:xfrm>
              <a:off x="106410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Rectangle 1556"/>
            <p:cNvSpPr>
              <a:spLocks noChangeArrowheads="1"/>
            </p:cNvSpPr>
            <p:nvPr userDrawn="1"/>
          </p:nvSpPr>
          <p:spPr bwMode="auto">
            <a:xfrm>
              <a:off x="106426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1557"/>
            <p:cNvSpPr/>
            <p:nvPr userDrawn="1"/>
          </p:nvSpPr>
          <p:spPr bwMode="auto">
            <a:xfrm>
              <a:off x="106664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Rectangle 1558"/>
            <p:cNvSpPr>
              <a:spLocks noChangeArrowheads="1"/>
            </p:cNvSpPr>
            <p:nvPr userDrawn="1"/>
          </p:nvSpPr>
          <p:spPr bwMode="auto">
            <a:xfrm>
              <a:off x="106680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1559"/>
            <p:cNvSpPr/>
            <p:nvPr userDrawn="1"/>
          </p:nvSpPr>
          <p:spPr bwMode="auto">
            <a:xfrm>
              <a:off x="1069340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Rectangle 1560"/>
            <p:cNvSpPr>
              <a:spLocks noChangeArrowheads="1"/>
            </p:cNvSpPr>
            <p:nvPr userDrawn="1"/>
          </p:nvSpPr>
          <p:spPr bwMode="auto">
            <a:xfrm>
              <a:off x="10694988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Rectangle 1561"/>
            <p:cNvSpPr>
              <a:spLocks noChangeArrowheads="1"/>
            </p:cNvSpPr>
            <p:nvPr userDrawn="1"/>
          </p:nvSpPr>
          <p:spPr bwMode="auto">
            <a:xfrm>
              <a:off x="10634663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562"/>
            <p:cNvSpPr/>
            <p:nvPr userDrawn="1"/>
          </p:nvSpPr>
          <p:spPr bwMode="auto">
            <a:xfrm>
              <a:off x="10634663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1563"/>
            <p:cNvSpPr/>
            <p:nvPr userDrawn="1"/>
          </p:nvSpPr>
          <p:spPr bwMode="auto">
            <a:xfrm>
              <a:off x="1072197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Rectangle 1564"/>
            <p:cNvSpPr>
              <a:spLocks noChangeArrowheads="1"/>
            </p:cNvSpPr>
            <p:nvPr userDrawn="1"/>
          </p:nvSpPr>
          <p:spPr bwMode="auto">
            <a:xfrm>
              <a:off x="10723563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565"/>
            <p:cNvSpPr/>
            <p:nvPr userDrawn="1"/>
          </p:nvSpPr>
          <p:spPr bwMode="auto">
            <a:xfrm>
              <a:off x="107473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Rectangle 1566"/>
            <p:cNvSpPr>
              <a:spLocks noChangeArrowheads="1"/>
            </p:cNvSpPr>
            <p:nvPr userDrawn="1"/>
          </p:nvSpPr>
          <p:spPr bwMode="auto">
            <a:xfrm>
              <a:off x="107489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1567"/>
            <p:cNvSpPr/>
            <p:nvPr userDrawn="1"/>
          </p:nvSpPr>
          <p:spPr bwMode="auto">
            <a:xfrm>
              <a:off x="1077277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Rectangle 1568"/>
            <p:cNvSpPr>
              <a:spLocks noChangeArrowheads="1"/>
            </p:cNvSpPr>
            <p:nvPr userDrawn="1"/>
          </p:nvSpPr>
          <p:spPr bwMode="auto">
            <a:xfrm>
              <a:off x="1077436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Rectangle 1569"/>
            <p:cNvSpPr>
              <a:spLocks noChangeArrowheads="1"/>
            </p:cNvSpPr>
            <p:nvPr userDrawn="1"/>
          </p:nvSpPr>
          <p:spPr bwMode="auto">
            <a:xfrm>
              <a:off x="10774363" y="4424363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Rectangle 1570"/>
            <p:cNvSpPr>
              <a:spLocks noChangeArrowheads="1"/>
            </p:cNvSpPr>
            <p:nvPr userDrawn="1"/>
          </p:nvSpPr>
          <p:spPr bwMode="auto">
            <a:xfrm>
              <a:off x="10715626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Rectangle 1571"/>
            <p:cNvSpPr>
              <a:spLocks noChangeArrowheads="1"/>
            </p:cNvSpPr>
            <p:nvPr userDrawn="1"/>
          </p:nvSpPr>
          <p:spPr bwMode="auto">
            <a:xfrm>
              <a:off x="10715626" y="4424363"/>
              <a:ext cx="746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1572"/>
            <p:cNvSpPr/>
            <p:nvPr userDrawn="1"/>
          </p:nvSpPr>
          <p:spPr bwMode="auto">
            <a:xfrm>
              <a:off x="108013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Rectangle 1573"/>
            <p:cNvSpPr>
              <a:spLocks noChangeArrowheads="1"/>
            </p:cNvSpPr>
            <p:nvPr userDrawn="1"/>
          </p:nvSpPr>
          <p:spPr bwMode="auto">
            <a:xfrm>
              <a:off x="108029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574"/>
            <p:cNvSpPr/>
            <p:nvPr userDrawn="1"/>
          </p:nvSpPr>
          <p:spPr bwMode="auto">
            <a:xfrm>
              <a:off x="108267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Rectangle 1575"/>
            <p:cNvSpPr>
              <a:spLocks noChangeArrowheads="1"/>
            </p:cNvSpPr>
            <p:nvPr userDrawn="1"/>
          </p:nvSpPr>
          <p:spPr bwMode="auto">
            <a:xfrm>
              <a:off x="108283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1576"/>
            <p:cNvSpPr/>
            <p:nvPr userDrawn="1"/>
          </p:nvSpPr>
          <p:spPr bwMode="auto">
            <a:xfrm>
              <a:off x="1085215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Rectangle 1577"/>
            <p:cNvSpPr>
              <a:spLocks noChangeArrowheads="1"/>
            </p:cNvSpPr>
            <p:nvPr userDrawn="1"/>
          </p:nvSpPr>
          <p:spPr bwMode="auto">
            <a:xfrm>
              <a:off x="1085373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Rectangle 1578"/>
            <p:cNvSpPr>
              <a:spLocks noChangeArrowheads="1"/>
            </p:cNvSpPr>
            <p:nvPr userDrawn="1"/>
          </p:nvSpPr>
          <p:spPr bwMode="auto">
            <a:xfrm>
              <a:off x="1079500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579"/>
            <p:cNvSpPr/>
            <p:nvPr userDrawn="1"/>
          </p:nvSpPr>
          <p:spPr bwMode="auto">
            <a:xfrm>
              <a:off x="1079500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580"/>
            <p:cNvSpPr/>
            <p:nvPr userDrawn="1"/>
          </p:nvSpPr>
          <p:spPr bwMode="auto">
            <a:xfrm>
              <a:off x="108823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Rectangle 1581"/>
            <p:cNvSpPr>
              <a:spLocks noChangeArrowheads="1"/>
            </p:cNvSpPr>
            <p:nvPr userDrawn="1"/>
          </p:nvSpPr>
          <p:spPr bwMode="auto">
            <a:xfrm>
              <a:off x="108823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582"/>
            <p:cNvSpPr/>
            <p:nvPr userDrawn="1"/>
          </p:nvSpPr>
          <p:spPr bwMode="auto">
            <a:xfrm>
              <a:off x="10907713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Rectangle 1583"/>
            <p:cNvSpPr>
              <a:spLocks noChangeArrowheads="1"/>
            </p:cNvSpPr>
            <p:nvPr userDrawn="1"/>
          </p:nvSpPr>
          <p:spPr bwMode="auto">
            <a:xfrm>
              <a:off x="10909301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584"/>
            <p:cNvSpPr/>
            <p:nvPr userDrawn="1"/>
          </p:nvSpPr>
          <p:spPr bwMode="auto">
            <a:xfrm>
              <a:off x="1093311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Rectangle 1585"/>
            <p:cNvSpPr>
              <a:spLocks noChangeArrowheads="1"/>
            </p:cNvSpPr>
            <p:nvPr userDrawn="1"/>
          </p:nvSpPr>
          <p:spPr bwMode="auto">
            <a:xfrm>
              <a:off x="1093470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Rectangle 1586"/>
            <p:cNvSpPr>
              <a:spLocks noChangeArrowheads="1"/>
            </p:cNvSpPr>
            <p:nvPr userDrawn="1"/>
          </p:nvSpPr>
          <p:spPr bwMode="auto">
            <a:xfrm>
              <a:off x="10875963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587"/>
            <p:cNvSpPr/>
            <p:nvPr userDrawn="1"/>
          </p:nvSpPr>
          <p:spPr bwMode="auto">
            <a:xfrm>
              <a:off x="10875963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588"/>
            <p:cNvSpPr/>
            <p:nvPr userDrawn="1"/>
          </p:nvSpPr>
          <p:spPr bwMode="auto">
            <a:xfrm>
              <a:off x="109616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Rectangle 1589"/>
            <p:cNvSpPr>
              <a:spLocks noChangeArrowheads="1"/>
            </p:cNvSpPr>
            <p:nvPr userDrawn="1"/>
          </p:nvSpPr>
          <p:spPr bwMode="auto">
            <a:xfrm>
              <a:off x="109632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590"/>
            <p:cNvSpPr/>
            <p:nvPr userDrawn="1"/>
          </p:nvSpPr>
          <p:spPr bwMode="auto">
            <a:xfrm>
              <a:off x="109870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Rectangle 1591"/>
            <p:cNvSpPr>
              <a:spLocks noChangeArrowheads="1"/>
            </p:cNvSpPr>
            <p:nvPr userDrawn="1"/>
          </p:nvSpPr>
          <p:spPr bwMode="auto">
            <a:xfrm>
              <a:off x="109886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592"/>
            <p:cNvSpPr/>
            <p:nvPr userDrawn="1"/>
          </p:nvSpPr>
          <p:spPr bwMode="auto">
            <a:xfrm>
              <a:off x="11012488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Rectangle 1593"/>
            <p:cNvSpPr>
              <a:spLocks noChangeArrowheads="1"/>
            </p:cNvSpPr>
            <p:nvPr userDrawn="1"/>
          </p:nvSpPr>
          <p:spPr bwMode="auto">
            <a:xfrm>
              <a:off x="11014076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Rectangle 1594"/>
            <p:cNvSpPr>
              <a:spLocks noChangeArrowheads="1"/>
            </p:cNvSpPr>
            <p:nvPr userDrawn="1"/>
          </p:nvSpPr>
          <p:spPr bwMode="auto">
            <a:xfrm>
              <a:off x="10955338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595"/>
            <p:cNvSpPr/>
            <p:nvPr userDrawn="1"/>
          </p:nvSpPr>
          <p:spPr bwMode="auto">
            <a:xfrm>
              <a:off x="10955338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596"/>
            <p:cNvSpPr/>
            <p:nvPr userDrawn="1"/>
          </p:nvSpPr>
          <p:spPr bwMode="auto">
            <a:xfrm>
              <a:off x="11041063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Rectangle 1597"/>
            <p:cNvSpPr>
              <a:spLocks noChangeArrowheads="1"/>
            </p:cNvSpPr>
            <p:nvPr userDrawn="1"/>
          </p:nvSpPr>
          <p:spPr bwMode="auto">
            <a:xfrm>
              <a:off x="110426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598"/>
            <p:cNvSpPr/>
            <p:nvPr userDrawn="1"/>
          </p:nvSpPr>
          <p:spPr bwMode="auto">
            <a:xfrm>
              <a:off x="1106805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Rectangle 1599"/>
            <p:cNvSpPr>
              <a:spLocks noChangeArrowheads="1"/>
            </p:cNvSpPr>
            <p:nvPr userDrawn="1"/>
          </p:nvSpPr>
          <p:spPr bwMode="auto">
            <a:xfrm>
              <a:off x="11068051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600"/>
            <p:cNvSpPr/>
            <p:nvPr userDrawn="1"/>
          </p:nvSpPr>
          <p:spPr bwMode="auto">
            <a:xfrm>
              <a:off x="11093451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Rectangle 1601"/>
            <p:cNvSpPr>
              <a:spLocks noChangeArrowheads="1"/>
            </p:cNvSpPr>
            <p:nvPr userDrawn="1"/>
          </p:nvSpPr>
          <p:spPr bwMode="auto">
            <a:xfrm>
              <a:off x="11095038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Rectangle 1602"/>
            <p:cNvSpPr>
              <a:spLocks noChangeArrowheads="1"/>
            </p:cNvSpPr>
            <p:nvPr userDrawn="1"/>
          </p:nvSpPr>
          <p:spPr bwMode="auto">
            <a:xfrm>
              <a:off x="11036301" y="4424363"/>
              <a:ext cx="74613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603"/>
            <p:cNvSpPr/>
            <p:nvPr userDrawn="1"/>
          </p:nvSpPr>
          <p:spPr bwMode="auto">
            <a:xfrm>
              <a:off x="11036301" y="4424363"/>
              <a:ext cx="74613" cy="0"/>
            </a:xfrm>
            <a:custGeom>
              <a:avLst/>
              <a:gdLst>
                <a:gd name="T0" fmla="*/ 0 w 47"/>
                <a:gd name="T1" fmla="*/ 47 w 47"/>
                <a:gd name="T2" fmla="*/ 47 w 47"/>
                <a:gd name="T3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7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604"/>
            <p:cNvSpPr/>
            <p:nvPr userDrawn="1"/>
          </p:nvSpPr>
          <p:spPr bwMode="auto">
            <a:xfrm>
              <a:off x="11122026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4 w 7"/>
                <a:gd name="T3" fmla="*/ 13 h 13"/>
                <a:gd name="T4" fmla="*/ 0 w 7"/>
                <a:gd name="T5" fmla="*/ 7 h 13"/>
                <a:gd name="T6" fmla="*/ 4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Rectangle 1605"/>
            <p:cNvSpPr>
              <a:spLocks noChangeArrowheads="1"/>
            </p:cNvSpPr>
            <p:nvPr userDrawn="1"/>
          </p:nvSpPr>
          <p:spPr bwMode="auto">
            <a:xfrm>
              <a:off x="111236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606"/>
            <p:cNvSpPr/>
            <p:nvPr userDrawn="1"/>
          </p:nvSpPr>
          <p:spPr bwMode="auto">
            <a:xfrm>
              <a:off x="111474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Rectangle 1607"/>
            <p:cNvSpPr>
              <a:spLocks noChangeArrowheads="1"/>
            </p:cNvSpPr>
            <p:nvPr userDrawn="1"/>
          </p:nvSpPr>
          <p:spPr bwMode="auto">
            <a:xfrm>
              <a:off x="111490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608"/>
            <p:cNvSpPr/>
            <p:nvPr userDrawn="1"/>
          </p:nvSpPr>
          <p:spPr bwMode="auto">
            <a:xfrm>
              <a:off x="11172826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Rectangle 1609"/>
            <p:cNvSpPr>
              <a:spLocks noChangeArrowheads="1"/>
            </p:cNvSpPr>
            <p:nvPr userDrawn="1"/>
          </p:nvSpPr>
          <p:spPr bwMode="auto">
            <a:xfrm>
              <a:off x="11174413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Rectangle 1610"/>
            <p:cNvSpPr>
              <a:spLocks noChangeArrowheads="1"/>
            </p:cNvSpPr>
            <p:nvPr userDrawn="1"/>
          </p:nvSpPr>
          <p:spPr bwMode="auto">
            <a:xfrm>
              <a:off x="11115676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611"/>
            <p:cNvSpPr/>
            <p:nvPr userDrawn="1"/>
          </p:nvSpPr>
          <p:spPr bwMode="auto">
            <a:xfrm>
              <a:off x="11115676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612"/>
            <p:cNvSpPr/>
            <p:nvPr userDrawn="1"/>
          </p:nvSpPr>
          <p:spPr bwMode="auto">
            <a:xfrm>
              <a:off x="112014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Rectangle 1613"/>
            <p:cNvSpPr>
              <a:spLocks noChangeArrowheads="1"/>
            </p:cNvSpPr>
            <p:nvPr userDrawn="1"/>
          </p:nvSpPr>
          <p:spPr bwMode="auto">
            <a:xfrm>
              <a:off x="112029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614"/>
            <p:cNvSpPr/>
            <p:nvPr userDrawn="1"/>
          </p:nvSpPr>
          <p:spPr bwMode="auto">
            <a:xfrm>
              <a:off x="11226801" y="443071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Rectangle 1615"/>
            <p:cNvSpPr>
              <a:spLocks noChangeArrowheads="1"/>
            </p:cNvSpPr>
            <p:nvPr userDrawn="1"/>
          </p:nvSpPr>
          <p:spPr bwMode="auto">
            <a:xfrm>
              <a:off x="11228388" y="4424363"/>
              <a:ext cx="9525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616"/>
            <p:cNvSpPr/>
            <p:nvPr userDrawn="1"/>
          </p:nvSpPr>
          <p:spPr bwMode="auto">
            <a:xfrm>
              <a:off x="11253788" y="4430713"/>
              <a:ext cx="11113" cy="20638"/>
            </a:xfrm>
            <a:custGeom>
              <a:avLst/>
              <a:gdLst>
                <a:gd name="T0" fmla="*/ 7 w 7"/>
                <a:gd name="T1" fmla="*/ 7 h 13"/>
                <a:gd name="T2" fmla="*/ 3 w 7"/>
                <a:gd name="T3" fmla="*/ 13 h 13"/>
                <a:gd name="T4" fmla="*/ 0 w 7"/>
                <a:gd name="T5" fmla="*/ 7 h 13"/>
                <a:gd name="T6" fmla="*/ 3 w 7"/>
                <a:gd name="T7" fmla="*/ 0 h 13"/>
                <a:gd name="T8" fmla="*/ 7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Rectangle 1617"/>
            <p:cNvSpPr>
              <a:spLocks noChangeArrowheads="1"/>
            </p:cNvSpPr>
            <p:nvPr userDrawn="1"/>
          </p:nvSpPr>
          <p:spPr bwMode="auto">
            <a:xfrm>
              <a:off x="11255376" y="4424363"/>
              <a:ext cx="7938" cy="9525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Rectangle 1618"/>
            <p:cNvSpPr>
              <a:spLocks noChangeArrowheads="1"/>
            </p:cNvSpPr>
            <p:nvPr userDrawn="1"/>
          </p:nvSpPr>
          <p:spPr bwMode="auto">
            <a:xfrm>
              <a:off x="11195051" y="4424363"/>
              <a:ext cx="76200" cy="158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619"/>
            <p:cNvSpPr/>
            <p:nvPr userDrawn="1"/>
          </p:nvSpPr>
          <p:spPr bwMode="auto">
            <a:xfrm>
              <a:off x="11195051" y="4424363"/>
              <a:ext cx="76200" cy="0"/>
            </a:xfrm>
            <a:custGeom>
              <a:avLst/>
              <a:gdLst>
                <a:gd name="T0" fmla="*/ 0 w 48"/>
                <a:gd name="T1" fmla="*/ 48 w 48"/>
                <a:gd name="T2" fmla="*/ 48 w 48"/>
                <a:gd name="T3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620"/>
            <p:cNvSpPr/>
            <p:nvPr userDrawn="1"/>
          </p:nvSpPr>
          <p:spPr bwMode="auto">
            <a:xfrm>
              <a:off x="5837238" y="4305300"/>
              <a:ext cx="711200" cy="515938"/>
            </a:xfrm>
            <a:custGeom>
              <a:avLst/>
              <a:gdLst>
                <a:gd name="T0" fmla="*/ 448 w 448"/>
                <a:gd name="T1" fmla="*/ 325 h 325"/>
                <a:gd name="T2" fmla="*/ 0 w 448"/>
                <a:gd name="T3" fmla="*/ 325 h 325"/>
                <a:gd name="T4" fmla="*/ 132 w 448"/>
                <a:gd name="T5" fmla="*/ 134 h 325"/>
                <a:gd name="T6" fmla="*/ 224 w 448"/>
                <a:gd name="T7" fmla="*/ 0 h 325"/>
                <a:gd name="T8" fmla="*/ 317 w 448"/>
                <a:gd name="T9" fmla="*/ 134 h 325"/>
                <a:gd name="T10" fmla="*/ 448 w 44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325">
                  <a:moveTo>
                    <a:pt x="448" y="325"/>
                  </a:moveTo>
                  <a:lnTo>
                    <a:pt x="0" y="325"/>
                  </a:lnTo>
                  <a:lnTo>
                    <a:pt x="132" y="134"/>
                  </a:lnTo>
                  <a:lnTo>
                    <a:pt x="224" y="0"/>
                  </a:lnTo>
                  <a:lnTo>
                    <a:pt x="317" y="134"/>
                  </a:lnTo>
                  <a:lnTo>
                    <a:pt x="448" y="325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621"/>
            <p:cNvSpPr/>
            <p:nvPr userDrawn="1"/>
          </p:nvSpPr>
          <p:spPr bwMode="auto">
            <a:xfrm>
              <a:off x="5837238" y="4305300"/>
              <a:ext cx="711200" cy="515938"/>
            </a:xfrm>
            <a:custGeom>
              <a:avLst/>
              <a:gdLst>
                <a:gd name="T0" fmla="*/ 448 w 448"/>
                <a:gd name="T1" fmla="*/ 325 h 325"/>
                <a:gd name="T2" fmla="*/ 0 w 448"/>
                <a:gd name="T3" fmla="*/ 325 h 325"/>
                <a:gd name="T4" fmla="*/ 132 w 448"/>
                <a:gd name="T5" fmla="*/ 134 h 325"/>
                <a:gd name="T6" fmla="*/ 224 w 448"/>
                <a:gd name="T7" fmla="*/ 0 h 325"/>
                <a:gd name="T8" fmla="*/ 317 w 448"/>
                <a:gd name="T9" fmla="*/ 134 h 325"/>
                <a:gd name="T10" fmla="*/ 448 w 44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325">
                  <a:moveTo>
                    <a:pt x="448" y="325"/>
                  </a:moveTo>
                  <a:lnTo>
                    <a:pt x="0" y="325"/>
                  </a:lnTo>
                  <a:lnTo>
                    <a:pt x="132" y="134"/>
                  </a:lnTo>
                  <a:lnTo>
                    <a:pt x="224" y="0"/>
                  </a:lnTo>
                  <a:lnTo>
                    <a:pt x="317" y="134"/>
                  </a:lnTo>
                  <a:lnTo>
                    <a:pt x="448" y="3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622"/>
            <p:cNvSpPr/>
            <p:nvPr userDrawn="1"/>
          </p:nvSpPr>
          <p:spPr bwMode="auto">
            <a:xfrm>
              <a:off x="5900738" y="4094163"/>
              <a:ext cx="585788" cy="423863"/>
            </a:xfrm>
            <a:custGeom>
              <a:avLst/>
              <a:gdLst>
                <a:gd name="T0" fmla="*/ 369 w 369"/>
                <a:gd name="T1" fmla="*/ 267 h 267"/>
                <a:gd name="T2" fmla="*/ 0 w 369"/>
                <a:gd name="T3" fmla="*/ 267 h 267"/>
                <a:gd name="T4" fmla="*/ 111 w 369"/>
                <a:gd name="T5" fmla="*/ 106 h 267"/>
                <a:gd name="T6" fmla="*/ 184 w 369"/>
                <a:gd name="T7" fmla="*/ 0 h 267"/>
                <a:gd name="T8" fmla="*/ 257 w 369"/>
                <a:gd name="T9" fmla="*/ 106 h 267"/>
                <a:gd name="T10" fmla="*/ 369 w 369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267">
                  <a:moveTo>
                    <a:pt x="369" y="267"/>
                  </a:moveTo>
                  <a:lnTo>
                    <a:pt x="0" y="267"/>
                  </a:lnTo>
                  <a:lnTo>
                    <a:pt x="111" y="106"/>
                  </a:lnTo>
                  <a:lnTo>
                    <a:pt x="184" y="0"/>
                  </a:lnTo>
                  <a:lnTo>
                    <a:pt x="257" y="106"/>
                  </a:lnTo>
                  <a:lnTo>
                    <a:pt x="369" y="267"/>
                  </a:lnTo>
                  <a:close/>
                </a:path>
              </a:pathLst>
            </a:custGeom>
            <a:solidFill>
              <a:srgbClr val="E6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623"/>
            <p:cNvSpPr/>
            <p:nvPr userDrawn="1"/>
          </p:nvSpPr>
          <p:spPr bwMode="auto">
            <a:xfrm>
              <a:off x="5900738" y="4094163"/>
              <a:ext cx="585788" cy="423863"/>
            </a:xfrm>
            <a:custGeom>
              <a:avLst/>
              <a:gdLst>
                <a:gd name="T0" fmla="*/ 369 w 369"/>
                <a:gd name="T1" fmla="*/ 267 h 267"/>
                <a:gd name="T2" fmla="*/ 0 w 369"/>
                <a:gd name="T3" fmla="*/ 267 h 267"/>
                <a:gd name="T4" fmla="*/ 111 w 369"/>
                <a:gd name="T5" fmla="*/ 106 h 267"/>
                <a:gd name="T6" fmla="*/ 184 w 369"/>
                <a:gd name="T7" fmla="*/ 0 h 267"/>
                <a:gd name="T8" fmla="*/ 257 w 369"/>
                <a:gd name="T9" fmla="*/ 106 h 267"/>
                <a:gd name="T10" fmla="*/ 369 w 369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267">
                  <a:moveTo>
                    <a:pt x="369" y="267"/>
                  </a:moveTo>
                  <a:lnTo>
                    <a:pt x="0" y="267"/>
                  </a:lnTo>
                  <a:lnTo>
                    <a:pt x="111" y="106"/>
                  </a:lnTo>
                  <a:lnTo>
                    <a:pt x="184" y="0"/>
                  </a:lnTo>
                  <a:lnTo>
                    <a:pt x="257" y="106"/>
                  </a:lnTo>
                  <a:lnTo>
                    <a:pt x="369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624"/>
            <p:cNvSpPr/>
            <p:nvPr userDrawn="1"/>
          </p:nvSpPr>
          <p:spPr bwMode="auto">
            <a:xfrm>
              <a:off x="5961063" y="3925888"/>
              <a:ext cx="465138" cy="336550"/>
            </a:xfrm>
            <a:custGeom>
              <a:avLst/>
              <a:gdLst>
                <a:gd name="T0" fmla="*/ 293 w 293"/>
                <a:gd name="T1" fmla="*/ 212 h 212"/>
                <a:gd name="T2" fmla="*/ 0 w 293"/>
                <a:gd name="T3" fmla="*/ 212 h 212"/>
                <a:gd name="T4" fmla="*/ 146 w 293"/>
                <a:gd name="T5" fmla="*/ 0 h 212"/>
                <a:gd name="T6" fmla="*/ 293 w 293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12">
                  <a:moveTo>
                    <a:pt x="293" y="212"/>
                  </a:moveTo>
                  <a:lnTo>
                    <a:pt x="0" y="212"/>
                  </a:lnTo>
                  <a:lnTo>
                    <a:pt x="146" y="0"/>
                  </a:lnTo>
                  <a:lnTo>
                    <a:pt x="293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1625"/>
            <p:cNvSpPr/>
            <p:nvPr userDrawn="1"/>
          </p:nvSpPr>
          <p:spPr bwMode="auto">
            <a:xfrm>
              <a:off x="5961063" y="3925888"/>
              <a:ext cx="465138" cy="336550"/>
            </a:xfrm>
            <a:custGeom>
              <a:avLst/>
              <a:gdLst>
                <a:gd name="T0" fmla="*/ 293 w 293"/>
                <a:gd name="T1" fmla="*/ 212 h 212"/>
                <a:gd name="T2" fmla="*/ 0 w 293"/>
                <a:gd name="T3" fmla="*/ 212 h 212"/>
                <a:gd name="T4" fmla="*/ 146 w 293"/>
                <a:gd name="T5" fmla="*/ 0 h 212"/>
                <a:gd name="T6" fmla="*/ 293 w 293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12">
                  <a:moveTo>
                    <a:pt x="293" y="212"/>
                  </a:moveTo>
                  <a:lnTo>
                    <a:pt x="0" y="212"/>
                  </a:lnTo>
                  <a:lnTo>
                    <a:pt x="146" y="0"/>
                  </a:lnTo>
                  <a:lnTo>
                    <a:pt x="293" y="2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Rectangle 1626"/>
            <p:cNvSpPr>
              <a:spLocks noChangeArrowheads="1"/>
            </p:cNvSpPr>
            <p:nvPr userDrawn="1"/>
          </p:nvSpPr>
          <p:spPr bwMode="auto">
            <a:xfrm>
              <a:off x="6108701" y="4821238"/>
              <a:ext cx="168275" cy="244475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Rectangle 1627"/>
            <p:cNvSpPr>
              <a:spLocks noChangeArrowheads="1"/>
            </p:cNvSpPr>
            <p:nvPr userDrawn="1"/>
          </p:nvSpPr>
          <p:spPr bwMode="auto">
            <a:xfrm>
              <a:off x="6108701" y="4821238"/>
              <a:ext cx="168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628"/>
            <p:cNvSpPr/>
            <p:nvPr userDrawn="1"/>
          </p:nvSpPr>
          <p:spPr bwMode="auto">
            <a:xfrm>
              <a:off x="6192838" y="4518025"/>
              <a:ext cx="355600" cy="303213"/>
            </a:xfrm>
            <a:custGeom>
              <a:avLst/>
              <a:gdLst>
                <a:gd name="T0" fmla="*/ 93 w 224"/>
                <a:gd name="T1" fmla="*/ 0 h 191"/>
                <a:gd name="T2" fmla="*/ 0 w 224"/>
                <a:gd name="T3" fmla="*/ 0 h 191"/>
                <a:gd name="T4" fmla="*/ 0 w 224"/>
                <a:gd name="T5" fmla="*/ 191 h 191"/>
                <a:gd name="T6" fmla="*/ 53 w 224"/>
                <a:gd name="T7" fmla="*/ 191 h 191"/>
                <a:gd name="T8" fmla="*/ 224 w 224"/>
                <a:gd name="T9" fmla="*/ 191 h 191"/>
                <a:gd name="T10" fmla="*/ 104 w 224"/>
                <a:gd name="T11" fmla="*/ 17 h 191"/>
                <a:gd name="T12" fmla="*/ 100 w 224"/>
                <a:gd name="T13" fmla="*/ 11 h 191"/>
                <a:gd name="T14" fmla="*/ 93 w 224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1">
                  <a:moveTo>
                    <a:pt x="9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224" y="191"/>
                  </a:lnTo>
                  <a:lnTo>
                    <a:pt x="104" y="17"/>
                  </a:lnTo>
                  <a:lnTo>
                    <a:pt x="100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6A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629"/>
            <p:cNvSpPr/>
            <p:nvPr userDrawn="1"/>
          </p:nvSpPr>
          <p:spPr bwMode="auto">
            <a:xfrm>
              <a:off x="6192838" y="4518025"/>
              <a:ext cx="355600" cy="303213"/>
            </a:xfrm>
            <a:custGeom>
              <a:avLst/>
              <a:gdLst>
                <a:gd name="T0" fmla="*/ 93 w 224"/>
                <a:gd name="T1" fmla="*/ 0 h 191"/>
                <a:gd name="T2" fmla="*/ 0 w 224"/>
                <a:gd name="T3" fmla="*/ 0 h 191"/>
                <a:gd name="T4" fmla="*/ 0 w 224"/>
                <a:gd name="T5" fmla="*/ 191 h 191"/>
                <a:gd name="T6" fmla="*/ 53 w 224"/>
                <a:gd name="T7" fmla="*/ 191 h 191"/>
                <a:gd name="T8" fmla="*/ 224 w 224"/>
                <a:gd name="T9" fmla="*/ 191 h 191"/>
                <a:gd name="T10" fmla="*/ 104 w 224"/>
                <a:gd name="T11" fmla="*/ 17 h 191"/>
                <a:gd name="T12" fmla="*/ 100 w 224"/>
                <a:gd name="T13" fmla="*/ 11 h 191"/>
                <a:gd name="T14" fmla="*/ 93 w 224"/>
                <a:gd name="T1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1">
                  <a:moveTo>
                    <a:pt x="9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224" y="191"/>
                  </a:lnTo>
                  <a:lnTo>
                    <a:pt x="104" y="17"/>
                  </a:lnTo>
                  <a:lnTo>
                    <a:pt x="100" y="11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630"/>
            <p:cNvSpPr/>
            <p:nvPr userDrawn="1"/>
          </p:nvSpPr>
          <p:spPr bwMode="auto">
            <a:xfrm>
              <a:off x="6192838" y="4262438"/>
              <a:ext cx="293688" cy="255588"/>
            </a:xfrm>
            <a:custGeom>
              <a:avLst/>
              <a:gdLst>
                <a:gd name="T0" fmla="*/ 73 w 185"/>
                <a:gd name="T1" fmla="*/ 0 h 161"/>
                <a:gd name="T2" fmla="*/ 0 w 185"/>
                <a:gd name="T3" fmla="*/ 0 h 161"/>
                <a:gd name="T4" fmla="*/ 0 w 185"/>
                <a:gd name="T5" fmla="*/ 161 h 161"/>
                <a:gd name="T6" fmla="*/ 93 w 185"/>
                <a:gd name="T7" fmla="*/ 161 h 161"/>
                <a:gd name="T8" fmla="*/ 185 w 185"/>
                <a:gd name="T9" fmla="*/ 161 h 161"/>
                <a:gd name="T10" fmla="*/ 73 w 185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61">
                  <a:moveTo>
                    <a:pt x="73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161"/>
                  </a:lnTo>
                  <a:lnTo>
                    <a:pt x="185" y="16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8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631"/>
            <p:cNvSpPr/>
            <p:nvPr userDrawn="1"/>
          </p:nvSpPr>
          <p:spPr bwMode="auto">
            <a:xfrm>
              <a:off x="6192838" y="4262438"/>
              <a:ext cx="293688" cy="255588"/>
            </a:xfrm>
            <a:custGeom>
              <a:avLst/>
              <a:gdLst>
                <a:gd name="T0" fmla="*/ 73 w 185"/>
                <a:gd name="T1" fmla="*/ 0 h 161"/>
                <a:gd name="T2" fmla="*/ 0 w 185"/>
                <a:gd name="T3" fmla="*/ 0 h 161"/>
                <a:gd name="T4" fmla="*/ 0 w 185"/>
                <a:gd name="T5" fmla="*/ 161 h 161"/>
                <a:gd name="T6" fmla="*/ 93 w 185"/>
                <a:gd name="T7" fmla="*/ 161 h 161"/>
                <a:gd name="T8" fmla="*/ 185 w 185"/>
                <a:gd name="T9" fmla="*/ 161 h 161"/>
                <a:gd name="T10" fmla="*/ 73 w 185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61">
                  <a:moveTo>
                    <a:pt x="73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93" y="161"/>
                  </a:lnTo>
                  <a:lnTo>
                    <a:pt x="185" y="161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632"/>
            <p:cNvSpPr/>
            <p:nvPr userDrawn="1"/>
          </p:nvSpPr>
          <p:spPr bwMode="auto">
            <a:xfrm>
              <a:off x="6192838" y="3925888"/>
              <a:ext cx="233363" cy="336550"/>
            </a:xfrm>
            <a:custGeom>
              <a:avLst/>
              <a:gdLst>
                <a:gd name="T0" fmla="*/ 0 w 147"/>
                <a:gd name="T1" fmla="*/ 0 h 212"/>
                <a:gd name="T2" fmla="*/ 0 w 147"/>
                <a:gd name="T3" fmla="*/ 212 h 212"/>
                <a:gd name="T4" fmla="*/ 73 w 147"/>
                <a:gd name="T5" fmla="*/ 212 h 212"/>
                <a:gd name="T6" fmla="*/ 147 w 147"/>
                <a:gd name="T7" fmla="*/ 212 h 212"/>
                <a:gd name="T8" fmla="*/ 79 w 147"/>
                <a:gd name="T9" fmla="*/ 114 h 212"/>
                <a:gd name="T10" fmla="*/ 64 w 147"/>
                <a:gd name="T11" fmla="*/ 93 h 212"/>
                <a:gd name="T12" fmla="*/ 0 w 147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0"/>
                  </a:moveTo>
                  <a:lnTo>
                    <a:pt x="0" y="212"/>
                  </a:lnTo>
                  <a:lnTo>
                    <a:pt x="73" y="212"/>
                  </a:lnTo>
                  <a:lnTo>
                    <a:pt x="147" y="212"/>
                  </a:lnTo>
                  <a:lnTo>
                    <a:pt x="79" y="114"/>
                  </a:lnTo>
                  <a:lnTo>
                    <a:pt x="64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633"/>
            <p:cNvSpPr/>
            <p:nvPr userDrawn="1"/>
          </p:nvSpPr>
          <p:spPr bwMode="auto">
            <a:xfrm>
              <a:off x="6192838" y="3925888"/>
              <a:ext cx="233363" cy="336550"/>
            </a:xfrm>
            <a:custGeom>
              <a:avLst/>
              <a:gdLst>
                <a:gd name="T0" fmla="*/ 0 w 147"/>
                <a:gd name="T1" fmla="*/ 0 h 212"/>
                <a:gd name="T2" fmla="*/ 0 w 147"/>
                <a:gd name="T3" fmla="*/ 212 h 212"/>
                <a:gd name="T4" fmla="*/ 73 w 147"/>
                <a:gd name="T5" fmla="*/ 212 h 212"/>
                <a:gd name="T6" fmla="*/ 147 w 147"/>
                <a:gd name="T7" fmla="*/ 212 h 212"/>
                <a:gd name="T8" fmla="*/ 79 w 147"/>
                <a:gd name="T9" fmla="*/ 114 h 212"/>
                <a:gd name="T10" fmla="*/ 64 w 147"/>
                <a:gd name="T11" fmla="*/ 93 h 212"/>
                <a:gd name="T12" fmla="*/ 0 w 147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12">
                  <a:moveTo>
                    <a:pt x="0" y="0"/>
                  </a:moveTo>
                  <a:lnTo>
                    <a:pt x="0" y="212"/>
                  </a:lnTo>
                  <a:lnTo>
                    <a:pt x="73" y="212"/>
                  </a:lnTo>
                  <a:lnTo>
                    <a:pt x="147" y="212"/>
                  </a:lnTo>
                  <a:lnTo>
                    <a:pt x="79" y="114"/>
                  </a:lnTo>
                  <a:lnTo>
                    <a:pt x="64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634"/>
            <p:cNvSpPr/>
            <p:nvPr userDrawn="1"/>
          </p:nvSpPr>
          <p:spPr bwMode="auto">
            <a:xfrm>
              <a:off x="6192838" y="4821238"/>
              <a:ext cx="84138" cy="244475"/>
            </a:xfrm>
            <a:custGeom>
              <a:avLst/>
              <a:gdLst>
                <a:gd name="T0" fmla="*/ 53 w 53"/>
                <a:gd name="T1" fmla="*/ 0 h 154"/>
                <a:gd name="T2" fmla="*/ 0 w 53"/>
                <a:gd name="T3" fmla="*/ 0 h 154"/>
                <a:gd name="T4" fmla="*/ 0 w 53"/>
                <a:gd name="T5" fmla="*/ 154 h 154"/>
                <a:gd name="T6" fmla="*/ 53 w 53"/>
                <a:gd name="T7" fmla="*/ 154 h 154"/>
                <a:gd name="T8" fmla="*/ 53 w 53"/>
                <a:gd name="T9" fmla="*/ 154 h 154"/>
                <a:gd name="T10" fmla="*/ 53 w 53"/>
                <a:gd name="T11" fmla="*/ 148 h 154"/>
                <a:gd name="T12" fmla="*/ 53 w 53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4">
                  <a:moveTo>
                    <a:pt x="53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4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635"/>
            <p:cNvSpPr/>
            <p:nvPr userDrawn="1"/>
          </p:nvSpPr>
          <p:spPr bwMode="auto">
            <a:xfrm>
              <a:off x="6192838" y="4821238"/>
              <a:ext cx="84138" cy="244475"/>
            </a:xfrm>
            <a:custGeom>
              <a:avLst/>
              <a:gdLst>
                <a:gd name="T0" fmla="*/ 53 w 53"/>
                <a:gd name="T1" fmla="*/ 0 h 154"/>
                <a:gd name="T2" fmla="*/ 0 w 53"/>
                <a:gd name="T3" fmla="*/ 0 h 154"/>
                <a:gd name="T4" fmla="*/ 0 w 53"/>
                <a:gd name="T5" fmla="*/ 154 h 154"/>
                <a:gd name="T6" fmla="*/ 53 w 53"/>
                <a:gd name="T7" fmla="*/ 154 h 154"/>
                <a:gd name="T8" fmla="*/ 53 w 53"/>
                <a:gd name="T9" fmla="*/ 154 h 154"/>
                <a:gd name="T10" fmla="*/ 53 w 53"/>
                <a:gd name="T11" fmla="*/ 148 h 154"/>
                <a:gd name="T12" fmla="*/ 53 w 53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4">
                  <a:moveTo>
                    <a:pt x="53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4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636"/>
            <p:cNvSpPr/>
            <p:nvPr userDrawn="1"/>
          </p:nvSpPr>
          <p:spPr bwMode="auto">
            <a:xfrm>
              <a:off x="6996113" y="4467225"/>
              <a:ext cx="558800" cy="406400"/>
            </a:xfrm>
            <a:custGeom>
              <a:avLst/>
              <a:gdLst>
                <a:gd name="T0" fmla="*/ 352 w 352"/>
                <a:gd name="T1" fmla="*/ 256 h 256"/>
                <a:gd name="T2" fmla="*/ 0 w 352"/>
                <a:gd name="T3" fmla="*/ 256 h 256"/>
                <a:gd name="T4" fmla="*/ 104 w 352"/>
                <a:gd name="T5" fmla="*/ 105 h 256"/>
                <a:gd name="T6" fmla="*/ 176 w 352"/>
                <a:gd name="T7" fmla="*/ 0 h 256"/>
                <a:gd name="T8" fmla="*/ 249 w 352"/>
                <a:gd name="T9" fmla="*/ 105 h 256"/>
                <a:gd name="T10" fmla="*/ 352 w 352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56">
                  <a:moveTo>
                    <a:pt x="352" y="256"/>
                  </a:moveTo>
                  <a:lnTo>
                    <a:pt x="0" y="256"/>
                  </a:lnTo>
                  <a:lnTo>
                    <a:pt x="104" y="105"/>
                  </a:lnTo>
                  <a:lnTo>
                    <a:pt x="176" y="0"/>
                  </a:lnTo>
                  <a:lnTo>
                    <a:pt x="249" y="105"/>
                  </a:lnTo>
                  <a:lnTo>
                    <a:pt x="352" y="256"/>
                  </a:lnTo>
                  <a:close/>
                </a:path>
              </a:pathLst>
            </a:custGeom>
            <a:solidFill>
              <a:srgbClr val="00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637"/>
            <p:cNvSpPr/>
            <p:nvPr userDrawn="1"/>
          </p:nvSpPr>
          <p:spPr bwMode="auto">
            <a:xfrm>
              <a:off x="6996113" y="4467225"/>
              <a:ext cx="558800" cy="406400"/>
            </a:xfrm>
            <a:custGeom>
              <a:avLst/>
              <a:gdLst>
                <a:gd name="T0" fmla="*/ 352 w 352"/>
                <a:gd name="T1" fmla="*/ 256 h 256"/>
                <a:gd name="T2" fmla="*/ 0 w 352"/>
                <a:gd name="T3" fmla="*/ 256 h 256"/>
                <a:gd name="T4" fmla="*/ 104 w 352"/>
                <a:gd name="T5" fmla="*/ 105 h 256"/>
                <a:gd name="T6" fmla="*/ 176 w 352"/>
                <a:gd name="T7" fmla="*/ 0 h 256"/>
                <a:gd name="T8" fmla="*/ 249 w 352"/>
                <a:gd name="T9" fmla="*/ 105 h 256"/>
                <a:gd name="T10" fmla="*/ 352 w 352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56">
                  <a:moveTo>
                    <a:pt x="352" y="256"/>
                  </a:moveTo>
                  <a:lnTo>
                    <a:pt x="0" y="256"/>
                  </a:lnTo>
                  <a:lnTo>
                    <a:pt x="104" y="105"/>
                  </a:lnTo>
                  <a:lnTo>
                    <a:pt x="176" y="0"/>
                  </a:lnTo>
                  <a:lnTo>
                    <a:pt x="249" y="105"/>
                  </a:lnTo>
                  <a:lnTo>
                    <a:pt x="352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638"/>
            <p:cNvSpPr/>
            <p:nvPr userDrawn="1"/>
          </p:nvSpPr>
          <p:spPr bwMode="auto">
            <a:xfrm>
              <a:off x="7045326" y="4300538"/>
              <a:ext cx="460375" cy="333375"/>
            </a:xfrm>
            <a:custGeom>
              <a:avLst/>
              <a:gdLst>
                <a:gd name="T0" fmla="*/ 290 w 290"/>
                <a:gd name="T1" fmla="*/ 210 h 210"/>
                <a:gd name="T2" fmla="*/ 0 w 290"/>
                <a:gd name="T3" fmla="*/ 210 h 210"/>
                <a:gd name="T4" fmla="*/ 87 w 290"/>
                <a:gd name="T5" fmla="*/ 83 h 210"/>
                <a:gd name="T6" fmla="*/ 145 w 290"/>
                <a:gd name="T7" fmla="*/ 0 h 210"/>
                <a:gd name="T8" fmla="*/ 203 w 290"/>
                <a:gd name="T9" fmla="*/ 83 h 210"/>
                <a:gd name="T10" fmla="*/ 290 w 290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10">
                  <a:moveTo>
                    <a:pt x="290" y="210"/>
                  </a:moveTo>
                  <a:lnTo>
                    <a:pt x="0" y="210"/>
                  </a:lnTo>
                  <a:lnTo>
                    <a:pt x="87" y="83"/>
                  </a:lnTo>
                  <a:lnTo>
                    <a:pt x="145" y="0"/>
                  </a:lnTo>
                  <a:lnTo>
                    <a:pt x="203" y="83"/>
                  </a:lnTo>
                  <a:lnTo>
                    <a:pt x="290" y="210"/>
                  </a:lnTo>
                  <a:close/>
                </a:path>
              </a:pathLst>
            </a:custGeom>
            <a:solidFill>
              <a:srgbClr val="00A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1639"/>
            <p:cNvSpPr/>
            <p:nvPr userDrawn="1"/>
          </p:nvSpPr>
          <p:spPr bwMode="auto">
            <a:xfrm>
              <a:off x="7045326" y="4300538"/>
              <a:ext cx="460375" cy="333375"/>
            </a:xfrm>
            <a:custGeom>
              <a:avLst/>
              <a:gdLst>
                <a:gd name="T0" fmla="*/ 290 w 290"/>
                <a:gd name="T1" fmla="*/ 210 h 210"/>
                <a:gd name="T2" fmla="*/ 0 w 290"/>
                <a:gd name="T3" fmla="*/ 210 h 210"/>
                <a:gd name="T4" fmla="*/ 87 w 290"/>
                <a:gd name="T5" fmla="*/ 83 h 210"/>
                <a:gd name="T6" fmla="*/ 145 w 290"/>
                <a:gd name="T7" fmla="*/ 0 h 210"/>
                <a:gd name="T8" fmla="*/ 203 w 290"/>
                <a:gd name="T9" fmla="*/ 83 h 210"/>
                <a:gd name="T10" fmla="*/ 290 w 290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10">
                  <a:moveTo>
                    <a:pt x="290" y="210"/>
                  </a:moveTo>
                  <a:lnTo>
                    <a:pt x="0" y="210"/>
                  </a:lnTo>
                  <a:lnTo>
                    <a:pt x="87" y="83"/>
                  </a:lnTo>
                  <a:lnTo>
                    <a:pt x="145" y="0"/>
                  </a:lnTo>
                  <a:lnTo>
                    <a:pt x="203" y="83"/>
                  </a:lnTo>
                  <a:lnTo>
                    <a:pt x="29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1640"/>
            <p:cNvSpPr/>
            <p:nvPr userDrawn="1"/>
          </p:nvSpPr>
          <p:spPr bwMode="auto">
            <a:xfrm>
              <a:off x="7092951" y="4167188"/>
              <a:ext cx="365125" cy="265113"/>
            </a:xfrm>
            <a:custGeom>
              <a:avLst/>
              <a:gdLst>
                <a:gd name="T0" fmla="*/ 230 w 230"/>
                <a:gd name="T1" fmla="*/ 167 h 167"/>
                <a:gd name="T2" fmla="*/ 0 w 230"/>
                <a:gd name="T3" fmla="*/ 167 h 167"/>
                <a:gd name="T4" fmla="*/ 115 w 230"/>
                <a:gd name="T5" fmla="*/ 0 h 167"/>
                <a:gd name="T6" fmla="*/ 230 w 230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67">
                  <a:moveTo>
                    <a:pt x="230" y="167"/>
                  </a:moveTo>
                  <a:lnTo>
                    <a:pt x="0" y="167"/>
                  </a:lnTo>
                  <a:lnTo>
                    <a:pt x="115" y="0"/>
                  </a:lnTo>
                  <a:lnTo>
                    <a:pt x="230" y="16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Freeform 1641"/>
            <p:cNvSpPr/>
            <p:nvPr userDrawn="1"/>
          </p:nvSpPr>
          <p:spPr bwMode="auto">
            <a:xfrm>
              <a:off x="7092951" y="4167188"/>
              <a:ext cx="365125" cy="265113"/>
            </a:xfrm>
            <a:custGeom>
              <a:avLst/>
              <a:gdLst>
                <a:gd name="T0" fmla="*/ 230 w 230"/>
                <a:gd name="T1" fmla="*/ 167 h 167"/>
                <a:gd name="T2" fmla="*/ 0 w 230"/>
                <a:gd name="T3" fmla="*/ 167 h 167"/>
                <a:gd name="T4" fmla="*/ 115 w 230"/>
                <a:gd name="T5" fmla="*/ 0 h 167"/>
                <a:gd name="T6" fmla="*/ 230 w 230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67">
                  <a:moveTo>
                    <a:pt x="230" y="167"/>
                  </a:moveTo>
                  <a:lnTo>
                    <a:pt x="0" y="167"/>
                  </a:lnTo>
                  <a:lnTo>
                    <a:pt x="115" y="0"/>
                  </a:lnTo>
                  <a:lnTo>
                    <a:pt x="230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Rectangle 1642"/>
            <p:cNvSpPr>
              <a:spLocks noChangeArrowheads="1"/>
            </p:cNvSpPr>
            <p:nvPr userDrawn="1"/>
          </p:nvSpPr>
          <p:spPr bwMode="auto">
            <a:xfrm>
              <a:off x="7208838" y="4873625"/>
              <a:ext cx="133350" cy="192088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Rectangle 1643"/>
            <p:cNvSpPr>
              <a:spLocks noChangeArrowheads="1"/>
            </p:cNvSpPr>
            <p:nvPr userDrawn="1"/>
          </p:nvSpPr>
          <p:spPr bwMode="auto">
            <a:xfrm>
              <a:off x="7208838" y="4873625"/>
              <a:ext cx="13335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1644"/>
            <p:cNvSpPr/>
            <p:nvPr userDrawn="1"/>
          </p:nvSpPr>
          <p:spPr bwMode="auto">
            <a:xfrm>
              <a:off x="7275513" y="4633913"/>
              <a:ext cx="279400" cy="239713"/>
            </a:xfrm>
            <a:custGeom>
              <a:avLst/>
              <a:gdLst>
                <a:gd name="T0" fmla="*/ 73 w 176"/>
                <a:gd name="T1" fmla="*/ 0 h 151"/>
                <a:gd name="T2" fmla="*/ 0 w 176"/>
                <a:gd name="T3" fmla="*/ 0 h 151"/>
                <a:gd name="T4" fmla="*/ 0 w 176"/>
                <a:gd name="T5" fmla="*/ 151 h 151"/>
                <a:gd name="T6" fmla="*/ 42 w 176"/>
                <a:gd name="T7" fmla="*/ 151 h 151"/>
                <a:gd name="T8" fmla="*/ 176 w 176"/>
                <a:gd name="T9" fmla="*/ 151 h 151"/>
                <a:gd name="T10" fmla="*/ 73 w 176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51">
                  <a:moveTo>
                    <a:pt x="73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2" y="151"/>
                  </a:lnTo>
                  <a:lnTo>
                    <a:pt x="176" y="15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1645"/>
            <p:cNvSpPr/>
            <p:nvPr userDrawn="1"/>
          </p:nvSpPr>
          <p:spPr bwMode="auto">
            <a:xfrm>
              <a:off x="7275513" y="4633913"/>
              <a:ext cx="279400" cy="239713"/>
            </a:xfrm>
            <a:custGeom>
              <a:avLst/>
              <a:gdLst>
                <a:gd name="T0" fmla="*/ 73 w 176"/>
                <a:gd name="T1" fmla="*/ 0 h 151"/>
                <a:gd name="T2" fmla="*/ 0 w 176"/>
                <a:gd name="T3" fmla="*/ 0 h 151"/>
                <a:gd name="T4" fmla="*/ 0 w 176"/>
                <a:gd name="T5" fmla="*/ 151 h 151"/>
                <a:gd name="T6" fmla="*/ 42 w 176"/>
                <a:gd name="T7" fmla="*/ 151 h 151"/>
                <a:gd name="T8" fmla="*/ 176 w 176"/>
                <a:gd name="T9" fmla="*/ 151 h 151"/>
                <a:gd name="T10" fmla="*/ 73 w 176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51">
                  <a:moveTo>
                    <a:pt x="73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2" y="151"/>
                  </a:lnTo>
                  <a:lnTo>
                    <a:pt x="176" y="151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1646"/>
            <p:cNvSpPr/>
            <p:nvPr userDrawn="1"/>
          </p:nvSpPr>
          <p:spPr bwMode="auto">
            <a:xfrm>
              <a:off x="7275513" y="4432300"/>
              <a:ext cx="230188" cy="201613"/>
            </a:xfrm>
            <a:custGeom>
              <a:avLst/>
              <a:gdLst>
                <a:gd name="T0" fmla="*/ 58 w 145"/>
                <a:gd name="T1" fmla="*/ 0 h 127"/>
                <a:gd name="T2" fmla="*/ 0 w 145"/>
                <a:gd name="T3" fmla="*/ 0 h 127"/>
                <a:gd name="T4" fmla="*/ 0 w 145"/>
                <a:gd name="T5" fmla="*/ 127 h 127"/>
                <a:gd name="T6" fmla="*/ 73 w 145"/>
                <a:gd name="T7" fmla="*/ 127 h 127"/>
                <a:gd name="T8" fmla="*/ 145 w 145"/>
                <a:gd name="T9" fmla="*/ 127 h 127"/>
                <a:gd name="T10" fmla="*/ 58 w 14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7">
                  <a:moveTo>
                    <a:pt x="58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73" y="127"/>
                  </a:lnTo>
                  <a:lnTo>
                    <a:pt x="145" y="1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1647"/>
            <p:cNvSpPr/>
            <p:nvPr userDrawn="1"/>
          </p:nvSpPr>
          <p:spPr bwMode="auto">
            <a:xfrm>
              <a:off x="7275513" y="4432300"/>
              <a:ext cx="230188" cy="201613"/>
            </a:xfrm>
            <a:custGeom>
              <a:avLst/>
              <a:gdLst>
                <a:gd name="T0" fmla="*/ 58 w 145"/>
                <a:gd name="T1" fmla="*/ 0 h 127"/>
                <a:gd name="T2" fmla="*/ 0 w 145"/>
                <a:gd name="T3" fmla="*/ 0 h 127"/>
                <a:gd name="T4" fmla="*/ 0 w 145"/>
                <a:gd name="T5" fmla="*/ 127 h 127"/>
                <a:gd name="T6" fmla="*/ 73 w 145"/>
                <a:gd name="T7" fmla="*/ 127 h 127"/>
                <a:gd name="T8" fmla="*/ 145 w 145"/>
                <a:gd name="T9" fmla="*/ 127 h 127"/>
                <a:gd name="T10" fmla="*/ 58 w 14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7">
                  <a:moveTo>
                    <a:pt x="58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73" y="127"/>
                  </a:lnTo>
                  <a:lnTo>
                    <a:pt x="145" y="127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Freeform 1648"/>
            <p:cNvSpPr/>
            <p:nvPr userDrawn="1"/>
          </p:nvSpPr>
          <p:spPr bwMode="auto">
            <a:xfrm>
              <a:off x="7275513" y="4167188"/>
              <a:ext cx="182563" cy="265113"/>
            </a:xfrm>
            <a:custGeom>
              <a:avLst/>
              <a:gdLst>
                <a:gd name="T0" fmla="*/ 0 w 115"/>
                <a:gd name="T1" fmla="*/ 0 h 167"/>
                <a:gd name="T2" fmla="*/ 0 w 115"/>
                <a:gd name="T3" fmla="*/ 167 h 167"/>
                <a:gd name="T4" fmla="*/ 58 w 115"/>
                <a:gd name="T5" fmla="*/ 167 h 167"/>
                <a:gd name="T6" fmla="*/ 115 w 115"/>
                <a:gd name="T7" fmla="*/ 167 h 167"/>
                <a:gd name="T8" fmla="*/ 0 w 1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7">
                  <a:moveTo>
                    <a:pt x="0" y="0"/>
                  </a:moveTo>
                  <a:lnTo>
                    <a:pt x="0" y="167"/>
                  </a:lnTo>
                  <a:lnTo>
                    <a:pt x="58" y="167"/>
                  </a:lnTo>
                  <a:lnTo>
                    <a:pt x="115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1649"/>
            <p:cNvSpPr/>
            <p:nvPr userDrawn="1"/>
          </p:nvSpPr>
          <p:spPr bwMode="auto">
            <a:xfrm>
              <a:off x="7275513" y="4167188"/>
              <a:ext cx="182563" cy="265113"/>
            </a:xfrm>
            <a:custGeom>
              <a:avLst/>
              <a:gdLst>
                <a:gd name="T0" fmla="*/ 0 w 115"/>
                <a:gd name="T1" fmla="*/ 0 h 167"/>
                <a:gd name="T2" fmla="*/ 0 w 115"/>
                <a:gd name="T3" fmla="*/ 167 h 167"/>
                <a:gd name="T4" fmla="*/ 58 w 115"/>
                <a:gd name="T5" fmla="*/ 167 h 167"/>
                <a:gd name="T6" fmla="*/ 115 w 115"/>
                <a:gd name="T7" fmla="*/ 167 h 167"/>
                <a:gd name="T8" fmla="*/ 0 w 1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7">
                  <a:moveTo>
                    <a:pt x="0" y="0"/>
                  </a:moveTo>
                  <a:lnTo>
                    <a:pt x="0" y="167"/>
                  </a:lnTo>
                  <a:lnTo>
                    <a:pt x="58" y="167"/>
                  </a:lnTo>
                  <a:lnTo>
                    <a:pt x="115" y="1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Rectangle 1650"/>
            <p:cNvSpPr>
              <a:spLocks noChangeArrowheads="1"/>
            </p:cNvSpPr>
            <p:nvPr userDrawn="1"/>
          </p:nvSpPr>
          <p:spPr bwMode="auto">
            <a:xfrm>
              <a:off x="7275513" y="4873625"/>
              <a:ext cx="66675" cy="192088"/>
            </a:xfrm>
            <a:prstGeom prst="rect">
              <a:avLst/>
            </a:pr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Rectangle 1651"/>
            <p:cNvSpPr>
              <a:spLocks noChangeArrowheads="1"/>
            </p:cNvSpPr>
            <p:nvPr userDrawn="1"/>
          </p:nvSpPr>
          <p:spPr bwMode="auto">
            <a:xfrm>
              <a:off x="7275513" y="4873625"/>
              <a:ext cx="66675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1652"/>
            <p:cNvSpPr/>
            <p:nvPr userDrawn="1"/>
          </p:nvSpPr>
          <p:spPr bwMode="auto">
            <a:xfrm>
              <a:off x="7208838" y="4070350"/>
              <a:ext cx="131763" cy="123825"/>
            </a:xfrm>
            <a:custGeom>
              <a:avLst/>
              <a:gdLst>
                <a:gd name="T0" fmla="*/ 42 w 83"/>
                <a:gd name="T1" fmla="*/ 0 h 78"/>
                <a:gd name="T2" fmla="*/ 54 w 83"/>
                <a:gd name="T3" fmla="*/ 25 h 78"/>
                <a:gd name="T4" fmla="*/ 83 w 83"/>
                <a:gd name="T5" fmla="*/ 29 h 78"/>
                <a:gd name="T6" fmla="*/ 62 w 83"/>
                <a:gd name="T7" fmla="*/ 50 h 78"/>
                <a:gd name="T8" fmla="*/ 67 w 83"/>
                <a:gd name="T9" fmla="*/ 78 h 78"/>
                <a:gd name="T10" fmla="*/ 42 w 83"/>
                <a:gd name="T11" fmla="*/ 64 h 78"/>
                <a:gd name="T12" fmla="*/ 16 w 83"/>
                <a:gd name="T13" fmla="*/ 78 h 78"/>
                <a:gd name="T14" fmla="*/ 21 w 83"/>
                <a:gd name="T15" fmla="*/ 50 h 78"/>
                <a:gd name="T16" fmla="*/ 0 w 83"/>
                <a:gd name="T17" fmla="*/ 29 h 78"/>
                <a:gd name="T18" fmla="*/ 29 w 83"/>
                <a:gd name="T19" fmla="*/ 25 h 78"/>
                <a:gd name="T20" fmla="*/ 42 w 83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8">
                  <a:moveTo>
                    <a:pt x="42" y="0"/>
                  </a:moveTo>
                  <a:lnTo>
                    <a:pt x="54" y="25"/>
                  </a:lnTo>
                  <a:lnTo>
                    <a:pt x="83" y="29"/>
                  </a:lnTo>
                  <a:lnTo>
                    <a:pt x="62" y="50"/>
                  </a:lnTo>
                  <a:lnTo>
                    <a:pt x="67" y="78"/>
                  </a:lnTo>
                  <a:lnTo>
                    <a:pt x="42" y="64"/>
                  </a:lnTo>
                  <a:lnTo>
                    <a:pt x="16" y="78"/>
                  </a:lnTo>
                  <a:lnTo>
                    <a:pt x="21" y="50"/>
                  </a:lnTo>
                  <a:lnTo>
                    <a:pt x="0" y="29"/>
                  </a:lnTo>
                  <a:lnTo>
                    <a:pt x="29" y="2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1653"/>
            <p:cNvSpPr/>
            <p:nvPr userDrawn="1"/>
          </p:nvSpPr>
          <p:spPr bwMode="auto">
            <a:xfrm>
              <a:off x="10995026" y="4437063"/>
              <a:ext cx="587375" cy="427038"/>
            </a:xfrm>
            <a:custGeom>
              <a:avLst/>
              <a:gdLst>
                <a:gd name="T0" fmla="*/ 370 w 370"/>
                <a:gd name="T1" fmla="*/ 269 h 269"/>
                <a:gd name="T2" fmla="*/ 0 w 370"/>
                <a:gd name="T3" fmla="*/ 269 h 269"/>
                <a:gd name="T4" fmla="*/ 109 w 370"/>
                <a:gd name="T5" fmla="*/ 111 h 269"/>
                <a:gd name="T6" fmla="*/ 185 w 370"/>
                <a:gd name="T7" fmla="*/ 0 h 269"/>
                <a:gd name="T8" fmla="*/ 261 w 370"/>
                <a:gd name="T9" fmla="*/ 111 h 269"/>
                <a:gd name="T10" fmla="*/ 370 w 37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269">
                  <a:moveTo>
                    <a:pt x="370" y="269"/>
                  </a:moveTo>
                  <a:lnTo>
                    <a:pt x="0" y="269"/>
                  </a:lnTo>
                  <a:lnTo>
                    <a:pt x="109" y="111"/>
                  </a:lnTo>
                  <a:lnTo>
                    <a:pt x="185" y="0"/>
                  </a:lnTo>
                  <a:lnTo>
                    <a:pt x="261" y="111"/>
                  </a:lnTo>
                  <a:lnTo>
                    <a:pt x="370" y="269"/>
                  </a:lnTo>
                  <a:close/>
                </a:path>
              </a:pathLst>
            </a:custGeom>
            <a:solidFill>
              <a:srgbClr val="00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1654"/>
            <p:cNvSpPr/>
            <p:nvPr userDrawn="1"/>
          </p:nvSpPr>
          <p:spPr bwMode="auto">
            <a:xfrm>
              <a:off x="10995026" y="4437063"/>
              <a:ext cx="587375" cy="427038"/>
            </a:xfrm>
            <a:custGeom>
              <a:avLst/>
              <a:gdLst>
                <a:gd name="T0" fmla="*/ 370 w 370"/>
                <a:gd name="T1" fmla="*/ 269 h 269"/>
                <a:gd name="T2" fmla="*/ 0 w 370"/>
                <a:gd name="T3" fmla="*/ 269 h 269"/>
                <a:gd name="T4" fmla="*/ 109 w 370"/>
                <a:gd name="T5" fmla="*/ 111 h 269"/>
                <a:gd name="T6" fmla="*/ 185 w 370"/>
                <a:gd name="T7" fmla="*/ 0 h 269"/>
                <a:gd name="T8" fmla="*/ 261 w 370"/>
                <a:gd name="T9" fmla="*/ 111 h 269"/>
                <a:gd name="T10" fmla="*/ 370 w 370"/>
                <a:gd name="T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269">
                  <a:moveTo>
                    <a:pt x="370" y="269"/>
                  </a:moveTo>
                  <a:lnTo>
                    <a:pt x="0" y="269"/>
                  </a:lnTo>
                  <a:lnTo>
                    <a:pt x="109" y="111"/>
                  </a:lnTo>
                  <a:lnTo>
                    <a:pt x="185" y="0"/>
                  </a:lnTo>
                  <a:lnTo>
                    <a:pt x="261" y="111"/>
                  </a:lnTo>
                  <a:lnTo>
                    <a:pt x="370" y="2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1655"/>
            <p:cNvSpPr/>
            <p:nvPr userDrawn="1"/>
          </p:nvSpPr>
          <p:spPr bwMode="auto">
            <a:xfrm>
              <a:off x="11045826" y="4262438"/>
              <a:ext cx="484188" cy="350838"/>
            </a:xfrm>
            <a:custGeom>
              <a:avLst/>
              <a:gdLst>
                <a:gd name="T0" fmla="*/ 305 w 305"/>
                <a:gd name="T1" fmla="*/ 221 h 221"/>
                <a:gd name="T2" fmla="*/ 0 w 305"/>
                <a:gd name="T3" fmla="*/ 221 h 221"/>
                <a:gd name="T4" fmla="*/ 92 w 305"/>
                <a:gd name="T5" fmla="*/ 87 h 221"/>
                <a:gd name="T6" fmla="*/ 153 w 305"/>
                <a:gd name="T7" fmla="*/ 0 h 221"/>
                <a:gd name="T8" fmla="*/ 213 w 305"/>
                <a:gd name="T9" fmla="*/ 87 h 221"/>
                <a:gd name="T10" fmla="*/ 305 w 305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221">
                  <a:moveTo>
                    <a:pt x="305" y="221"/>
                  </a:moveTo>
                  <a:lnTo>
                    <a:pt x="0" y="221"/>
                  </a:lnTo>
                  <a:lnTo>
                    <a:pt x="92" y="87"/>
                  </a:lnTo>
                  <a:lnTo>
                    <a:pt x="153" y="0"/>
                  </a:lnTo>
                  <a:lnTo>
                    <a:pt x="213" y="87"/>
                  </a:lnTo>
                  <a:lnTo>
                    <a:pt x="305" y="221"/>
                  </a:lnTo>
                  <a:close/>
                </a:path>
              </a:pathLst>
            </a:custGeom>
            <a:solidFill>
              <a:srgbClr val="00A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1656"/>
            <p:cNvSpPr/>
            <p:nvPr userDrawn="1"/>
          </p:nvSpPr>
          <p:spPr bwMode="auto">
            <a:xfrm>
              <a:off x="11045826" y="4262438"/>
              <a:ext cx="484188" cy="350838"/>
            </a:xfrm>
            <a:custGeom>
              <a:avLst/>
              <a:gdLst>
                <a:gd name="T0" fmla="*/ 305 w 305"/>
                <a:gd name="T1" fmla="*/ 221 h 221"/>
                <a:gd name="T2" fmla="*/ 0 w 305"/>
                <a:gd name="T3" fmla="*/ 221 h 221"/>
                <a:gd name="T4" fmla="*/ 92 w 305"/>
                <a:gd name="T5" fmla="*/ 87 h 221"/>
                <a:gd name="T6" fmla="*/ 153 w 305"/>
                <a:gd name="T7" fmla="*/ 0 h 221"/>
                <a:gd name="T8" fmla="*/ 213 w 305"/>
                <a:gd name="T9" fmla="*/ 87 h 221"/>
                <a:gd name="T10" fmla="*/ 305 w 305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221">
                  <a:moveTo>
                    <a:pt x="305" y="221"/>
                  </a:moveTo>
                  <a:lnTo>
                    <a:pt x="0" y="221"/>
                  </a:lnTo>
                  <a:lnTo>
                    <a:pt x="92" y="87"/>
                  </a:lnTo>
                  <a:lnTo>
                    <a:pt x="153" y="0"/>
                  </a:lnTo>
                  <a:lnTo>
                    <a:pt x="213" y="87"/>
                  </a:lnTo>
                  <a:lnTo>
                    <a:pt x="305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1657"/>
            <p:cNvSpPr/>
            <p:nvPr userDrawn="1"/>
          </p:nvSpPr>
          <p:spPr bwMode="auto">
            <a:xfrm>
              <a:off x="11096626" y="4122738"/>
              <a:ext cx="384175" cy="277813"/>
            </a:xfrm>
            <a:custGeom>
              <a:avLst/>
              <a:gdLst>
                <a:gd name="T0" fmla="*/ 242 w 242"/>
                <a:gd name="T1" fmla="*/ 175 h 175"/>
                <a:gd name="T2" fmla="*/ 0 w 242"/>
                <a:gd name="T3" fmla="*/ 175 h 175"/>
                <a:gd name="T4" fmla="*/ 121 w 242"/>
                <a:gd name="T5" fmla="*/ 0 h 175"/>
                <a:gd name="T6" fmla="*/ 242 w 242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75">
                  <a:moveTo>
                    <a:pt x="242" y="175"/>
                  </a:moveTo>
                  <a:lnTo>
                    <a:pt x="0" y="175"/>
                  </a:lnTo>
                  <a:lnTo>
                    <a:pt x="121" y="0"/>
                  </a:lnTo>
                  <a:lnTo>
                    <a:pt x="242" y="17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1658"/>
            <p:cNvSpPr/>
            <p:nvPr userDrawn="1"/>
          </p:nvSpPr>
          <p:spPr bwMode="auto">
            <a:xfrm>
              <a:off x="11096626" y="4122738"/>
              <a:ext cx="384175" cy="277813"/>
            </a:xfrm>
            <a:custGeom>
              <a:avLst/>
              <a:gdLst>
                <a:gd name="T0" fmla="*/ 242 w 242"/>
                <a:gd name="T1" fmla="*/ 175 h 175"/>
                <a:gd name="T2" fmla="*/ 0 w 242"/>
                <a:gd name="T3" fmla="*/ 175 h 175"/>
                <a:gd name="T4" fmla="*/ 121 w 242"/>
                <a:gd name="T5" fmla="*/ 0 h 175"/>
                <a:gd name="T6" fmla="*/ 242 w 242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75">
                  <a:moveTo>
                    <a:pt x="242" y="175"/>
                  </a:moveTo>
                  <a:lnTo>
                    <a:pt x="0" y="175"/>
                  </a:lnTo>
                  <a:lnTo>
                    <a:pt x="121" y="0"/>
                  </a:lnTo>
                  <a:lnTo>
                    <a:pt x="242" y="1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Rectangle 1659"/>
            <p:cNvSpPr>
              <a:spLocks noChangeArrowheads="1"/>
            </p:cNvSpPr>
            <p:nvPr userDrawn="1"/>
          </p:nvSpPr>
          <p:spPr bwMode="auto">
            <a:xfrm>
              <a:off x="11218863" y="4864100"/>
              <a:ext cx="139700" cy="201613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Rectangle 1660"/>
            <p:cNvSpPr>
              <a:spLocks noChangeArrowheads="1"/>
            </p:cNvSpPr>
            <p:nvPr userDrawn="1"/>
          </p:nvSpPr>
          <p:spPr bwMode="auto">
            <a:xfrm>
              <a:off x="11218863" y="4864100"/>
              <a:ext cx="1397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1661"/>
            <p:cNvSpPr/>
            <p:nvPr userDrawn="1"/>
          </p:nvSpPr>
          <p:spPr bwMode="auto">
            <a:xfrm>
              <a:off x="11288713" y="4613275"/>
              <a:ext cx="293688" cy="250825"/>
            </a:xfrm>
            <a:custGeom>
              <a:avLst/>
              <a:gdLst>
                <a:gd name="T0" fmla="*/ 76 w 185"/>
                <a:gd name="T1" fmla="*/ 0 h 158"/>
                <a:gd name="T2" fmla="*/ 0 w 185"/>
                <a:gd name="T3" fmla="*/ 0 h 158"/>
                <a:gd name="T4" fmla="*/ 0 w 185"/>
                <a:gd name="T5" fmla="*/ 158 h 158"/>
                <a:gd name="T6" fmla="*/ 44 w 185"/>
                <a:gd name="T7" fmla="*/ 158 h 158"/>
                <a:gd name="T8" fmla="*/ 185 w 185"/>
                <a:gd name="T9" fmla="*/ 158 h 158"/>
                <a:gd name="T10" fmla="*/ 76 w 185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8">
                  <a:moveTo>
                    <a:pt x="7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44" y="158"/>
                  </a:lnTo>
                  <a:lnTo>
                    <a:pt x="185" y="15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1662"/>
            <p:cNvSpPr/>
            <p:nvPr userDrawn="1"/>
          </p:nvSpPr>
          <p:spPr bwMode="auto">
            <a:xfrm>
              <a:off x="11288713" y="4613275"/>
              <a:ext cx="293688" cy="250825"/>
            </a:xfrm>
            <a:custGeom>
              <a:avLst/>
              <a:gdLst>
                <a:gd name="T0" fmla="*/ 76 w 185"/>
                <a:gd name="T1" fmla="*/ 0 h 158"/>
                <a:gd name="T2" fmla="*/ 0 w 185"/>
                <a:gd name="T3" fmla="*/ 0 h 158"/>
                <a:gd name="T4" fmla="*/ 0 w 185"/>
                <a:gd name="T5" fmla="*/ 158 h 158"/>
                <a:gd name="T6" fmla="*/ 44 w 185"/>
                <a:gd name="T7" fmla="*/ 158 h 158"/>
                <a:gd name="T8" fmla="*/ 185 w 185"/>
                <a:gd name="T9" fmla="*/ 158 h 158"/>
                <a:gd name="T10" fmla="*/ 76 w 185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8">
                  <a:moveTo>
                    <a:pt x="7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44" y="158"/>
                  </a:lnTo>
                  <a:lnTo>
                    <a:pt x="185" y="15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1663"/>
            <p:cNvSpPr/>
            <p:nvPr userDrawn="1"/>
          </p:nvSpPr>
          <p:spPr bwMode="auto">
            <a:xfrm>
              <a:off x="11288713" y="4400550"/>
              <a:ext cx="241300" cy="212725"/>
            </a:xfrm>
            <a:custGeom>
              <a:avLst/>
              <a:gdLst>
                <a:gd name="T0" fmla="*/ 60 w 152"/>
                <a:gd name="T1" fmla="*/ 0 h 134"/>
                <a:gd name="T2" fmla="*/ 0 w 152"/>
                <a:gd name="T3" fmla="*/ 0 h 134"/>
                <a:gd name="T4" fmla="*/ 0 w 152"/>
                <a:gd name="T5" fmla="*/ 134 h 134"/>
                <a:gd name="T6" fmla="*/ 76 w 152"/>
                <a:gd name="T7" fmla="*/ 134 h 134"/>
                <a:gd name="T8" fmla="*/ 152 w 152"/>
                <a:gd name="T9" fmla="*/ 134 h 134"/>
                <a:gd name="T10" fmla="*/ 60 w 152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34">
                  <a:moveTo>
                    <a:pt x="6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76" y="134"/>
                  </a:lnTo>
                  <a:lnTo>
                    <a:pt x="152" y="13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1664"/>
            <p:cNvSpPr/>
            <p:nvPr userDrawn="1"/>
          </p:nvSpPr>
          <p:spPr bwMode="auto">
            <a:xfrm>
              <a:off x="11288713" y="4400550"/>
              <a:ext cx="241300" cy="212725"/>
            </a:xfrm>
            <a:custGeom>
              <a:avLst/>
              <a:gdLst>
                <a:gd name="T0" fmla="*/ 60 w 152"/>
                <a:gd name="T1" fmla="*/ 0 h 134"/>
                <a:gd name="T2" fmla="*/ 0 w 152"/>
                <a:gd name="T3" fmla="*/ 0 h 134"/>
                <a:gd name="T4" fmla="*/ 0 w 152"/>
                <a:gd name="T5" fmla="*/ 134 h 134"/>
                <a:gd name="T6" fmla="*/ 76 w 152"/>
                <a:gd name="T7" fmla="*/ 134 h 134"/>
                <a:gd name="T8" fmla="*/ 152 w 152"/>
                <a:gd name="T9" fmla="*/ 134 h 134"/>
                <a:gd name="T10" fmla="*/ 60 w 152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34">
                  <a:moveTo>
                    <a:pt x="6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76" y="134"/>
                  </a:lnTo>
                  <a:lnTo>
                    <a:pt x="152" y="134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1665"/>
            <p:cNvSpPr/>
            <p:nvPr userDrawn="1"/>
          </p:nvSpPr>
          <p:spPr bwMode="auto">
            <a:xfrm>
              <a:off x="11288713" y="4122738"/>
              <a:ext cx="192088" cy="277813"/>
            </a:xfrm>
            <a:custGeom>
              <a:avLst/>
              <a:gdLst>
                <a:gd name="T0" fmla="*/ 0 w 121"/>
                <a:gd name="T1" fmla="*/ 0 h 175"/>
                <a:gd name="T2" fmla="*/ 0 w 121"/>
                <a:gd name="T3" fmla="*/ 175 h 175"/>
                <a:gd name="T4" fmla="*/ 60 w 121"/>
                <a:gd name="T5" fmla="*/ 175 h 175"/>
                <a:gd name="T6" fmla="*/ 121 w 121"/>
                <a:gd name="T7" fmla="*/ 175 h 175"/>
                <a:gd name="T8" fmla="*/ 0 w 12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5">
                  <a:moveTo>
                    <a:pt x="0" y="0"/>
                  </a:moveTo>
                  <a:lnTo>
                    <a:pt x="0" y="175"/>
                  </a:lnTo>
                  <a:lnTo>
                    <a:pt x="60" y="175"/>
                  </a:lnTo>
                  <a:lnTo>
                    <a:pt x="121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1666"/>
            <p:cNvSpPr/>
            <p:nvPr userDrawn="1"/>
          </p:nvSpPr>
          <p:spPr bwMode="auto">
            <a:xfrm>
              <a:off x="11288713" y="4122738"/>
              <a:ext cx="192088" cy="277813"/>
            </a:xfrm>
            <a:custGeom>
              <a:avLst/>
              <a:gdLst>
                <a:gd name="T0" fmla="*/ 0 w 121"/>
                <a:gd name="T1" fmla="*/ 0 h 175"/>
                <a:gd name="T2" fmla="*/ 0 w 121"/>
                <a:gd name="T3" fmla="*/ 175 h 175"/>
                <a:gd name="T4" fmla="*/ 60 w 121"/>
                <a:gd name="T5" fmla="*/ 175 h 175"/>
                <a:gd name="T6" fmla="*/ 121 w 121"/>
                <a:gd name="T7" fmla="*/ 175 h 175"/>
                <a:gd name="T8" fmla="*/ 0 w 12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75">
                  <a:moveTo>
                    <a:pt x="0" y="0"/>
                  </a:moveTo>
                  <a:lnTo>
                    <a:pt x="0" y="175"/>
                  </a:lnTo>
                  <a:lnTo>
                    <a:pt x="60" y="175"/>
                  </a:lnTo>
                  <a:lnTo>
                    <a:pt x="121" y="1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1667"/>
            <p:cNvSpPr/>
            <p:nvPr userDrawn="1"/>
          </p:nvSpPr>
          <p:spPr bwMode="auto">
            <a:xfrm>
              <a:off x="11288713" y="4864100"/>
              <a:ext cx="69850" cy="201613"/>
            </a:xfrm>
            <a:custGeom>
              <a:avLst/>
              <a:gdLst>
                <a:gd name="T0" fmla="*/ 44 w 44"/>
                <a:gd name="T1" fmla="*/ 0 h 127"/>
                <a:gd name="T2" fmla="*/ 0 w 44"/>
                <a:gd name="T3" fmla="*/ 0 h 127"/>
                <a:gd name="T4" fmla="*/ 0 w 44"/>
                <a:gd name="T5" fmla="*/ 127 h 127"/>
                <a:gd name="T6" fmla="*/ 44 w 44"/>
                <a:gd name="T7" fmla="*/ 127 h 127"/>
                <a:gd name="T8" fmla="*/ 44 w 44"/>
                <a:gd name="T9" fmla="*/ 127 h 127"/>
                <a:gd name="T10" fmla="*/ 44 w 4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7">
                  <a:moveTo>
                    <a:pt x="44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1668"/>
            <p:cNvSpPr/>
            <p:nvPr userDrawn="1"/>
          </p:nvSpPr>
          <p:spPr bwMode="auto">
            <a:xfrm>
              <a:off x="11288713" y="4864100"/>
              <a:ext cx="69850" cy="201613"/>
            </a:xfrm>
            <a:custGeom>
              <a:avLst/>
              <a:gdLst>
                <a:gd name="T0" fmla="*/ 44 w 44"/>
                <a:gd name="T1" fmla="*/ 0 h 127"/>
                <a:gd name="T2" fmla="*/ 0 w 44"/>
                <a:gd name="T3" fmla="*/ 0 h 127"/>
                <a:gd name="T4" fmla="*/ 0 w 44"/>
                <a:gd name="T5" fmla="*/ 127 h 127"/>
                <a:gd name="T6" fmla="*/ 44 w 44"/>
                <a:gd name="T7" fmla="*/ 127 h 127"/>
                <a:gd name="T8" fmla="*/ 44 w 44"/>
                <a:gd name="T9" fmla="*/ 127 h 127"/>
                <a:gd name="T10" fmla="*/ 44 w 4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7">
                  <a:moveTo>
                    <a:pt x="44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1669"/>
            <p:cNvSpPr/>
            <p:nvPr userDrawn="1"/>
          </p:nvSpPr>
          <p:spPr bwMode="auto">
            <a:xfrm>
              <a:off x="6313488" y="679450"/>
              <a:ext cx="952500" cy="1303338"/>
            </a:xfrm>
            <a:custGeom>
              <a:avLst/>
              <a:gdLst>
                <a:gd name="T0" fmla="*/ 600 w 600"/>
                <a:gd name="T1" fmla="*/ 82 h 821"/>
                <a:gd name="T2" fmla="*/ 378 w 600"/>
                <a:gd name="T3" fmla="*/ 178 h 821"/>
                <a:gd name="T4" fmla="*/ 378 w 600"/>
                <a:gd name="T5" fmla="*/ 643 h 821"/>
                <a:gd name="T6" fmla="*/ 600 w 600"/>
                <a:gd name="T7" fmla="*/ 740 h 821"/>
                <a:gd name="T8" fmla="*/ 147 w 600"/>
                <a:gd name="T9" fmla="*/ 678 h 821"/>
                <a:gd name="T10" fmla="*/ 147 w 600"/>
                <a:gd name="T11" fmla="*/ 144 h 821"/>
                <a:gd name="T12" fmla="*/ 600 w 600"/>
                <a:gd name="T13" fmla="*/ 8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821">
                  <a:moveTo>
                    <a:pt x="600" y="82"/>
                  </a:moveTo>
                  <a:cubicBezTo>
                    <a:pt x="520" y="84"/>
                    <a:pt x="440" y="117"/>
                    <a:pt x="378" y="178"/>
                  </a:cubicBezTo>
                  <a:cubicBezTo>
                    <a:pt x="250" y="307"/>
                    <a:pt x="250" y="515"/>
                    <a:pt x="378" y="643"/>
                  </a:cubicBezTo>
                  <a:cubicBezTo>
                    <a:pt x="440" y="705"/>
                    <a:pt x="520" y="737"/>
                    <a:pt x="600" y="740"/>
                  </a:cubicBezTo>
                  <a:cubicBezTo>
                    <a:pt x="456" y="821"/>
                    <a:pt x="270" y="801"/>
                    <a:pt x="147" y="678"/>
                  </a:cubicBezTo>
                  <a:cubicBezTo>
                    <a:pt x="0" y="530"/>
                    <a:pt x="0" y="291"/>
                    <a:pt x="147" y="144"/>
                  </a:cubicBezTo>
                  <a:cubicBezTo>
                    <a:pt x="270" y="21"/>
                    <a:pt x="456" y="0"/>
                    <a:pt x="600" y="82"/>
                  </a:cubicBezTo>
                  <a:close/>
                </a:path>
              </a:pathLst>
            </a:custGeom>
            <a:solidFill>
              <a:srgbClr val="F6D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1670"/>
            <p:cNvSpPr/>
            <p:nvPr userDrawn="1"/>
          </p:nvSpPr>
          <p:spPr bwMode="auto">
            <a:xfrm>
              <a:off x="6121401" y="2278063"/>
              <a:ext cx="249238" cy="249238"/>
            </a:xfrm>
            <a:custGeom>
              <a:avLst/>
              <a:gdLst>
                <a:gd name="T0" fmla="*/ 79 w 157"/>
                <a:gd name="T1" fmla="*/ 0 h 157"/>
                <a:gd name="T2" fmla="*/ 0 w 157"/>
                <a:gd name="T3" fmla="*/ 79 h 157"/>
                <a:gd name="T4" fmla="*/ 79 w 157"/>
                <a:gd name="T5" fmla="*/ 157 h 157"/>
                <a:gd name="T6" fmla="*/ 157 w 157"/>
                <a:gd name="T7" fmla="*/ 79 h 157"/>
                <a:gd name="T8" fmla="*/ 79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9" y="0"/>
                  </a:moveTo>
                  <a:cubicBezTo>
                    <a:pt x="79" y="60"/>
                    <a:pt x="60" y="79"/>
                    <a:pt x="0" y="79"/>
                  </a:cubicBezTo>
                  <a:cubicBezTo>
                    <a:pt x="60" y="79"/>
                    <a:pt x="79" y="97"/>
                    <a:pt x="79" y="157"/>
                  </a:cubicBezTo>
                  <a:cubicBezTo>
                    <a:pt x="79" y="97"/>
                    <a:pt x="97" y="79"/>
                    <a:pt x="157" y="79"/>
                  </a:cubicBezTo>
                  <a:cubicBezTo>
                    <a:pt x="97" y="79"/>
                    <a:pt x="79" y="60"/>
                    <a:pt x="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1671"/>
            <p:cNvSpPr/>
            <p:nvPr userDrawn="1"/>
          </p:nvSpPr>
          <p:spPr bwMode="auto">
            <a:xfrm>
              <a:off x="7842251" y="1455738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1672"/>
            <p:cNvSpPr/>
            <p:nvPr userDrawn="1"/>
          </p:nvSpPr>
          <p:spPr bwMode="auto">
            <a:xfrm>
              <a:off x="9863138" y="2278063"/>
              <a:ext cx="249238" cy="249238"/>
            </a:xfrm>
            <a:custGeom>
              <a:avLst/>
              <a:gdLst>
                <a:gd name="T0" fmla="*/ 79 w 157"/>
                <a:gd name="T1" fmla="*/ 0 h 157"/>
                <a:gd name="T2" fmla="*/ 0 w 157"/>
                <a:gd name="T3" fmla="*/ 79 h 157"/>
                <a:gd name="T4" fmla="*/ 79 w 157"/>
                <a:gd name="T5" fmla="*/ 157 h 157"/>
                <a:gd name="T6" fmla="*/ 157 w 157"/>
                <a:gd name="T7" fmla="*/ 79 h 157"/>
                <a:gd name="T8" fmla="*/ 79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9" y="0"/>
                  </a:moveTo>
                  <a:cubicBezTo>
                    <a:pt x="79" y="60"/>
                    <a:pt x="61" y="79"/>
                    <a:pt x="0" y="79"/>
                  </a:cubicBezTo>
                  <a:cubicBezTo>
                    <a:pt x="61" y="79"/>
                    <a:pt x="79" y="97"/>
                    <a:pt x="79" y="157"/>
                  </a:cubicBezTo>
                  <a:cubicBezTo>
                    <a:pt x="79" y="97"/>
                    <a:pt x="97" y="79"/>
                    <a:pt x="157" y="79"/>
                  </a:cubicBezTo>
                  <a:cubicBezTo>
                    <a:pt x="97" y="79"/>
                    <a:pt x="79" y="60"/>
                    <a:pt x="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1673"/>
            <p:cNvSpPr/>
            <p:nvPr userDrawn="1"/>
          </p:nvSpPr>
          <p:spPr bwMode="auto">
            <a:xfrm>
              <a:off x="10623551" y="1814513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1674"/>
            <p:cNvSpPr/>
            <p:nvPr userDrawn="1"/>
          </p:nvSpPr>
          <p:spPr bwMode="auto">
            <a:xfrm>
              <a:off x="9759951" y="1206500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7" y="79"/>
                    <a:pt x="157" y="79"/>
                  </a:cubicBezTo>
                  <a:cubicBezTo>
                    <a:pt x="97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1675"/>
            <p:cNvSpPr/>
            <p:nvPr userDrawn="1"/>
          </p:nvSpPr>
          <p:spPr bwMode="auto">
            <a:xfrm>
              <a:off x="11095038" y="2646363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9 h 157"/>
                <a:gd name="T4" fmla="*/ 78 w 157"/>
                <a:gd name="T5" fmla="*/ 157 h 157"/>
                <a:gd name="T6" fmla="*/ 157 w 157"/>
                <a:gd name="T7" fmla="*/ 79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9"/>
                    <a:pt x="0" y="79"/>
                  </a:cubicBezTo>
                  <a:cubicBezTo>
                    <a:pt x="60" y="79"/>
                    <a:pt x="78" y="97"/>
                    <a:pt x="78" y="157"/>
                  </a:cubicBezTo>
                  <a:cubicBezTo>
                    <a:pt x="78" y="97"/>
                    <a:pt x="96" y="79"/>
                    <a:pt x="157" y="79"/>
                  </a:cubicBezTo>
                  <a:cubicBezTo>
                    <a:pt x="96" y="79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1676"/>
            <p:cNvSpPr/>
            <p:nvPr userDrawn="1"/>
          </p:nvSpPr>
          <p:spPr bwMode="auto">
            <a:xfrm>
              <a:off x="7356476" y="2403475"/>
              <a:ext cx="249238" cy="249238"/>
            </a:xfrm>
            <a:custGeom>
              <a:avLst/>
              <a:gdLst>
                <a:gd name="T0" fmla="*/ 78 w 157"/>
                <a:gd name="T1" fmla="*/ 0 h 157"/>
                <a:gd name="T2" fmla="*/ 0 w 157"/>
                <a:gd name="T3" fmla="*/ 78 h 157"/>
                <a:gd name="T4" fmla="*/ 78 w 157"/>
                <a:gd name="T5" fmla="*/ 157 h 157"/>
                <a:gd name="T6" fmla="*/ 157 w 157"/>
                <a:gd name="T7" fmla="*/ 78 h 157"/>
                <a:gd name="T8" fmla="*/ 78 w 15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0"/>
                  </a:moveTo>
                  <a:cubicBezTo>
                    <a:pt x="78" y="60"/>
                    <a:pt x="60" y="78"/>
                    <a:pt x="0" y="78"/>
                  </a:cubicBezTo>
                  <a:cubicBezTo>
                    <a:pt x="60" y="78"/>
                    <a:pt x="78" y="97"/>
                    <a:pt x="78" y="157"/>
                  </a:cubicBezTo>
                  <a:cubicBezTo>
                    <a:pt x="78" y="97"/>
                    <a:pt x="97" y="78"/>
                    <a:pt x="157" y="78"/>
                  </a:cubicBezTo>
                  <a:cubicBezTo>
                    <a:pt x="97" y="78"/>
                    <a:pt x="78" y="60"/>
                    <a:pt x="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Rectangle 1677"/>
            <p:cNvSpPr>
              <a:spLocks noChangeArrowheads="1"/>
            </p:cNvSpPr>
            <p:nvPr userDrawn="1"/>
          </p:nvSpPr>
          <p:spPr bwMode="auto">
            <a:xfrm>
              <a:off x="8094663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Oval 1678"/>
            <p:cNvSpPr>
              <a:spLocks noChangeArrowheads="1"/>
            </p:cNvSpPr>
            <p:nvPr userDrawn="1"/>
          </p:nvSpPr>
          <p:spPr bwMode="auto">
            <a:xfrm>
              <a:off x="8047038" y="4070350"/>
              <a:ext cx="109538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Rectangle 1679"/>
            <p:cNvSpPr>
              <a:spLocks noChangeArrowheads="1"/>
            </p:cNvSpPr>
            <p:nvPr userDrawn="1"/>
          </p:nvSpPr>
          <p:spPr bwMode="auto">
            <a:xfrm>
              <a:off x="7820026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Oval 1680"/>
            <p:cNvSpPr>
              <a:spLocks noChangeArrowheads="1"/>
            </p:cNvSpPr>
            <p:nvPr userDrawn="1"/>
          </p:nvSpPr>
          <p:spPr bwMode="auto">
            <a:xfrm>
              <a:off x="7772401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1681"/>
            <p:cNvSpPr/>
            <p:nvPr userDrawn="1"/>
          </p:nvSpPr>
          <p:spPr bwMode="auto">
            <a:xfrm>
              <a:off x="7826376" y="4056063"/>
              <a:ext cx="276225" cy="1009650"/>
            </a:xfrm>
            <a:custGeom>
              <a:avLst/>
              <a:gdLst>
                <a:gd name="T0" fmla="*/ 174 w 174"/>
                <a:gd name="T1" fmla="*/ 103 h 636"/>
                <a:gd name="T2" fmla="*/ 174 w 174"/>
                <a:gd name="T3" fmla="*/ 89 h 636"/>
                <a:gd name="T4" fmla="*/ 95 w 174"/>
                <a:gd name="T5" fmla="*/ 89 h 636"/>
                <a:gd name="T6" fmla="*/ 95 w 174"/>
                <a:gd name="T7" fmla="*/ 47 h 636"/>
                <a:gd name="T8" fmla="*/ 101 w 174"/>
                <a:gd name="T9" fmla="*/ 47 h 636"/>
                <a:gd name="T10" fmla="*/ 108 w 174"/>
                <a:gd name="T11" fmla="*/ 19 h 636"/>
                <a:gd name="T12" fmla="*/ 111 w 174"/>
                <a:gd name="T13" fmla="*/ 19 h 636"/>
                <a:gd name="T14" fmla="*/ 111 w 174"/>
                <a:gd name="T15" fmla="*/ 0 h 636"/>
                <a:gd name="T16" fmla="*/ 62 w 174"/>
                <a:gd name="T17" fmla="*/ 0 h 636"/>
                <a:gd name="T18" fmla="*/ 62 w 174"/>
                <a:gd name="T19" fmla="*/ 19 h 636"/>
                <a:gd name="T20" fmla="*/ 65 w 174"/>
                <a:gd name="T21" fmla="*/ 19 h 636"/>
                <a:gd name="T22" fmla="*/ 73 w 174"/>
                <a:gd name="T23" fmla="*/ 47 h 636"/>
                <a:gd name="T24" fmla="*/ 78 w 174"/>
                <a:gd name="T25" fmla="*/ 47 h 636"/>
                <a:gd name="T26" fmla="*/ 78 w 174"/>
                <a:gd name="T27" fmla="*/ 89 h 636"/>
                <a:gd name="T28" fmla="*/ 0 w 174"/>
                <a:gd name="T29" fmla="*/ 89 h 636"/>
                <a:gd name="T30" fmla="*/ 0 w 174"/>
                <a:gd name="T31" fmla="*/ 103 h 636"/>
                <a:gd name="T32" fmla="*/ 78 w 174"/>
                <a:gd name="T33" fmla="*/ 103 h 636"/>
                <a:gd name="T34" fmla="*/ 78 w 174"/>
                <a:gd name="T35" fmla="*/ 561 h 636"/>
                <a:gd name="T36" fmla="*/ 58 w 174"/>
                <a:gd name="T37" fmla="*/ 561 h 636"/>
                <a:gd name="T38" fmla="*/ 44 w 174"/>
                <a:gd name="T39" fmla="*/ 617 h 636"/>
                <a:gd name="T40" fmla="*/ 38 w 174"/>
                <a:gd name="T41" fmla="*/ 617 h 636"/>
                <a:gd name="T42" fmla="*/ 38 w 174"/>
                <a:gd name="T43" fmla="*/ 636 h 636"/>
                <a:gd name="T44" fmla="*/ 136 w 174"/>
                <a:gd name="T45" fmla="*/ 636 h 636"/>
                <a:gd name="T46" fmla="*/ 136 w 174"/>
                <a:gd name="T47" fmla="*/ 617 h 636"/>
                <a:gd name="T48" fmla="*/ 130 w 174"/>
                <a:gd name="T49" fmla="*/ 617 h 636"/>
                <a:gd name="T50" fmla="*/ 116 w 174"/>
                <a:gd name="T51" fmla="*/ 561 h 636"/>
                <a:gd name="T52" fmla="*/ 95 w 174"/>
                <a:gd name="T53" fmla="*/ 561 h 636"/>
                <a:gd name="T54" fmla="*/ 95 w 174"/>
                <a:gd name="T55" fmla="*/ 103 h 636"/>
                <a:gd name="T56" fmla="*/ 174 w 174"/>
                <a:gd name="T57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636">
                  <a:moveTo>
                    <a:pt x="174" y="103"/>
                  </a:moveTo>
                  <a:lnTo>
                    <a:pt x="174" y="89"/>
                  </a:lnTo>
                  <a:lnTo>
                    <a:pt x="95" y="89"/>
                  </a:lnTo>
                  <a:lnTo>
                    <a:pt x="95" y="47"/>
                  </a:lnTo>
                  <a:lnTo>
                    <a:pt x="101" y="47"/>
                  </a:lnTo>
                  <a:lnTo>
                    <a:pt x="108" y="19"/>
                  </a:lnTo>
                  <a:lnTo>
                    <a:pt x="111" y="19"/>
                  </a:lnTo>
                  <a:lnTo>
                    <a:pt x="111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73" y="47"/>
                  </a:lnTo>
                  <a:lnTo>
                    <a:pt x="78" y="47"/>
                  </a:lnTo>
                  <a:lnTo>
                    <a:pt x="78" y="89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78" y="103"/>
                  </a:lnTo>
                  <a:lnTo>
                    <a:pt x="78" y="561"/>
                  </a:lnTo>
                  <a:lnTo>
                    <a:pt x="58" y="561"/>
                  </a:lnTo>
                  <a:lnTo>
                    <a:pt x="44" y="617"/>
                  </a:lnTo>
                  <a:lnTo>
                    <a:pt x="38" y="617"/>
                  </a:lnTo>
                  <a:lnTo>
                    <a:pt x="38" y="636"/>
                  </a:lnTo>
                  <a:lnTo>
                    <a:pt x="136" y="636"/>
                  </a:lnTo>
                  <a:lnTo>
                    <a:pt x="136" y="617"/>
                  </a:lnTo>
                  <a:lnTo>
                    <a:pt x="130" y="617"/>
                  </a:lnTo>
                  <a:lnTo>
                    <a:pt x="116" y="561"/>
                  </a:lnTo>
                  <a:lnTo>
                    <a:pt x="95" y="561"/>
                  </a:lnTo>
                  <a:lnTo>
                    <a:pt x="95" y="103"/>
                  </a:lnTo>
                  <a:lnTo>
                    <a:pt x="174" y="103"/>
                  </a:lnTo>
                  <a:close/>
                </a:path>
              </a:pathLst>
            </a:cu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Rectangle 1682"/>
            <p:cNvSpPr>
              <a:spLocks noChangeArrowheads="1"/>
            </p:cNvSpPr>
            <p:nvPr userDrawn="1"/>
          </p:nvSpPr>
          <p:spPr bwMode="auto">
            <a:xfrm>
              <a:off x="9779001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Oval 1683"/>
            <p:cNvSpPr>
              <a:spLocks noChangeArrowheads="1"/>
            </p:cNvSpPr>
            <p:nvPr userDrawn="1"/>
          </p:nvSpPr>
          <p:spPr bwMode="auto">
            <a:xfrm>
              <a:off x="9731376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Rectangle 1684"/>
            <p:cNvSpPr>
              <a:spLocks noChangeArrowheads="1"/>
            </p:cNvSpPr>
            <p:nvPr userDrawn="1"/>
          </p:nvSpPr>
          <p:spPr bwMode="auto">
            <a:xfrm>
              <a:off x="9504363" y="4156075"/>
              <a:ext cx="15875" cy="63500"/>
            </a:xfrm>
            <a:prstGeom prst="rect">
              <a:avLst/>
            </a:pr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Oval 1685"/>
            <p:cNvSpPr>
              <a:spLocks noChangeArrowheads="1"/>
            </p:cNvSpPr>
            <p:nvPr userDrawn="1"/>
          </p:nvSpPr>
          <p:spPr bwMode="auto">
            <a:xfrm>
              <a:off x="9456738" y="4070350"/>
              <a:ext cx="107950" cy="107950"/>
            </a:xfrm>
            <a:prstGeom prst="ellipse">
              <a:avLst/>
            </a:pr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1686"/>
            <p:cNvSpPr/>
            <p:nvPr userDrawn="1"/>
          </p:nvSpPr>
          <p:spPr bwMode="auto">
            <a:xfrm>
              <a:off x="9509126" y="4056063"/>
              <a:ext cx="277813" cy="1009650"/>
            </a:xfrm>
            <a:custGeom>
              <a:avLst/>
              <a:gdLst>
                <a:gd name="T0" fmla="*/ 175 w 175"/>
                <a:gd name="T1" fmla="*/ 103 h 636"/>
                <a:gd name="T2" fmla="*/ 175 w 175"/>
                <a:gd name="T3" fmla="*/ 89 h 636"/>
                <a:gd name="T4" fmla="*/ 96 w 175"/>
                <a:gd name="T5" fmla="*/ 89 h 636"/>
                <a:gd name="T6" fmla="*/ 96 w 175"/>
                <a:gd name="T7" fmla="*/ 47 h 636"/>
                <a:gd name="T8" fmla="*/ 102 w 175"/>
                <a:gd name="T9" fmla="*/ 47 h 636"/>
                <a:gd name="T10" fmla="*/ 109 w 175"/>
                <a:gd name="T11" fmla="*/ 19 h 636"/>
                <a:gd name="T12" fmla="*/ 112 w 175"/>
                <a:gd name="T13" fmla="*/ 19 h 636"/>
                <a:gd name="T14" fmla="*/ 112 w 175"/>
                <a:gd name="T15" fmla="*/ 0 h 636"/>
                <a:gd name="T16" fmla="*/ 63 w 175"/>
                <a:gd name="T17" fmla="*/ 0 h 636"/>
                <a:gd name="T18" fmla="*/ 63 w 175"/>
                <a:gd name="T19" fmla="*/ 19 h 636"/>
                <a:gd name="T20" fmla="*/ 66 w 175"/>
                <a:gd name="T21" fmla="*/ 19 h 636"/>
                <a:gd name="T22" fmla="*/ 73 w 175"/>
                <a:gd name="T23" fmla="*/ 47 h 636"/>
                <a:gd name="T24" fmla="*/ 79 w 175"/>
                <a:gd name="T25" fmla="*/ 47 h 636"/>
                <a:gd name="T26" fmla="*/ 79 w 175"/>
                <a:gd name="T27" fmla="*/ 89 h 636"/>
                <a:gd name="T28" fmla="*/ 0 w 175"/>
                <a:gd name="T29" fmla="*/ 89 h 636"/>
                <a:gd name="T30" fmla="*/ 0 w 175"/>
                <a:gd name="T31" fmla="*/ 103 h 636"/>
                <a:gd name="T32" fmla="*/ 79 w 175"/>
                <a:gd name="T33" fmla="*/ 103 h 636"/>
                <a:gd name="T34" fmla="*/ 79 w 175"/>
                <a:gd name="T35" fmla="*/ 561 h 636"/>
                <a:gd name="T36" fmla="*/ 59 w 175"/>
                <a:gd name="T37" fmla="*/ 561 h 636"/>
                <a:gd name="T38" fmla="*/ 45 w 175"/>
                <a:gd name="T39" fmla="*/ 617 h 636"/>
                <a:gd name="T40" fmla="*/ 38 w 175"/>
                <a:gd name="T41" fmla="*/ 617 h 636"/>
                <a:gd name="T42" fmla="*/ 38 w 175"/>
                <a:gd name="T43" fmla="*/ 636 h 636"/>
                <a:gd name="T44" fmla="*/ 137 w 175"/>
                <a:gd name="T45" fmla="*/ 636 h 636"/>
                <a:gd name="T46" fmla="*/ 137 w 175"/>
                <a:gd name="T47" fmla="*/ 617 h 636"/>
                <a:gd name="T48" fmla="*/ 130 w 175"/>
                <a:gd name="T49" fmla="*/ 617 h 636"/>
                <a:gd name="T50" fmla="*/ 117 w 175"/>
                <a:gd name="T51" fmla="*/ 561 h 636"/>
                <a:gd name="T52" fmla="*/ 96 w 175"/>
                <a:gd name="T53" fmla="*/ 561 h 636"/>
                <a:gd name="T54" fmla="*/ 96 w 175"/>
                <a:gd name="T55" fmla="*/ 103 h 636"/>
                <a:gd name="T56" fmla="*/ 175 w 175"/>
                <a:gd name="T57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636">
                  <a:moveTo>
                    <a:pt x="175" y="103"/>
                  </a:moveTo>
                  <a:lnTo>
                    <a:pt x="175" y="89"/>
                  </a:lnTo>
                  <a:lnTo>
                    <a:pt x="96" y="89"/>
                  </a:lnTo>
                  <a:lnTo>
                    <a:pt x="96" y="47"/>
                  </a:lnTo>
                  <a:lnTo>
                    <a:pt x="102" y="47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63" y="19"/>
                  </a:lnTo>
                  <a:lnTo>
                    <a:pt x="66" y="19"/>
                  </a:lnTo>
                  <a:lnTo>
                    <a:pt x="73" y="47"/>
                  </a:lnTo>
                  <a:lnTo>
                    <a:pt x="79" y="47"/>
                  </a:lnTo>
                  <a:lnTo>
                    <a:pt x="79" y="89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79" y="103"/>
                  </a:lnTo>
                  <a:lnTo>
                    <a:pt x="79" y="561"/>
                  </a:lnTo>
                  <a:lnTo>
                    <a:pt x="59" y="561"/>
                  </a:lnTo>
                  <a:lnTo>
                    <a:pt x="45" y="617"/>
                  </a:lnTo>
                  <a:lnTo>
                    <a:pt x="38" y="617"/>
                  </a:lnTo>
                  <a:lnTo>
                    <a:pt x="38" y="636"/>
                  </a:lnTo>
                  <a:lnTo>
                    <a:pt x="137" y="636"/>
                  </a:lnTo>
                  <a:lnTo>
                    <a:pt x="137" y="617"/>
                  </a:lnTo>
                  <a:lnTo>
                    <a:pt x="130" y="617"/>
                  </a:lnTo>
                  <a:lnTo>
                    <a:pt x="117" y="561"/>
                  </a:lnTo>
                  <a:lnTo>
                    <a:pt x="96" y="561"/>
                  </a:lnTo>
                  <a:lnTo>
                    <a:pt x="96" y="103"/>
                  </a:lnTo>
                  <a:lnTo>
                    <a:pt x="175" y="103"/>
                  </a:lnTo>
                  <a:close/>
                </a:path>
              </a:pathLst>
            </a:custGeom>
            <a:solidFill>
              <a:srgbClr val="506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1687"/>
            <p:cNvSpPr/>
            <p:nvPr userDrawn="1"/>
          </p:nvSpPr>
          <p:spPr bwMode="auto">
            <a:xfrm>
              <a:off x="7956551" y="4219575"/>
              <a:ext cx="15875" cy="19050"/>
            </a:xfrm>
            <a:custGeom>
              <a:avLst/>
              <a:gdLst>
                <a:gd name="T0" fmla="*/ 8 w 10"/>
                <a:gd name="T1" fmla="*/ 9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9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10" y="5"/>
                    <a:pt x="8" y="9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1688"/>
            <p:cNvSpPr/>
            <p:nvPr userDrawn="1"/>
          </p:nvSpPr>
          <p:spPr bwMode="auto">
            <a:xfrm>
              <a:off x="7962901" y="4213225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3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1689"/>
            <p:cNvSpPr/>
            <p:nvPr userDrawn="1"/>
          </p:nvSpPr>
          <p:spPr bwMode="auto">
            <a:xfrm>
              <a:off x="7978776" y="4230688"/>
              <a:ext cx="15875" cy="20638"/>
            </a:xfrm>
            <a:custGeom>
              <a:avLst/>
              <a:gdLst>
                <a:gd name="T0" fmla="*/ 9 w 10"/>
                <a:gd name="T1" fmla="*/ 9 h 13"/>
                <a:gd name="T2" fmla="*/ 2 w 10"/>
                <a:gd name="T3" fmla="*/ 13 h 13"/>
                <a:gd name="T4" fmla="*/ 2 w 10"/>
                <a:gd name="T5" fmla="*/ 5 h 13"/>
                <a:gd name="T6" fmla="*/ 8 w 10"/>
                <a:gd name="T7" fmla="*/ 1 h 13"/>
                <a:gd name="T8" fmla="*/ 9 w 1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9"/>
                  </a:moveTo>
                  <a:cubicBezTo>
                    <a:pt x="7" y="12"/>
                    <a:pt x="2" y="13"/>
                    <a:pt x="2" y="13"/>
                  </a:cubicBezTo>
                  <a:cubicBezTo>
                    <a:pt x="2" y="13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2"/>
                    <a:pt x="10" y="5"/>
                    <a:pt x="9" y="9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1690"/>
            <p:cNvSpPr/>
            <p:nvPr userDrawn="1"/>
          </p:nvSpPr>
          <p:spPr bwMode="auto">
            <a:xfrm>
              <a:off x="7986713" y="4224338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5 h 8"/>
                <a:gd name="T4" fmla="*/ 2 w 7"/>
                <a:gd name="T5" fmla="*/ 0 h 8"/>
                <a:gd name="T6" fmla="*/ 7 w 7"/>
                <a:gd name="T7" fmla="*/ 3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1691"/>
            <p:cNvSpPr/>
            <p:nvPr userDrawn="1"/>
          </p:nvSpPr>
          <p:spPr bwMode="auto">
            <a:xfrm>
              <a:off x="8002588" y="4241800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2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1692"/>
            <p:cNvSpPr/>
            <p:nvPr userDrawn="1"/>
          </p:nvSpPr>
          <p:spPr bwMode="auto">
            <a:xfrm>
              <a:off x="8008938" y="4235450"/>
              <a:ext cx="12700" cy="12700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5 h 8"/>
                <a:gd name="T4" fmla="*/ 3 w 8"/>
                <a:gd name="T5" fmla="*/ 0 h 8"/>
                <a:gd name="T6" fmla="*/ 8 w 8"/>
                <a:gd name="T7" fmla="*/ 2 h 8"/>
                <a:gd name="T8" fmla="*/ 5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1693"/>
            <p:cNvSpPr/>
            <p:nvPr userDrawn="1"/>
          </p:nvSpPr>
          <p:spPr bwMode="auto">
            <a:xfrm>
              <a:off x="7961313" y="4210050"/>
              <a:ext cx="66675" cy="33338"/>
            </a:xfrm>
            <a:custGeom>
              <a:avLst/>
              <a:gdLst>
                <a:gd name="T0" fmla="*/ 0 w 42"/>
                <a:gd name="T1" fmla="*/ 0 h 21"/>
                <a:gd name="T2" fmla="*/ 42 w 42"/>
                <a:gd name="T3" fmla="*/ 21 h 21"/>
                <a:gd name="T4" fmla="*/ 42 w 42"/>
                <a:gd name="T5" fmla="*/ 20 h 21"/>
                <a:gd name="T6" fmla="*/ 0 w 42"/>
                <a:gd name="T7" fmla="*/ 0 h 21"/>
                <a:gd name="T8" fmla="*/ 0 w 4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1">
                  <a:moveTo>
                    <a:pt x="0" y="0"/>
                  </a:moveTo>
                  <a:cubicBezTo>
                    <a:pt x="13" y="7"/>
                    <a:pt x="28" y="14"/>
                    <a:pt x="42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28" y="14"/>
                    <a:pt x="14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1694"/>
            <p:cNvSpPr/>
            <p:nvPr userDrawn="1"/>
          </p:nvSpPr>
          <p:spPr bwMode="auto">
            <a:xfrm>
              <a:off x="8027988" y="425450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8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10" y="1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1695"/>
            <p:cNvSpPr/>
            <p:nvPr userDrawn="1"/>
          </p:nvSpPr>
          <p:spPr bwMode="auto">
            <a:xfrm>
              <a:off x="8035926" y="4246563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3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1696"/>
            <p:cNvSpPr/>
            <p:nvPr userDrawn="1"/>
          </p:nvSpPr>
          <p:spPr bwMode="auto">
            <a:xfrm>
              <a:off x="8051801" y="4264025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1697"/>
            <p:cNvSpPr/>
            <p:nvPr userDrawn="1"/>
          </p:nvSpPr>
          <p:spPr bwMode="auto">
            <a:xfrm>
              <a:off x="8058151" y="4257675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1698"/>
            <p:cNvSpPr/>
            <p:nvPr userDrawn="1"/>
          </p:nvSpPr>
          <p:spPr bwMode="auto">
            <a:xfrm>
              <a:off x="8075613" y="4273550"/>
              <a:ext cx="15875" cy="19050"/>
            </a:xfrm>
            <a:custGeom>
              <a:avLst/>
              <a:gdLst>
                <a:gd name="T0" fmla="*/ 9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9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1699"/>
            <p:cNvSpPr/>
            <p:nvPr userDrawn="1"/>
          </p:nvSpPr>
          <p:spPr bwMode="auto">
            <a:xfrm>
              <a:off x="8081963" y="4267200"/>
              <a:ext cx="12700" cy="11113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1700"/>
            <p:cNvSpPr/>
            <p:nvPr userDrawn="1"/>
          </p:nvSpPr>
          <p:spPr bwMode="auto">
            <a:xfrm>
              <a:off x="8031163" y="4243388"/>
              <a:ext cx="69850" cy="30163"/>
            </a:xfrm>
            <a:custGeom>
              <a:avLst/>
              <a:gdLst>
                <a:gd name="T0" fmla="*/ 0 w 44"/>
                <a:gd name="T1" fmla="*/ 1 h 19"/>
                <a:gd name="T2" fmla="*/ 44 w 44"/>
                <a:gd name="T3" fmla="*/ 19 h 19"/>
                <a:gd name="T4" fmla="*/ 44 w 44"/>
                <a:gd name="T5" fmla="*/ 18 h 19"/>
                <a:gd name="T6" fmla="*/ 1 w 44"/>
                <a:gd name="T7" fmla="*/ 0 h 19"/>
                <a:gd name="T8" fmla="*/ 0 w 44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0" y="1"/>
                  </a:moveTo>
                  <a:cubicBezTo>
                    <a:pt x="15" y="7"/>
                    <a:pt x="29" y="13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0" y="13"/>
                    <a:pt x="15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1701"/>
            <p:cNvSpPr/>
            <p:nvPr userDrawn="1"/>
          </p:nvSpPr>
          <p:spPr bwMode="auto">
            <a:xfrm>
              <a:off x="8102601" y="4284663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2 w 10"/>
                <a:gd name="T3" fmla="*/ 12 h 12"/>
                <a:gd name="T4" fmla="*/ 1 w 10"/>
                <a:gd name="T5" fmla="*/ 5 h 12"/>
                <a:gd name="T6" fmla="*/ 7 w 10"/>
                <a:gd name="T7" fmla="*/ 1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10" y="5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1702"/>
            <p:cNvSpPr/>
            <p:nvPr userDrawn="1"/>
          </p:nvSpPr>
          <p:spPr bwMode="auto">
            <a:xfrm>
              <a:off x="8108951" y="4278313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1703"/>
            <p:cNvSpPr/>
            <p:nvPr userDrawn="1"/>
          </p:nvSpPr>
          <p:spPr bwMode="auto">
            <a:xfrm>
              <a:off x="8126413" y="4294188"/>
              <a:ext cx="15875" cy="19050"/>
            </a:xfrm>
            <a:custGeom>
              <a:avLst/>
              <a:gdLst>
                <a:gd name="T0" fmla="*/ 8 w 10"/>
                <a:gd name="T1" fmla="*/ 8 h 12"/>
                <a:gd name="T2" fmla="*/ 3 w 10"/>
                <a:gd name="T3" fmla="*/ 12 h 12"/>
                <a:gd name="T4" fmla="*/ 1 w 10"/>
                <a:gd name="T5" fmla="*/ 5 h 12"/>
                <a:gd name="T6" fmla="*/ 7 w 10"/>
                <a:gd name="T7" fmla="*/ 0 h 12"/>
                <a:gd name="T8" fmla="*/ 8 w 10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1704"/>
            <p:cNvSpPr/>
            <p:nvPr userDrawn="1"/>
          </p:nvSpPr>
          <p:spPr bwMode="auto">
            <a:xfrm>
              <a:off x="8132763" y="4286250"/>
              <a:ext cx="11113" cy="12700"/>
            </a:xfrm>
            <a:custGeom>
              <a:avLst/>
              <a:gdLst>
                <a:gd name="T0" fmla="*/ 5 w 7"/>
                <a:gd name="T1" fmla="*/ 8 h 8"/>
                <a:gd name="T2" fmla="*/ 0 w 7"/>
                <a:gd name="T3" fmla="*/ 6 h 8"/>
                <a:gd name="T4" fmla="*/ 2 w 7"/>
                <a:gd name="T5" fmla="*/ 0 h 8"/>
                <a:gd name="T6" fmla="*/ 7 w 7"/>
                <a:gd name="T7" fmla="*/ 2 h 8"/>
                <a:gd name="T8" fmla="*/ 5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1705"/>
            <p:cNvSpPr/>
            <p:nvPr userDrawn="1"/>
          </p:nvSpPr>
          <p:spPr bwMode="auto">
            <a:xfrm>
              <a:off x="8150226" y="4302125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5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1706"/>
            <p:cNvSpPr/>
            <p:nvPr userDrawn="1"/>
          </p:nvSpPr>
          <p:spPr bwMode="auto">
            <a:xfrm>
              <a:off x="8156576" y="429577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1707"/>
            <p:cNvSpPr/>
            <p:nvPr userDrawn="1"/>
          </p:nvSpPr>
          <p:spPr bwMode="auto">
            <a:xfrm>
              <a:off x="8104188" y="4273550"/>
              <a:ext cx="71438" cy="28575"/>
            </a:xfrm>
            <a:custGeom>
              <a:avLst/>
              <a:gdLst>
                <a:gd name="T0" fmla="*/ 0 w 45"/>
                <a:gd name="T1" fmla="*/ 1 h 18"/>
                <a:gd name="T2" fmla="*/ 22 w 45"/>
                <a:gd name="T3" fmla="*/ 10 h 18"/>
                <a:gd name="T4" fmla="*/ 44 w 45"/>
                <a:gd name="T5" fmla="*/ 18 h 18"/>
                <a:gd name="T6" fmla="*/ 45 w 45"/>
                <a:gd name="T7" fmla="*/ 17 h 18"/>
                <a:gd name="T8" fmla="*/ 23 w 45"/>
                <a:gd name="T9" fmla="*/ 9 h 18"/>
                <a:gd name="T10" fmla="*/ 1 w 45"/>
                <a:gd name="T11" fmla="*/ 0 h 18"/>
                <a:gd name="T12" fmla="*/ 0 w 45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0" y="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30" y="12"/>
                    <a:pt x="37" y="15"/>
                    <a:pt x="44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37" y="14"/>
                    <a:pt x="30" y="12"/>
                    <a:pt x="23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1708"/>
            <p:cNvSpPr/>
            <p:nvPr userDrawn="1"/>
          </p:nvSpPr>
          <p:spPr bwMode="auto">
            <a:xfrm>
              <a:off x="8177213" y="4311650"/>
              <a:ext cx="15875" cy="20638"/>
            </a:xfrm>
            <a:custGeom>
              <a:avLst/>
              <a:gdLst>
                <a:gd name="T0" fmla="*/ 9 w 10"/>
                <a:gd name="T1" fmla="*/ 8 h 13"/>
                <a:gd name="T2" fmla="*/ 3 w 10"/>
                <a:gd name="T3" fmla="*/ 13 h 13"/>
                <a:gd name="T4" fmla="*/ 1 w 10"/>
                <a:gd name="T5" fmla="*/ 6 h 13"/>
                <a:gd name="T6" fmla="*/ 7 w 10"/>
                <a:gd name="T7" fmla="*/ 1 h 13"/>
                <a:gd name="T8" fmla="*/ 9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2"/>
                    <a:pt x="10" y="5"/>
                    <a:pt x="9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1709"/>
            <p:cNvSpPr/>
            <p:nvPr userDrawn="1"/>
          </p:nvSpPr>
          <p:spPr bwMode="auto">
            <a:xfrm>
              <a:off x="8183563" y="430530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1710"/>
            <p:cNvSpPr/>
            <p:nvPr userDrawn="1"/>
          </p:nvSpPr>
          <p:spPr bwMode="auto">
            <a:xfrm>
              <a:off x="8201026" y="4321175"/>
              <a:ext cx="15875" cy="19050"/>
            </a:xfrm>
            <a:custGeom>
              <a:avLst/>
              <a:gdLst>
                <a:gd name="T0" fmla="*/ 9 w 10"/>
                <a:gd name="T1" fmla="*/ 7 h 12"/>
                <a:gd name="T2" fmla="*/ 3 w 10"/>
                <a:gd name="T3" fmla="*/ 12 h 12"/>
                <a:gd name="T4" fmla="*/ 2 w 10"/>
                <a:gd name="T5" fmla="*/ 5 h 12"/>
                <a:gd name="T6" fmla="*/ 7 w 10"/>
                <a:gd name="T7" fmla="*/ 0 h 12"/>
                <a:gd name="T8" fmla="*/ 9 w 10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8"/>
                    <a:pt x="2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1711"/>
            <p:cNvSpPr/>
            <p:nvPr userDrawn="1"/>
          </p:nvSpPr>
          <p:spPr bwMode="auto">
            <a:xfrm>
              <a:off x="8207376" y="43132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2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1712"/>
            <p:cNvSpPr/>
            <p:nvPr userDrawn="1"/>
          </p:nvSpPr>
          <p:spPr bwMode="auto">
            <a:xfrm>
              <a:off x="8226426" y="4329113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1713"/>
            <p:cNvSpPr/>
            <p:nvPr userDrawn="1"/>
          </p:nvSpPr>
          <p:spPr bwMode="auto">
            <a:xfrm>
              <a:off x="8231188" y="4321175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6 h 7"/>
                <a:gd name="T4" fmla="*/ 2 w 8"/>
                <a:gd name="T5" fmla="*/ 0 h 7"/>
                <a:gd name="T6" fmla="*/ 8 w 8"/>
                <a:gd name="T7" fmla="*/ 2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1714"/>
            <p:cNvSpPr/>
            <p:nvPr userDrawn="1"/>
          </p:nvSpPr>
          <p:spPr bwMode="auto">
            <a:xfrm>
              <a:off x="8178801" y="4302125"/>
              <a:ext cx="71438" cy="25400"/>
            </a:xfrm>
            <a:custGeom>
              <a:avLst/>
              <a:gdLst>
                <a:gd name="T0" fmla="*/ 0 w 45"/>
                <a:gd name="T1" fmla="*/ 1 h 16"/>
                <a:gd name="T2" fmla="*/ 22 w 45"/>
                <a:gd name="T3" fmla="*/ 8 h 16"/>
                <a:gd name="T4" fmla="*/ 45 w 45"/>
                <a:gd name="T5" fmla="*/ 16 h 16"/>
                <a:gd name="T6" fmla="*/ 45 w 45"/>
                <a:gd name="T7" fmla="*/ 15 h 16"/>
                <a:gd name="T8" fmla="*/ 23 w 45"/>
                <a:gd name="T9" fmla="*/ 8 h 16"/>
                <a:gd name="T10" fmla="*/ 0 w 45"/>
                <a:gd name="T11" fmla="*/ 0 h 16"/>
                <a:gd name="T12" fmla="*/ 0 w 45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6">
                  <a:moveTo>
                    <a:pt x="0" y="1"/>
                  </a:moveTo>
                  <a:cubicBezTo>
                    <a:pt x="8" y="3"/>
                    <a:pt x="15" y="6"/>
                    <a:pt x="22" y="8"/>
                  </a:cubicBezTo>
                  <a:cubicBezTo>
                    <a:pt x="30" y="11"/>
                    <a:pt x="37" y="13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13"/>
                    <a:pt x="30" y="10"/>
                    <a:pt x="23" y="8"/>
                  </a:cubicBezTo>
                  <a:cubicBezTo>
                    <a:pt x="15" y="5"/>
                    <a:pt x="8" y="3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1715"/>
            <p:cNvSpPr/>
            <p:nvPr userDrawn="1"/>
          </p:nvSpPr>
          <p:spPr bwMode="auto">
            <a:xfrm>
              <a:off x="8253413" y="4337050"/>
              <a:ext cx="14288" cy="19050"/>
            </a:xfrm>
            <a:custGeom>
              <a:avLst/>
              <a:gdLst>
                <a:gd name="T0" fmla="*/ 8 w 9"/>
                <a:gd name="T1" fmla="*/ 8 h 12"/>
                <a:gd name="T2" fmla="*/ 3 w 9"/>
                <a:gd name="T3" fmla="*/ 12 h 12"/>
                <a:gd name="T4" fmla="*/ 1 w 9"/>
                <a:gd name="T5" fmla="*/ 5 h 12"/>
                <a:gd name="T6" fmla="*/ 7 w 9"/>
                <a:gd name="T7" fmla="*/ 1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7" y="11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9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1716"/>
            <p:cNvSpPr/>
            <p:nvPr userDrawn="1"/>
          </p:nvSpPr>
          <p:spPr bwMode="auto">
            <a:xfrm>
              <a:off x="8258176" y="4330700"/>
              <a:ext cx="12700" cy="11113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2 w 8"/>
                <a:gd name="T5" fmla="*/ 0 h 7"/>
                <a:gd name="T6" fmla="*/ 8 w 8"/>
                <a:gd name="T7" fmla="*/ 1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1717"/>
            <p:cNvSpPr/>
            <p:nvPr userDrawn="1"/>
          </p:nvSpPr>
          <p:spPr bwMode="auto">
            <a:xfrm>
              <a:off x="8278813" y="434498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2 w 9"/>
                <a:gd name="T3" fmla="*/ 12 h 12"/>
                <a:gd name="T4" fmla="*/ 0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7" y="11"/>
                    <a:pt x="2" y="12"/>
                    <a:pt x="2" y="12"/>
                  </a:cubicBezTo>
                  <a:cubicBezTo>
                    <a:pt x="2" y="12"/>
                    <a:pt x="0" y="8"/>
                    <a:pt x="0" y="5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1718"/>
            <p:cNvSpPr/>
            <p:nvPr userDrawn="1"/>
          </p:nvSpPr>
          <p:spPr bwMode="auto">
            <a:xfrm>
              <a:off x="8283576" y="4337050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2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1719"/>
            <p:cNvSpPr/>
            <p:nvPr userDrawn="1"/>
          </p:nvSpPr>
          <p:spPr bwMode="auto">
            <a:xfrm>
              <a:off x="8302626" y="4351338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1720"/>
            <p:cNvSpPr/>
            <p:nvPr userDrawn="1"/>
          </p:nvSpPr>
          <p:spPr bwMode="auto">
            <a:xfrm>
              <a:off x="8307388" y="4344988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1721"/>
            <p:cNvSpPr/>
            <p:nvPr userDrawn="1"/>
          </p:nvSpPr>
          <p:spPr bwMode="auto">
            <a:xfrm>
              <a:off x="8255001" y="4327525"/>
              <a:ext cx="71438" cy="22225"/>
            </a:xfrm>
            <a:custGeom>
              <a:avLst/>
              <a:gdLst>
                <a:gd name="T0" fmla="*/ 0 w 45"/>
                <a:gd name="T1" fmla="*/ 1 h 14"/>
                <a:gd name="T2" fmla="*/ 45 w 45"/>
                <a:gd name="T3" fmla="*/ 14 h 14"/>
                <a:gd name="T4" fmla="*/ 45 w 45"/>
                <a:gd name="T5" fmla="*/ 13 h 14"/>
                <a:gd name="T6" fmla="*/ 0 w 45"/>
                <a:gd name="T7" fmla="*/ 0 h 14"/>
                <a:gd name="T8" fmla="*/ 0 w 45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4">
                  <a:moveTo>
                    <a:pt x="0" y="1"/>
                  </a:moveTo>
                  <a:cubicBezTo>
                    <a:pt x="14" y="5"/>
                    <a:pt x="30" y="10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0" y="9"/>
                    <a:pt x="15" y="5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1722"/>
            <p:cNvSpPr/>
            <p:nvPr userDrawn="1"/>
          </p:nvSpPr>
          <p:spPr bwMode="auto">
            <a:xfrm>
              <a:off x="8329613" y="4359275"/>
              <a:ext cx="15875" cy="19050"/>
            </a:xfrm>
            <a:custGeom>
              <a:avLst/>
              <a:gdLst>
                <a:gd name="T0" fmla="*/ 9 w 10"/>
                <a:gd name="T1" fmla="*/ 7 h 12"/>
                <a:gd name="T2" fmla="*/ 3 w 10"/>
                <a:gd name="T3" fmla="*/ 12 h 12"/>
                <a:gd name="T4" fmla="*/ 1 w 10"/>
                <a:gd name="T5" fmla="*/ 6 h 12"/>
                <a:gd name="T6" fmla="*/ 7 w 10"/>
                <a:gd name="T7" fmla="*/ 0 h 12"/>
                <a:gd name="T8" fmla="*/ 9 w 10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2" y="2"/>
                    <a:pt x="5" y="0"/>
                    <a:pt x="7" y="0"/>
                  </a:cubicBezTo>
                  <a:cubicBezTo>
                    <a:pt x="9" y="1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1723"/>
            <p:cNvSpPr/>
            <p:nvPr userDrawn="1"/>
          </p:nvSpPr>
          <p:spPr bwMode="auto">
            <a:xfrm>
              <a:off x="8335963" y="4352925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1724"/>
            <p:cNvSpPr/>
            <p:nvPr userDrawn="1"/>
          </p:nvSpPr>
          <p:spPr bwMode="auto">
            <a:xfrm>
              <a:off x="8355013" y="4365625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8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1725"/>
            <p:cNvSpPr/>
            <p:nvPr userDrawn="1"/>
          </p:nvSpPr>
          <p:spPr bwMode="auto">
            <a:xfrm>
              <a:off x="8359776" y="43592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2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1726"/>
            <p:cNvSpPr/>
            <p:nvPr userDrawn="1"/>
          </p:nvSpPr>
          <p:spPr bwMode="auto">
            <a:xfrm>
              <a:off x="8380413" y="4371975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3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1727"/>
            <p:cNvSpPr/>
            <p:nvPr userDrawn="1"/>
          </p:nvSpPr>
          <p:spPr bwMode="auto">
            <a:xfrm>
              <a:off x="8385176" y="4365625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0 w 7"/>
                <a:gd name="T3" fmla="*/ 5 h 6"/>
                <a:gd name="T4" fmla="*/ 1 w 7"/>
                <a:gd name="T5" fmla="*/ 0 h 6"/>
                <a:gd name="T6" fmla="*/ 7 w 7"/>
                <a:gd name="T7" fmla="*/ 1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1728"/>
            <p:cNvSpPr/>
            <p:nvPr userDrawn="1"/>
          </p:nvSpPr>
          <p:spPr bwMode="auto">
            <a:xfrm>
              <a:off x="8329613" y="4349750"/>
              <a:ext cx="73025" cy="19050"/>
            </a:xfrm>
            <a:custGeom>
              <a:avLst/>
              <a:gdLst>
                <a:gd name="T0" fmla="*/ 0 w 46"/>
                <a:gd name="T1" fmla="*/ 1 h 12"/>
                <a:gd name="T2" fmla="*/ 46 w 46"/>
                <a:gd name="T3" fmla="*/ 12 h 12"/>
                <a:gd name="T4" fmla="*/ 46 w 46"/>
                <a:gd name="T5" fmla="*/ 12 h 12"/>
                <a:gd name="T6" fmla="*/ 1 w 46"/>
                <a:gd name="T7" fmla="*/ 0 h 12"/>
                <a:gd name="T8" fmla="*/ 0 w 46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0" y="1"/>
                  </a:moveTo>
                  <a:cubicBezTo>
                    <a:pt x="16" y="5"/>
                    <a:pt x="31" y="9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8"/>
                    <a:pt x="16" y="4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1729"/>
            <p:cNvSpPr/>
            <p:nvPr userDrawn="1"/>
          </p:nvSpPr>
          <p:spPr bwMode="auto">
            <a:xfrm>
              <a:off x="8407401" y="4378325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1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1730"/>
            <p:cNvSpPr/>
            <p:nvPr userDrawn="1"/>
          </p:nvSpPr>
          <p:spPr bwMode="auto">
            <a:xfrm>
              <a:off x="8412163" y="4371975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5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1731"/>
            <p:cNvSpPr/>
            <p:nvPr userDrawn="1"/>
          </p:nvSpPr>
          <p:spPr bwMode="auto">
            <a:xfrm>
              <a:off x="8432801" y="4384675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5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0"/>
                    <a:pt x="3" y="12"/>
                    <a:pt x="3" y="12"/>
                  </a:cubicBezTo>
                  <a:cubicBezTo>
                    <a:pt x="3" y="12"/>
                    <a:pt x="0" y="9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1732"/>
            <p:cNvSpPr/>
            <p:nvPr userDrawn="1"/>
          </p:nvSpPr>
          <p:spPr bwMode="auto">
            <a:xfrm>
              <a:off x="8437563" y="4376738"/>
              <a:ext cx="11113" cy="11113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1733"/>
            <p:cNvSpPr/>
            <p:nvPr userDrawn="1"/>
          </p:nvSpPr>
          <p:spPr bwMode="auto">
            <a:xfrm>
              <a:off x="8458201" y="4389438"/>
              <a:ext cx="14288" cy="19050"/>
            </a:xfrm>
            <a:custGeom>
              <a:avLst/>
              <a:gdLst>
                <a:gd name="T0" fmla="*/ 8 w 9"/>
                <a:gd name="T1" fmla="*/ 7 h 12"/>
                <a:gd name="T2" fmla="*/ 3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11"/>
                    <a:pt x="3" y="12"/>
                    <a:pt x="3" y="12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1734"/>
            <p:cNvSpPr/>
            <p:nvPr userDrawn="1"/>
          </p:nvSpPr>
          <p:spPr bwMode="auto">
            <a:xfrm>
              <a:off x="8462963" y="438150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1 w 6"/>
                <a:gd name="T5" fmla="*/ 0 h 7"/>
                <a:gd name="T6" fmla="*/ 6 w 6"/>
                <a:gd name="T7" fmla="*/ 2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1735"/>
            <p:cNvSpPr/>
            <p:nvPr userDrawn="1"/>
          </p:nvSpPr>
          <p:spPr bwMode="auto">
            <a:xfrm>
              <a:off x="8407401" y="4368800"/>
              <a:ext cx="73025" cy="17463"/>
            </a:xfrm>
            <a:custGeom>
              <a:avLst/>
              <a:gdLst>
                <a:gd name="T0" fmla="*/ 0 w 46"/>
                <a:gd name="T1" fmla="*/ 1 h 11"/>
                <a:gd name="T2" fmla="*/ 23 w 46"/>
                <a:gd name="T3" fmla="*/ 6 h 11"/>
                <a:gd name="T4" fmla="*/ 46 w 46"/>
                <a:gd name="T5" fmla="*/ 11 h 11"/>
                <a:gd name="T6" fmla="*/ 46 w 46"/>
                <a:gd name="T7" fmla="*/ 10 h 11"/>
                <a:gd name="T8" fmla="*/ 23 w 46"/>
                <a:gd name="T9" fmla="*/ 5 h 11"/>
                <a:gd name="T10" fmla="*/ 0 w 46"/>
                <a:gd name="T11" fmla="*/ 0 h 11"/>
                <a:gd name="T12" fmla="*/ 0 w 4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0" y="1"/>
                  </a:moveTo>
                  <a:cubicBezTo>
                    <a:pt x="7" y="3"/>
                    <a:pt x="15" y="5"/>
                    <a:pt x="23" y="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5" y="4"/>
                    <a:pt x="8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1736"/>
            <p:cNvSpPr/>
            <p:nvPr userDrawn="1"/>
          </p:nvSpPr>
          <p:spPr bwMode="auto">
            <a:xfrm>
              <a:off x="8486776" y="4394200"/>
              <a:ext cx="14288" cy="20638"/>
            </a:xfrm>
            <a:custGeom>
              <a:avLst/>
              <a:gdLst>
                <a:gd name="T0" fmla="*/ 8 w 9"/>
                <a:gd name="T1" fmla="*/ 8 h 13"/>
                <a:gd name="T2" fmla="*/ 3 w 9"/>
                <a:gd name="T3" fmla="*/ 13 h 13"/>
                <a:gd name="T4" fmla="*/ 0 w 9"/>
                <a:gd name="T5" fmla="*/ 6 h 13"/>
                <a:gd name="T6" fmla="*/ 5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7" y="1"/>
                    <a:pt x="9" y="4"/>
                    <a:pt x="8" y="8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1737"/>
            <p:cNvSpPr/>
            <p:nvPr userDrawn="1"/>
          </p:nvSpPr>
          <p:spPr bwMode="auto">
            <a:xfrm>
              <a:off x="8489951" y="43878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5" y="1"/>
                    <a:pt x="7" y="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1738"/>
            <p:cNvSpPr/>
            <p:nvPr userDrawn="1"/>
          </p:nvSpPr>
          <p:spPr bwMode="auto">
            <a:xfrm>
              <a:off x="8512176" y="4398963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1739"/>
            <p:cNvSpPr/>
            <p:nvPr userDrawn="1"/>
          </p:nvSpPr>
          <p:spPr bwMode="auto">
            <a:xfrm>
              <a:off x="8515351" y="4392613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1740"/>
            <p:cNvSpPr/>
            <p:nvPr userDrawn="1"/>
          </p:nvSpPr>
          <p:spPr bwMode="auto">
            <a:xfrm>
              <a:off x="8537576" y="440372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5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1"/>
                    <a:pt x="3" y="13"/>
                    <a:pt x="3" y="13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1"/>
                    <a:pt x="8" y="4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1741"/>
            <p:cNvSpPr/>
            <p:nvPr userDrawn="1"/>
          </p:nvSpPr>
          <p:spPr bwMode="auto">
            <a:xfrm>
              <a:off x="8540751" y="439737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5 h 6"/>
                <a:gd name="T4" fmla="*/ 1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1742"/>
            <p:cNvSpPr/>
            <p:nvPr userDrawn="1"/>
          </p:nvSpPr>
          <p:spPr bwMode="auto">
            <a:xfrm>
              <a:off x="8485188" y="4386263"/>
              <a:ext cx="73025" cy="14288"/>
            </a:xfrm>
            <a:custGeom>
              <a:avLst/>
              <a:gdLst>
                <a:gd name="T0" fmla="*/ 0 w 46"/>
                <a:gd name="T1" fmla="*/ 0 h 9"/>
                <a:gd name="T2" fmla="*/ 46 w 46"/>
                <a:gd name="T3" fmla="*/ 9 h 9"/>
                <a:gd name="T4" fmla="*/ 46 w 46"/>
                <a:gd name="T5" fmla="*/ 8 h 9"/>
                <a:gd name="T6" fmla="*/ 0 w 46"/>
                <a:gd name="T7" fmla="*/ 0 h 9"/>
                <a:gd name="T8" fmla="*/ 0 w 4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cubicBezTo>
                    <a:pt x="15" y="4"/>
                    <a:pt x="31" y="6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1" y="5"/>
                    <a:pt x="1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1743"/>
            <p:cNvSpPr/>
            <p:nvPr userDrawn="1"/>
          </p:nvSpPr>
          <p:spPr bwMode="auto">
            <a:xfrm>
              <a:off x="8564563" y="4408488"/>
              <a:ext cx="14288" cy="19050"/>
            </a:xfrm>
            <a:custGeom>
              <a:avLst/>
              <a:gdLst>
                <a:gd name="T0" fmla="*/ 9 w 9"/>
                <a:gd name="T1" fmla="*/ 7 h 12"/>
                <a:gd name="T2" fmla="*/ 4 w 9"/>
                <a:gd name="T3" fmla="*/ 12 h 12"/>
                <a:gd name="T4" fmla="*/ 1 w 9"/>
                <a:gd name="T5" fmla="*/ 6 h 12"/>
                <a:gd name="T6" fmla="*/ 6 w 9"/>
                <a:gd name="T7" fmla="*/ 0 h 12"/>
                <a:gd name="T8" fmla="*/ 9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1" y="6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8" y="0"/>
                    <a:pt x="9" y="3"/>
                    <a:pt x="9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1744"/>
            <p:cNvSpPr/>
            <p:nvPr userDrawn="1"/>
          </p:nvSpPr>
          <p:spPr bwMode="auto">
            <a:xfrm>
              <a:off x="8569326" y="4400550"/>
              <a:ext cx="9525" cy="11113"/>
            </a:xfrm>
            <a:custGeom>
              <a:avLst/>
              <a:gdLst>
                <a:gd name="T0" fmla="*/ 5 w 6"/>
                <a:gd name="T1" fmla="*/ 7 h 7"/>
                <a:gd name="T2" fmla="*/ 0 w 6"/>
                <a:gd name="T3" fmla="*/ 6 h 7"/>
                <a:gd name="T4" fmla="*/ 0 w 6"/>
                <a:gd name="T5" fmla="*/ 0 h 7"/>
                <a:gd name="T6" fmla="*/ 6 w 6"/>
                <a:gd name="T7" fmla="*/ 1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1745"/>
            <p:cNvSpPr/>
            <p:nvPr userDrawn="1"/>
          </p:nvSpPr>
          <p:spPr bwMode="auto">
            <a:xfrm>
              <a:off x="8589963" y="4411663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9"/>
                    <a:pt x="1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1746"/>
            <p:cNvSpPr/>
            <p:nvPr userDrawn="1"/>
          </p:nvSpPr>
          <p:spPr bwMode="auto">
            <a:xfrm>
              <a:off x="8594726" y="4405313"/>
              <a:ext cx="9525" cy="9525"/>
            </a:xfrm>
            <a:custGeom>
              <a:avLst/>
              <a:gdLst>
                <a:gd name="T0" fmla="*/ 5 w 6"/>
                <a:gd name="T1" fmla="*/ 6 h 6"/>
                <a:gd name="T2" fmla="*/ 0 w 6"/>
                <a:gd name="T3" fmla="*/ 5 h 6"/>
                <a:gd name="T4" fmla="*/ 0 w 6"/>
                <a:gd name="T5" fmla="*/ 0 h 6"/>
                <a:gd name="T6" fmla="*/ 6 w 6"/>
                <a:gd name="T7" fmla="*/ 0 h 6"/>
                <a:gd name="T8" fmla="*/ 5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1747"/>
            <p:cNvSpPr/>
            <p:nvPr userDrawn="1"/>
          </p:nvSpPr>
          <p:spPr bwMode="auto">
            <a:xfrm>
              <a:off x="8615363" y="4414838"/>
              <a:ext cx="14288" cy="20638"/>
            </a:xfrm>
            <a:custGeom>
              <a:avLst/>
              <a:gdLst>
                <a:gd name="T0" fmla="*/ 9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1 h 13"/>
                <a:gd name="T8" fmla="*/ 9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8" y="1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1748"/>
            <p:cNvSpPr/>
            <p:nvPr userDrawn="1"/>
          </p:nvSpPr>
          <p:spPr bwMode="auto">
            <a:xfrm>
              <a:off x="8618538" y="4408488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1749"/>
            <p:cNvSpPr/>
            <p:nvPr userDrawn="1"/>
          </p:nvSpPr>
          <p:spPr bwMode="auto">
            <a:xfrm>
              <a:off x="8562976" y="4398963"/>
              <a:ext cx="74613" cy="11113"/>
            </a:xfrm>
            <a:custGeom>
              <a:avLst/>
              <a:gdLst>
                <a:gd name="T0" fmla="*/ 0 w 47"/>
                <a:gd name="T1" fmla="*/ 1 h 7"/>
                <a:gd name="T2" fmla="*/ 23 w 47"/>
                <a:gd name="T3" fmla="*/ 4 h 7"/>
                <a:gd name="T4" fmla="*/ 46 w 47"/>
                <a:gd name="T5" fmla="*/ 7 h 7"/>
                <a:gd name="T6" fmla="*/ 47 w 47"/>
                <a:gd name="T7" fmla="*/ 7 h 7"/>
                <a:gd name="T8" fmla="*/ 23 w 47"/>
                <a:gd name="T9" fmla="*/ 4 h 7"/>
                <a:gd name="T10" fmla="*/ 0 w 47"/>
                <a:gd name="T11" fmla="*/ 0 h 7"/>
                <a:gd name="T12" fmla="*/ 0 w 4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">
                  <a:moveTo>
                    <a:pt x="0" y="1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31" y="6"/>
                    <a:pt x="39" y="7"/>
                    <a:pt x="46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9" y="6"/>
                    <a:pt x="31" y="5"/>
                    <a:pt x="2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1750"/>
            <p:cNvSpPr/>
            <p:nvPr userDrawn="1"/>
          </p:nvSpPr>
          <p:spPr bwMode="auto">
            <a:xfrm>
              <a:off x="8643938" y="4418013"/>
              <a:ext cx="14288" cy="20638"/>
            </a:xfrm>
            <a:custGeom>
              <a:avLst/>
              <a:gdLst>
                <a:gd name="T0" fmla="*/ 8 w 9"/>
                <a:gd name="T1" fmla="*/ 7 h 13"/>
                <a:gd name="T2" fmla="*/ 4 w 9"/>
                <a:gd name="T3" fmla="*/ 13 h 13"/>
                <a:gd name="T4" fmla="*/ 1 w 9"/>
                <a:gd name="T5" fmla="*/ 6 h 13"/>
                <a:gd name="T6" fmla="*/ 5 w 9"/>
                <a:gd name="T7" fmla="*/ 0 h 13"/>
                <a:gd name="T8" fmla="*/ 8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1751"/>
            <p:cNvSpPr/>
            <p:nvPr userDrawn="1"/>
          </p:nvSpPr>
          <p:spPr bwMode="auto">
            <a:xfrm>
              <a:off x="8647113" y="4411663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1752"/>
            <p:cNvSpPr/>
            <p:nvPr userDrawn="1"/>
          </p:nvSpPr>
          <p:spPr bwMode="auto">
            <a:xfrm>
              <a:off x="8670926" y="4421188"/>
              <a:ext cx="12700" cy="19050"/>
            </a:xfrm>
            <a:custGeom>
              <a:avLst/>
              <a:gdLst>
                <a:gd name="T0" fmla="*/ 8 w 8"/>
                <a:gd name="T1" fmla="*/ 7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7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1753"/>
            <p:cNvSpPr/>
            <p:nvPr userDrawn="1"/>
          </p:nvSpPr>
          <p:spPr bwMode="auto">
            <a:xfrm>
              <a:off x="8672513" y="4413250"/>
              <a:ext cx="11113" cy="11113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6 h 7"/>
                <a:gd name="T4" fmla="*/ 1 w 7"/>
                <a:gd name="T5" fmla="*/ 0 h 7"/>
                <a:gd name="T6" fmla="*/ 7 w 7"/>
                <a:gd name="T7" fmla="*/ 1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1754"/>
            <p:cNvSpPr/>
            <p:nvPr userDrawn="1"/>
          </p:nvSpPr>
          <p:spPr bwMode="auto">
            <a:xfrm>
              <a:off x="8696326" y="4422775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3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7" y="10"/>
                    <a:pt x="3" y="13"/>
                    <a:pt x="3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1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1755"/>
            <p:cNvSpPr/>
            <p:nvPr userDrawn="1"/>
          </p:nvSpPr>
          <p:spPr bwMode="auto">
            <a:xfrm>
              <a:off x="8697913" y="4416425"/>
              <a:ext cx="11113" cy="9525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6 h 6"/>
                <a:gd name="T4" fmla="*/ 1 w 7"/>
                <a:gd name="T5" fmla="*/ 0 h 6"/>
                <a:gd name="T6" fmla="*/ 7 w 7"/>
                <a:gd name="T7" fmla="*/ 0 h 6"/>
                <a:gd name="T8" fmla="*/ 6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1757"/>
            <p:cNvSpPr/>
            <p:nvPr userDrawn="1"/>
          </p:nvSpPr>
          <p:spPr bwMode="auto">
            <a:xfrm>
              <a:off x="8640763" y="4410075"/>
              <a:ext cx="74613" cy="7938"/>
            </a:xfrm>
            <a:custGeom>
              <a:avLst/>
              <a:gdLst>
                <a:gd name="T0" fmla="*/ 0 w 47"/>
                <a:gd name="T1" fmla="*/ 1 h 5"/>
                <a:gd name="T2" fmla="*/ 24 w 47"/>
                <a:gd name="T3" fmla="*/ 3 h 5"/>
                <a:gd name="T4" fmla="*/ 47 w 47"/>
                <a:gd name="T5" fmla="*/ 5 h 5"/>
                <a:gd name="T6" fmla="*/ 47 w 47"/>
                <a:gd name="T7" fmla="*/ 4 h 5"/>
                <a:gd name="T8" fmla="*/ 24 w 47"/>
                <a:gd name="T9" fmla="*/ 2 h 5"/>
                <a:gd name="T10" fmla="*/ 0 w 47"/>
                <a:gd name="T11" fmla="*/ 0 h 5"/>
                <a:gd name="T12" fmla="*/ 0 w 4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">
                  <a:moveTo>
                    <a:pt x="0" y="1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31" y="4"/>
                    <a:pt x="39" y="4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39" y="4"/>
                    <a:pt x="32" y="3"/>
                    <a:pt x="2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1758"/>
            <p:cNvSpPr/>
            <p:nvPr userDrawn="1"/>
          </p:nvSpPr>
          <p:spPr bwMode="auto">
            <a:xfrm>
              <a:off x="8724901" y="4425950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3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7" y="10"/>
                    <a:pt x="3" y="12"/>
                    <a:pt x="3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1759"/>
            <p:cNvSpPr/>
            <p:nvPr userDrawn="1"/>
          </p:nvSpPr>
          <p:spPr bwMode="auto">
            <a:xfrm>
              <a:off x="8726488" y="4418013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1760"/>
            <p:cNvSpPr/>
            <p:nvPr userDrawn="1"/>
          </p:nvSpPr>
          <p:spPr bwMode="auto">
            <a:xfrm>
              <a:off x="8750301" y="4427538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1761"/>
            <p:cNvSpPr/>
            <p:nvPr userDrawn="1"/>
          </p:nvSpPr>
          <p:spPr bwMode="auto">
            <a:xfrm>
              <a:off x="8751888" y="44196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1762"/>
            <p:cNvSpPr/>
            <p:nvPr userDrawn="1"/>
          </p:nvSpPr>
          <p:spPr bwMode="auto">
            <a:xfrm>
              <a:off x="8775701" y="442753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6 h 13"/>
                <a:gd name="T6" fmla="*/ 4 w 8"/>
                <a:gd name="T7" fmla="*/ 0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1763"/>
            <p:cNvSpPr/>
            <p:nvPr userDrawn="1"/>
          </p:nvSpPr>
          <p:spPr bwMode="auto">
            <a:xfrm>
              <a:off x="8777288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1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1764"/>
            <p:cNvSpPr/>
            <p:nvPr userDrawn="1"/>
          </p:nvSpPr>
          <p:spPr bwMode="auto">
            <a:xfrm>
              <a:off x="8720138" y="4416425"/>
              <a:ext cx="74613" cy="6350"/>
            </a:xfrm>
            <a:custGeom>
              <a:avLst/>
              <a:gdLst>
                <a:gd name="T0" fmla="*/ 0 w 47"/>
                <a:gd name="T1" fmla="*/ 1 h 4"/>
                <a:gd name="T2" fmla="*/ 23 w 47"/>
                <a:gd name="T3" fmla="*/ 3 h 4"/>
                <a:gd name="T4" fmla="*/ 47 w 47"/>
                <a:gd name="T5" fmla="*/ 4 h 4"/>
                <a:gd name="T6" fmla="*/ 47 w 47"/>
                <a:gd name="T7" fmla="*/ 3 h 4"/>
                <a:gd name="T8" fmla="*/ 23 w 47"/>
                <a:gd name="T9" fmla="*/ 2 h 4"/>
                <a:gd name="T10" fmla="*/ 0 w 47"/>
                <a:gd name="T11" fmla="*/ 0 h 4"/>
                <a:gd name="T12" fmla="*/ 0 w 47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">
                  <a:moveTo>
                    <a:pt x="0" y="1"/>
                  </a:moveTo>
                  <a:cubicBezTo>
                    <a:pt x="8" y="2"/>
                    <a:pt x="16" y="2"/>
                    <a:pt x="23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6" y="2"/>
                    <a:pt x="8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1765"/>
            <p:cNvSpPr/>
            <p:nvPr userDrawn="1"/>
          </p:nvSpPr>
          <p:spPr bwMode="auto">
            <a:xfrm>
              <a:off x="88042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1766"/>
            <p:cNvSpPr/>
            <p:nvPr userDrawn="1"/>
          </p:nvSpPr>
          <p:spPr bwMode="auto">
            <a:xfrm>
              <a:off x="8805863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1767"/>
            <p:cNvSpPr/>
            <p:nvPr userDrawn="1"/>
          </p:nvSpPr>
          <p:spPr bwMode="auto">
            <a:xfrm>
              <a:off x="88296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Rectangle 1768"/>
            <p:cNvSpPr>
              <a:spLocks noChangeArrowheads="1"/>
            </p:cNvSpPr>
            <p:nvPr userDrawn="1"/>
          </p:nvSpPr>
          <p:spPr bwMode="auto">
            <a:xfrm>
              <a:off x="8831263" y="4422775"/>
              <a:ext cx="9525" cy="793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1769"/>
            <p:cNvSpPr/>
            <p:nvPr userDrawn="1"/>
          </p:nvSpPr>
          <p:spPr bwMode="auto">
            <a:xfrm>
              <a:off x="8855076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4 w 8"/>
                <a:gd name="T3" fmla="*/ 12 h 12"/>
                <a:gd name="T4" fmla="*/ 1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10"/>
                    <a:pt x="4" y="12"/>
                    <a:pt x="4" y="12"/>
                  </a:cubicBezTo>
                  <a:cubicBezTo>
                    <a:pt x="4" y="12"/>
                    <a:pt x="1" y="10"/>
                    <a:pt x="1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Rectangle 1770"/>
            <p:cNvSpPr>
              <a:spLocks noChangeArrowheads="1"/>
            </p:cNvSpPr>
            <p:nvPr userDrawn="1"/>
          </p:nvSpPr>
          <p:spPr bwMode="auto">
            <a:xfrm>
              <a:off x="8856663" y="4422775"/>
              <a:ext cx="9525" cy="7938"/>
            </a:xfrm>
            <a:prstGeom prst="rect">
              <a:avLst/>
            </a:pr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1771"/>
            <p:cNvSpPr/>
            <p:nvPr userDrawn="1"/>
          </p:nvSpPr>
          <p:spPr bwMode="auto">
            <a:xfrm>
              <a:off x="8799513" y="4421188"/>
              <a:ext cx="74613" cy="1588"/>
            </a:xfrm>
            <a:custGeom>
              <a:avLst/>
              <a:gdLst>
                <a:gd name="T0" fmla="*/ 0 w 47"/>
                <a:gd name="T1" fmla="*/ 1 h 1"/>
                <a:gd name="T2" fmla="*/ 19 w 47"/>
                <a:gd name="T3" fmla="*/ 1 h 1"/>
                <a:gd name="T4" fmla="*/ 46 w 47"/>
                <a:gd name="T5" fmla="*/ 1 h 1"/>
                <a:gd name="T6" fmla="*/ 47 w 47"/>
                <a:gd name="T7" fmla="*/ 1 h 1"/>
                <a:gd name="T8" fmla="*/ 47 w 47"/>
                <a:gd name="T9" fmla="*/ 0 h 1"/>
                <a:gd name="T10" fmla="*/ 46 w 47"/>
                <a:gd name="T11" fmla="*/ 0 h 1"/>
                <a:gd name="T12" fmla="*/ 19 w 47"/>
                <a:gd name="T13" fmla="*/ 0 h 1"/>
                <a:gd name="T14" fmla="*/ 0 w 47"/>
                <a:gd name="T15" fmla="*/ 0 h 1"/>
                <a:gd name="T16" fmla="*/ 0 w 47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">
                  <a:moveTo>
                    <a:pt x="0" y="1"/>
                  </a:moveTo>
                  <a:cubicBezTo>
                    <a:pt x="6" y="1"/>
                    <a:pt x="13" y="1"/>
                    <a:pt x="19" y="1"/>
                  </a:cubicBezTo>
                  <a:cubicBezTo>
                    <a:pt x="28" y="1"/>
                    <a:pt x="37" y="1"/>
                    <a:pt x="46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" y="0"/>
                    <a:pt x="28" y="0"/>
                    <a:pt x="19" y="0"/>
                  </a:cubicBezTo>
                  <a:cubicBezTo>
                    <a:pt x="13" y="0"/>
                    <a:pt x="6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1772"/>
            <p:cNvSpPr/>
            <p:nvPr userDrawn="1"/>
          </p:nvSpPr>
          <p:spPr bwMode="auto">
            <a:xfrm>
              <a:off x="8883651" y="44291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1 w 8"/>
                <a:gd name="T5" fmla="*/ 6 h 12"/>
                <a:gd name="T6" fmla="*/ 4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1" y="9"/>
                    <a:pt x="1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1773"/>
            <p:cNvSpPr/>
            <p:nvPr userDrawn="1"/>
          </p:nvSpPr>
          <p:spPr bwMode="auto">
            <a:xfrm>
              <a:off x="8885238" y="442118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1774"/>
            <p:cNvSpPr/>
            <p:nvPr userDrawn="1"/>
          </p:nvSpPr>
          <p:spPr bwMode="auto">
            <a:xfrm>
              <a:off x="8910638" y="4427538"/>
              <a:ext cx="12700" cy="19050"/>
            </a:xfrm>
            <a:custGeom>
              <a:avLst/>
              <a:gdLst>
                <a:gd name="T0" fmla="*/ 7 w 8"/>
                <a:gd name="T1" fmla="*/ 6 h 12"/>
                <a:gd name="T2" fmla="*/ 4 w 8"/>
                <a:gd name="T3" fmla="*/ 12 h 12"/>
                <a:gd name="T4" fmla="*/ 0 w 8"/>
                <a:gd name="T5" fmla="*/ 6 h 12"/>
                <a:gd name="T6" fmla="*/ 3 w 8"/>
                <a:gd name="T7" fmla="*/ 0 h 12"/>
                <a:gd name="T8" fmla="*/ 7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6"/>
                  </a:moveTo>
                  <a:cubicBezTo>
                    <a:pt x="8" y="9"/>
                    <a:pt x="4" y="12"/>
                    <a:pt x="4" y="12"/>
                  </a:cubicBezTo>
                  <a:cubicBezTo>
                    <a:pt x="4" y="12"/>
                    <a:pt x="0" y="10"/>
                    <a:pt x="0" y="6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1775"/>
            <p:cNvSpPr/>
            <p:nvPr userDrawn="1"/>
          </p:nvSpPr>
          <p:spPr bwMode="auto">
            <a:xfrm>
              <a:off x="8910638" y="4421188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1776"/>
            <p:cNvSpPr/>
            <p:nvPr userDrawn="1"/>
          </p:nvSpPr>
          <p:spPr bwMode="auto">
            <a:xfrm>
              <a:off x="8936038" y="4425950"/>
              <a:ext cx="12700" cy="20638"/>
            </a:xfrm>
            <a:custGeom>
              <a:avLst/>
              <a:gdLst>
                <a:gd name="T0" fmla="*/ 7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1777"/>
            <p:cNvSpPr/>
            <p:nvPr userDrawn="1"/>
          </p:nvSpPr>
          <p:spPr bwMode="auto">
            <a:xfrm>
              <a:off x="8936038" y="441960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1778"/>
            <p:cNvSpPr/>
            <p:nvPr userDrawn="1"/>
          </p:nvSpPr>
          <p:spPr bwMode="auto">
            <a:xfrm>
              <a:off x="8878888" y="4418013"/>
              <a:ext cx="74613" cy="4763"/>
            </a:xfrm>
            <a:custGeom>
              <a:avLst/>
              <a:gdLst>
                <a:gd name="T0" fmla="*/ 0 w 47"/>
                <a:gd name="T1" fmla="*/ 3 h 3"/>
                <a:gd name="T2" fmla="*/ 1 w 47"/>
                <a:gd name="T3" fmla="*/ 3 h 3"/>
                <a:gd name="T4" fmla="*/ 23 w 47"/>
                <a:gd name="T5" fmla="*/ 2 h 3"/>
                <a:gd name="T6" fmla="*/ 47 w 47"/>
                <a:gd name="T7" fmla="*/ 1 h 3"/>
                <a:gd name="T8" fmla="*/ 47 w 47"/>
                <a:gd name="T9" fmla="*/ 0 h 3"/>
                <a:gd name="T10" fmla="*/ 23 w 47"/>
                <a:gd name="T11" fmla="*/ 1 h 3"/>
                <a:gd name="T12" fmla="*/ 1 w 47"/>
                <a:gd name="T13" fmla="*/ 2 h 3"/>
                <a:gd name="T14" fmla="*/ 0 w 47"/>
                <a:gd name="T15" fmla="*/ 2 h 3"/>
                <a:gd name="T16" fmla="*/ 0 w 4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9" y="3"/>
                    <a:pt x="16" y="2"/>
                    <a:pt x="23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6" y="2"/>
                    <a:pt x="9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1779"/>
            <p:cNvSpPr/>
            <p:nvPr userDrawn="1"/>
          </p:nvSpPr>
          <p:spPr bwMode="auto">
            <a:xfrm>
              <a:off x="8964613" y="4424363"/>
              <a:ext cx="12700" cy="20638"/>
            </a:xfrm>
            <a:custGeom>
              <a:avLst/>
              <a:gdLst>
                <a:gd name="T0" fmla="*/ 7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7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1780"/>
            <p:cNvSpPr/>
            <p:nvPr userDrawn="1"/>
          </p:nvSpPr>
          <p:spPr bwMode="auto">
            <a:xfrm>
              <a:off x="8964613" y="4418013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1781"/>
            <p:cNvSpPr/>
            <p:nvPr userDrawn="1"/>
          </p:nvSpPr>
          <p:spPr bwMode="auto">
            <a:xfrm>
              <a:off x="8990013" y="4421188"/>
              <a:ext cx="12700" cy="20638"/>
            </a:xfrm>
            <a:custGeom>
              <a:avLst/>
              <a:gdLst>
                <a:gd name="T0" fmla="*/ 8 w 8"/>
                <a:gd name="T1" fmla="*/ 7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1 h 13"/>
                <a:gd name="T8" fmla="*/ 8 w 8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8" y="10"/>
                    <a:pt x="4" y="13"/>
                    <a:pt x="4" y="13"/>
                  </a:cubicBezTo>
                  <a:cubicBezTo>
                    <a:pt x="4" y="13"/>
                    <a:pt x="0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7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1782"/>
            <p:cNvSpPr/>
            <p:nvPr userDrawn="1"/>
          </p:nvSpPr>
          <p:spPr bwMode="auto">
            <a:xfrm>
              <a:off x="8990013" y="4414838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1 h 6"/>
                <a:gd name="T6" fmla="*/ 6 w 6"/>
                <a:gd name="T7" fmla="*/ 0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1783"/>
            <p:cNvSpPr/>
            <p:nvPr userDrawn="1"/>
          </p:nvSpPr>
          <p:spPr bwMode="auto">
            <a:xfrm>
              <a:off x="9015413" y="441960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4 w 8"/>
                <a:gd name="T3" fmla="*/ 13 h 13"/>
                <a:gd name="T4" fmla="*/ 0 w 8"/>
                <a:gd name="T5" fmla="*/ 7 h 13"/>
                <a:gd name="T6" fmla="*/ 3 w 8"/>
                <a:gd name="T7" fmla="*/ 0 h 13"/>
                <a:gd name="T8" fmla="*/ 8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9"/>
                    <a:pt x="4" y="13"/>
                    <a:pt x="4" y="13"/>
                  </a:cubicBezTo>
                  <a:cubicBezTo>
                    <a:pt x="4" y="13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1784"/>
            <p:cNvSpPr/>
            <p:nvPr userDrawn="1"/>
          </p:nvSpPr>
          <p:spPr bwMode="auto">
            <a:xfrm>
              <a:off x="9015413" y="4413250"/>
              <a:ext cx="9525" cy="9525"/>
            </a:xfrm>
            <a:custGeom>
              <a:avLst/>
              <a:gdLst>
                <a:gd name="T0" fmla="*/ 6 w 6"/>
                <a:gd name="T1" fmla="*/ 5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1785"/>
            <p:cNvSpPr/>
            <p:nvPr userDrawn="1"/>
          </p:nvSpPr>
          <p:spPr bwMode="auto">
            <a:xfrm>
              <a:off x="8956676" y="4411663"/>
              <a:ext cx="74613" cy="7938"/>
            </a:xfrm>
            <a:custGeom>
              <a:avLst/>
              <a:gdLst>
                <a:gd name="T0" fmla="*/ 0 w 47"/>
                <a:gd name="T1" fmla="*/ 5 h 5"/>
                <a:gd name="T2" fmla="*/ 47 w 47"/>
                <a:gd name="T3" fmla="*/ 1 h 5"/>
                <a:gd name="T4" fmla="*/ 47 w 47"/>
                <a:gd name="T5" fmla="*/ 0 h 5"/>
                <a:gd name="T6" fmla="*/ 0 w 47"/>
                <a:gd name="T7" fmla="*/ 4 h 5"/>
                <a:gd name="T8" fmla="*/ 0 w 4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16" y="4"/>
                    <a:pt x="32" y="2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1"/>
                    <a:pt x="16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1786"/>
            <p:cNvSpPr/>
            <p:nvPr userDrawn="1"/>
          </p:nvSpPr>
          <p:spPr bwMode="auto">
            <a:xfrm>
              <a:off x="9043988" y="4416425"/>
              <a:ext cx="12700" cy="19050"/>
            </a:xfrm>
            <a:custGeom>
              <a:avLst/>
              <a:gdLst>
                <a:gd name="T0" fmla="*/ 8 w 8"/>
                <a:gd name="T1" fmla="*/ 6 h 12"/>
                <a:gd name="T2" fmla="*/ 5 w 8"/>
                <a:gd name="T3" fmla="*/ 12 h 12"/>
                <a:gd name="T4" fmla="*/ 0 w 8"/>
                <a:gd name="T5" fmla="*/ 7 h 12"/>
                <a:gd name="T6" fmla="*/ 3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8" y="9"/>
                    <a:pt x="5" y="12"/>
                    <a:pt x="5" y="12"/>
                  </a:cubicBezTo>
                  <a:cubicBezTo>
                    <a:pt x="5" y="12"/>
                    <a:pt x="0" y="10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1787"/>
            <p:cNvSpPr/>
            <p:nvPr userDrawn="1"/>
          </p:nvSpPr>
          <p:spPr bwMode="auto">
            <a:xfrm>
              <a:off x="9043988" y="4408488"/>
              <a:ext cx="9525" cy="11113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7 h 7"/>
                <a:gd name="T4" fmla="*/ 0 w 6"/>
                <a:gd name="T5" fmla="*/ 1 h 7"/>
                <a:gd name="T6" fmla="*/ 5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0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1788"/>
            <p:cNvSpPr/>
            <p:nvPr userDrawn="1"/>
          </p:nvSpPr>
          <p:spPr bwMode="auto">
            <a:xfrm>
              <a:off x="9067801" y="4413250"/>
              <a:ext cx="14288" cy="19050"/>
            </a:xfrm>
            <a:custGeom>
              <a:avLst/>
              <a:gdLst>
                <a:gd name="T0" fmla="*/ 9 w 9"/>
                <a:gd name="T1" fmla="*/ 6 h 12"/>
                <a:gd name="T2" fmla="*/ 6 w 9"/>
                <a:gd name="T3" fmla="*/ 12 h 12"/>
                <a:gd name="T4" fmla="*/ 1 w 9"/>
                <a:gd name="T5" fmla="*/ 7 h 12"/>
                <a:gd name="T6" fmla="*/ 4 w 9"/>
                <a:gd name="T7" fmla="*/ 0 h 12"/>
                <a:gd name="T8" fmla="*/ 9 w 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9"/>
                    <a:pt x="6" y="12"/>
                    <a:pt x="6" y="12"/>
                  </a:cubicBezTo>
                  <a:cubicBezTo>
                    <a:pt x="6" y="12"/>
                    <a:pt x="1" y="10"/>
                    <a:pt x="1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1789"/>
            <p:cNvSpPr/>
            <p:nvPr userDrawn="1"/>
          </p:nvSpPr>
          <p:spPr bwMode="auto">
            <a:xfrm>
              <a:off x="9067801" y="4405313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1790"/>
            <p:cNvSpPr/>
            <p:nvPr userDrawn="1"/>
          </p:nvSpPr>
          <p:spPr bwMode="auto">
            <a:xfrm>
              <a:off x="9093201" y="4408488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4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10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1791"/>
            <p:cNvSpPr/>
            <p:nvPr userDrawn="1"/>
          </p:nvSpPr>
          <p:spPr bwMode="auto">
            <a:xfrm>
              <a:off x="9093201" y="4402138"/>
              <a:ext cx="11113" cy="9525"/>
            </a:xfrm>
            <a:custGeom>
              <a:avLst/>
              <a:gdLst>
                <a:gd name="T0" fmla="*/ 7 w 7"/>
                <a:gd name="T1" fmla="*/ 6 h 6"/>
                <a:gd name="T2" fmla="*/ 1 w 7"/>
                <a:gd name="T3" fmla="*/ 6 h 6"/>
                <a:gd name="T4" fmla="*/ 0 w 7"/>
                <a:gd name="T5" fmla="*/ 1 h 6"/>
                <a:gd name="T6" fmla="*/ 6 w 7"/>
                <a:gd name="T7" fmla="*/ 0 h 6"/>
                <a:gd name="T8" fmla="*/ 7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1792"/>
            <p:cNvSpPr/>
            <p:nvPr userDrawn="1"/>
          </p:nvSpPr>
          <p:spPr bwMode="auto">
            <a:xfrm>
              <a:off x="9036051" y="4400550"/>
              <a:ext cx="74613" cy="11113"/>
            </a:xfrm>
            <a:custGeom>
              <a:avLst/>
              <a:gdLst>
                <a:gd name="T0" fmla="*/ 0 w 47"/>
                <a:gd name="T1" fmla="*/ 7 h 7"/>
                <a:gd name="T2" fmla="*/ 47 w 47"/>
                <a:gd name="T3" fmla="*/ 1 h 7"/>
                <a:gd name="T4" fmla="*/ 46 w 47"/>
                <a:gd name="T5" fmla="*/ 0 h 7"/>
                <a:gd name="T6" fmla="*/ 0 w 47"/>
                <a:gd name="T7" fmla="*/ 6 h 7"/>
                <a:gd name="T8" fmla="*/ 0 w 4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">
                  <a:moveTo>
                    <a:pt x="0" y="7"/>
                  </a:moveTo>
                  <a:lnTo>
                    <a:pt x="47" y="1"/>
                  </a:lnTo>
                  <a:lnTo>
                    <a:pt x="46" y="0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1793"/>
            <p:cNvSpPr/>
            <p:nvPr userDrawn="1"/>
          </p:nvSpPr>
          <p:spPr bwMode="auto">
            <a:xfrm>
              <a:off x="9036051" y="4400550"/>
              <a:ext cx="74613" cy="11113"/>
            </a:xfrm>
            <a:custGeom>
              <a:avLst/>
              <a:gdLst>
                <a:gd name="T0" fmla="*/ 0 w 47"/>
                <a:gd name="T1" fmla="*/ 7 h 7"/>
                <a:gd name="T2" fmla="*/ 47 w 47"/>
                <a:gd name="T3" fmla="*/ 1 h 7"/>
                <a:gd name="T4" fmla="*/ 46 w 47"/>
                <a:gd name="T5" fmla="*/ 0 h 7"/>
                <a:gd name="T6" fmla="*/ 0 w 4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">
                  <a:moveTo>
                    <a:pt x="0" y="7"/>
                  </a:moveTo>
                  <a:lnTo>
                    <a:pt x="47" y="1"/>
                  </a:lnTo>
                  <a:lnTo>
                    <a:pt x="46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1794"/>
            <p:cNvSpPr/>
            <p:nvPr userDrawn="1"/>
          </p:nvSpPr>
          <p:spPr bwMode="auto">
            <a:xfrm>
              <a:off x="9121776" y="440372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1795"/>
            <p:cNvSpPr/>
            <p:nvPr userDrawn="1"/>
          </p:nvSpPr>
          <p:spPr bwMode="auto">
            <a:xfrm>
              <a:off x="9121776" y="439737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1796"/>
            <p:cNvSpPr/>
            <p:nvPr userDrawn="1"/>
          </p:nvSpPr>
          <p:spPr bwMode="auto">
            <a:xfrm>
              <a:off x="9147176" y="439896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1797"/>
            <p:cNvSpPr/>
            <p:nvPr userDrawn="1"/>
          </p:nvSpPr>
          <p:spPr bwMode="auto">
            <a:xfrm>
              <a:off x="9147176" y="4392613"/>
              <a:ext cx="9525" cy="11113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7 h 7"/>
                <a:gd name="T4" fmla="*/ 0 w 6"/>
                <a:gd name="T5" fmla="*/ 1 h 7"/>
                <a:gd name="T6" fmla="*/ 5 w 6"/>
                <a:gd name="T7" fmla="*/ 0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1798"/>
            <p:cNvSpPr/>
            <p:nvPr userDrawn="1"/>
          </p:nvSpPr>
          <p:spPr bwMode="auto">
            <a:xfrm>
              <a:off x="9170988" y="439420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0 w 9"/>
                <a:gd name="T5" fmla="*/ 7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1" y="11"/>
                    <a:pt x="0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1799"/>
            <p:cNvSpPr/>
            <p:nvPr userDrawn="1"/>
          </p:nvSpPr>
          <p:spPr bwMode="auto">
            <a:xfrm>
              <a:off x="9169401" y="438785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1800"/>
            <p:cNvSpPr/>
            <p:nvPr userDrawn="1"/>
          </p:nvSpPr>
          <p:spPr bwMode="auto">
            <a:xfrm>
              <a:off x="9113838" y="4384675"/>
              <a:ext cx="71438" cy="15875"/>
            </a:xfrm>
            <a:custGeom>
              <a:avLst/>
              <a:gdLst>
                <a:gd name="T0" fmla="*/ 0 w 46"/>
                <a:gd name="T1" fmla="*/ 10 h 10"/>
                <a:gd name="T2" fmla="*/ 46 w 46"/>
                <a:gd name="T3" fmla="*/ 1 h 10"/>
                <a:gd name="T4" fmla="*/ 46 w 46"/>
                <a:gd name="T5" fmla="*/ 0 h 10"/>
                <a:gd name="T6" fmla="*/ 0 w 46"/>
                <a:gd name="T7" fmla="*/ 9 h 10"/>
                <a:gd name="T8" fmla="*/ 0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0" y="10"/>
                  </a:moveTo>
                  <a:cubicBezTo>
                    <a:pt x="16" y="7"/>
                    <a:pt x="31" y="4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1" y="4"/>
                    <a:pt x="16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1801"/>
            <p:cNvSpPr/>
            <p:nvPr userDrawn="1"/>
          </p:nvSpPr>
          <p:spPr bwMode="auto">
            <a:xfrm>
              <a:off x="9197976" y="4387850"/>
              <a:ext cx="14288" cy="20638"/>
            </a:xfrm>
            <a:custGeom>
              <a:avLst/>
              <a:gdLst>
                <a:gd name="T0" fmla="*/ 9 w 9"/>
                <a:gd name="T1" fmla="*/ 6 h 13"/>
                <a:gd name="T2" fmla="*/ 6 w 9"/>
                <a:gd name="T3" fmla="*/ 13 h 13"/>
                <a:gd name="T4" fmla="*/ 1 w 9"/>
                <a:gd name="T5" fmla="*/ 7 h 13"/>
                <a:gd name="T6" fmla="*/ 3 w 9"/>
                <a:gd name="T7" fmla="*/ 1 h 13"/>
                <a:gd name="T8" fmla="*/ 9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7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8" y="2"/>
                    <a:pt x="9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1802"/>
            <p:cNvSpPr/>
            <p:nvPr userDrawn="1"/>
          </p:nvSpPr>
          <p:spPr bwMode="auto">
            <a:xfrm>
              <a:off x="9197976" y="438150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1803"/>
            <p:cNvSpPr/>
            <p:nvPr userDrawn="1"/>
          </p:nvSpPr>
          <p:spPr bwMode="auto">
            <a:xfrm>
              <a:off x="9223376" y="4381500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1804"/>
            <p:cNvSpPr/>
            <p:nvPr userDrawn="1"/>
          </p:nvSpPr>
          <p:spPr bwMode="auto">
            <a:xfrm>
              <a:off x="9221788" y="4375150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1 h 7"/>
                <a:gd name="T6" fmla="*/ 6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1805"/>
            <p:cNvSpPr/>
            <p:nvPr userDrawn="1"/>
          </p:nvSpPr>
          <p:spPr bwMode="auto">
            <a:xfrm>
              <a:off x="9248776" y="4375150"/>
              <a:ext cx="12700" cy="20638"/>
            </a:xfrm>
            <a:custGeom>
              <a:avLst/>
              <a:gdLst>
                <a:gd name="T0" fmla="*/ 8 w 8"/>
                <a:gd name="T1" fmla="*/ 6 h 13"/>
                <a:gd name="T2" fmla="*/ 7 w 8"/>
                <a:gd name="T3" fmla="*/ 11 h 13"/>
                <a:gd name="T4" fmla="*/ 6 w 8"/>
                <a:gd name="T5" fmla="*/ 13 h 13"/>
                <a:gd name="T6" fmla="*/ 0 w 8"/>
                <a:gd name="T7" fmla="*/ 8 h 13"/>
                <a:gd name="T8" fmla="*/ 3 w 8"/>
                <a:gd name="T9" fmla="*/ 1 h 13"/>
                <a:gd name="T10" fmla="*/ 8 w 8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8" y="8"/>
                    <a:pt x="8" y="9"/>
                    <a:pt x="7" y="11"/>
                  </a:cubicBezTo>
                  <a:cubicBezTo>
                    <a:pt x="7" y="12"/>
                    <a:pt x="6" y="13"/>
                    <a:pt x="6" y="13"/>
                  </a:cubicBezTo>
                  <a:cubicBezTo>
                    <a:pt x="6" y="13"/>
                    <a:pt x="1" y="11"/>
                    <a:pt x="0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1806"/>
            <p:cNvSpPr/>
            <p:nvPr userDrawn="1"/>
          </p:nvSpPr>
          <p:spPr bwMode="auto">
            <a:xfrm>
              <a:off x="9247188" y="4368800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1 w 7"/>
                <a:gd name="T3" fmla="*/ 7 h 7"/>
                <a:gd name="T4" fmla="*/ 0 w 7"/>
                <a:gd name="T5" fmla="*/ 1 h 7"/>
                <a:gd name="T6" fmla="*/ 5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cubicBezTo>
                    <a:pt x="5" y="6"/>
                    <a:pt x="3" y="6"/>
                    <a:pt x="1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0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1807"/>
            <p:cNvSpPr/>
            <p:nvPr userDrawn="1"/>
          </p:nvSpPr>
          <p:spPr bwMode="auto">
            <a:xfrm>
              <a:off x="9190038" y="4365625"/>
              <a:ext cx="73025" cy="19050"/>
            </a:xfrm>
            <a:custGeom>
              <a:avLst/>
              <a:gdLst>
                <a:gd name="T0" fmla="*/ 0 w 46"/>
                <a:gd name="T1" fmla="*/ 12 h 12"/>
                <a:gd name="T2" fmla="*/ 23 w 46"/>
                <a:gd name="T3" fmla="*/ 7 h 12"/>
                <a:gd name="T4" fmla="*/ 34 w 46"/>
                <a:gd name="T5" fmla="*/ 4 h 12"/>
                <a:gd name="T6" fmla="*/ 46 w 46"/>
                <a:gd name="T7" fmla="*/ 1 h 12"/>
                <a:gd name="T8" fmla="*/ 46 w 46"/>
                <a:gd name="T9" fmla="*/ 0 h 12"/>
                <a:gd name="T10" fmla="*/ 34 w 46"/>
                <a:gd name="T11" fmla="*/ 3 h 12"/>
                <a:gd name="T12" fmla="*/ 23 w 46"/>
                <a:gd name="T13" fmla="*/ 6 h 12"/>
                <a:gd name="T14" fmla="*/ 0 w 46"/>
                <a:gd name="T15" fmla="*/ 12 h 12"/>
                <a:gd name="T16" fmla="*/ 0 w 4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">
                  <a:moveTo>
                    <a:pt x="0" y="12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3"/>
                    <a:pt x="42" y="2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1"/>
                    <a:pt x="38" y="2"/>
                    <a:pt x="3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1808"/>
            <p:cNvSpPr/>
            <p:nvPr userDrawn="1"/>
          </p:nvSpPr>
          <p:spPr bwMode="auto">
            <a:xfrm>
              <a:off x="9275763" y="4367213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6 w 9"/>
                <a:gd name="T3" fmla="*/ 13 h 13"/>
                <a:gd name="T4" fmla="*/ 1 w 9"/>
                <a:gd name="T5" fmla="*/ 8 h 13"/>
                <a:gd name="T6" fmla="*/ 3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6" y="13"/>
                    <a:pt x="6" y="13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1809"/>
            <p:cNvSpPr/>
            <p:nvPr userDrawn="1"/>
          </p:nvSpPr>
          <p:spPr bwMode="auto">
            <a:xfrm>
              <a:off x="9274176" y="4360863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1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1810"/>
            <p:cNvSpPr/>
            <p:nvPr userDrawn="1"/>
          </p:nvSpPr>
          <p:spPr bwMode="auto">
            <a:xfrm>
              <a:off x="9299576" y="4360863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7 w 10"/>
                <a:gd name="T3" fmla="*/ 12 h 12"/>
                <a:gd name="T4" fmla="*/ 1 w 10"/>
                <a:gd name="T5" fmla="*/ 7 h 12"/>
                <a:gd name="T6" fmla="*/ 3 w 10"/>
                <a:gd name="T7" fmla="*/ 0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7" y="12"/>
                    <a:pt x="7" y="12"/>
                  </a:cubicBezTo>
                  <a:cubicBezTo>
                    <a:pt x="7" y="12"/>
                    <a:pt x="2" y="11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8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1811"/>
            <p:cNvSpPr/>
            <p:nvPr userDrawn="1"/>
          </p:nvSpPr>
          <p:spPr bwMode="auto">
            <a:xfrm>
              <a:off x="9297988" y="4352925"/>
              <a:ext cx="11113" cy="11113"/>
            </a:xfrm>
            <a:custGeom>
              <a:avLst/>
              <a:gdLst>
                <a:gd name="T0" fmla="*/ 7 w 7"/>
                <a:gd name="T1" fmla="*/ 6 h 7"/>
                <a:gd name="T2" fmla="*/ 2 w 7"/>
                <a:gd name="T3" fmla="*/ 7 h 7"/>
                <a:gd name="T4" fmla="*/ 0 w 7"/>
                <a:gd name="T5" fmla="*/ 2 h 7"/>
                <a:gd name="T6" fmla="*/ 6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1812"/>
            <p:cNvSpPr/>
            <p:nvPr userDrawn="1"/>
          </p:nvSpPr>
          <p:spPr bwMode="auto">
            <a:xfrm>
              <a:off x="9324976" y="435292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8 w 9"/>
                <a:gd name="T3" fmla="*/ 10 h 12"/>
                <a:gd name="T4" fmla="*/ 6 w 9"/>
                <a:gd name="T5" fmla="*/ 12 h 12"/>
                <a:gd name="T6" fmla="*/ 1 w 9"/>
                <a:gd name="T7" fmla="*/ 8 h 12"/>
                <a:gd name="T8" fmla="*/ 2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7"/>
                    <a:pt x="8" y="9"/>
                    <a:pt x="8" y="10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2" y="11"/>
                    <a:pt x="1" y="8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1813"/>
            <p:cNvSpPr/>
            <p:nvPr userDrawn="1"/>
          </p:nvSpPr>
          <p:spPr bwMode="auto">
            <a:xfrm>
              <a:off x="9321801" y="4346575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6"/>
                    <a:pt x="2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1814"/>
            <p:cNvSpPr/>
            <p:nvPr userDrawn="1"/>
          </p:nvSpPr>
          <p:spPr bwMode="auto">
            <a:xfrm>
              <a:off x="9266238" y="4343400"/>
              <a:ext cx="71438" cy="22225"/>
            </a:xfrm>
            <a:custGeom>
              <a:avLst/>
              <a:gdLst>
                <a:gd name="T0" fmla="*/ 0 w 45"/>
                <a:gd name="T1" fmla="*/ 14 h 14"/>
                <a:gd name="T2" fmla="*/ 23 w 45"/>
                <a:gd name="T3" fmla="*/ 7 h 14"/>
                <a:gd name="T4" fmla="*/ 34 w 45"/>
                <a:gd name="T5" fmla="*/ 4 h 14"/>
                <a:gd name="T6" fmla="*/ 40 w 45"/>
                <a:gd name="T7" fmla="*/ 2 h 14"/>
                <a:gd name="T8" fmla="*/ 40 w 45"/>
                <a:gd name="T9" fmla="*/ 2 h 14"/>
                <a:gd name="T10" fmla="*/ 45 w 45"/>
                <a:gd name="T11" fmla="*/ 0 h 14"/>
                <a:gd name="T12" fmla="*/ 45 w 45"/>
                <a:gd name="T13" fmla="*/ 0 h 14"/>
                <a:gd name="T14" fmla="*/ 40 w 45"/>
                <a:gd name="T15" fmla="*/ 2 h 14"/>
                <a:gd name="T16" fmla="*/ 40 w 45"/>
                <a:gd name="T17" fmla="*/ 2 h 14"/>
                <a:gd name="T18" fmla="*/ 40 w 45"/>
                <a:gd name="T19" fmla="*/ 2 h 14"/>
                <a:gd name="T20" fmla="*/ 34 w 45"/>
                <a:gd name="T21" fmla="*/ 3 h 14"/>
                <a:gd name="T22" fmla="*/ 23 w 45"/>
                <a:gd name="T23" fmla="*/ 7 h 14"/>
                <a:gd name="T24" fmla="*/ 0 w 45"/>
                <a:gd name="T25" fmla="*/ 13 h 14"/>
                <a:gd name="T26" fmla="*/ 0 w 45"/>
                <a:gd name="T27" fmla="*/ 14 h 14"/>
                <a:gd name="T28" fmla="*/ 0 w 45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4">
                  <a:moveTo>
                    <a:pt x="0" y="14"/>
                  </a:moveTo>
                  <a:lnTo>
                    <a:pt x="23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3"/>
                  </a:lnTo>
                  <a:lnTo>
                    <a:pt x="23" y="7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1815"/>
            <p:cNvSpPr/>
            <p:nvPr userDrawn="1"/>
          </p:nvSpPr>
          <p:spPr bwMode="auto">
            <a:xfrm>
              <a:off x="9351963" y="4343400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1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1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1816"/>
            <p:cNvSpPr/>
            <p:nvPr userDrawn="1"/>
          </p:nvSpPr>
          <p:spPr bwMode="auto">
            <a:xfrm>
              <a:off x="9348788" y="4337050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1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1817"/>
            <p:cNvSpPr/>
            <p:nvPr userDrawn="1"/>
          </p:nvSpPr>
          <p:spPr bwMode="auto">
            <a:xfrm>
              <a:off x="9375776" y="4333875"/>
              <a:ext cx="14288" cy="20638"/>
            </a:xfrm>
            <a:custGeom>
              <a:avLst/>
              <a:gdLst>
                <a:gd name="T0" fmla="*/ 8 w 9"/>
                <a:gd name="T1" fmla="*/ 6 h 13"/>
                <a:gd name="T2" fmla="*/ 7 w 9"/>
                <a:gd name="T3" fmla="*/ 13 h 13"/>
                <a:gd name="T4" fmla="*/ 1 w 9"/>
                <a:gd name="T5" fmla="*/ 8 h 13"/>
                <a:gd name="T6" fmla="*/ 2 w 9"/>
                <a:gd name="T7" fmla="*/ 1 h 13"/>
                <a:gd name="T8" fmla="*/ 8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6"/>
                  </a:moveTo>
                  <a:cubicBezTo>
                    <a:pt x="9" y="9"/>
                    <a:pt x="7" y="13"/>
                    <a:pt x="7" y="13"/>
                  </a:cubicBezTo>
                  <a:cubicBezTo>
                    <a:pt x="7" y="13"/>
                    <a:pt x="2" y="12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6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1818"/>
            <p:cNvSpPr/>
            <p:nvPr userDrawn="1"/>
          </p:nvSpPr>
          <p:spPr bwMode="auto">
            <a:xfrm>
              <a:off x="9372601" y="4327525"/>
              <a:ext cx="12700" cy="11113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1819"/>
            <p:cNvSpPr/>
            <p:nvPr userDrawn="1"/>
          </p:nvSpPr>
          <p:spPr bwMode="auto">
            <a:xfrm>
              <a:off x="9399588" y="4325938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8 w 9"/>
                <a:gd name="T3" fmla="*/ 10 h 12"/>
                <a:gd name="T4" fmla="*/ 7 w 9"/>
                <a:gd name="T5" fmla="*/ 12 h 12"/>
                <a:gd name="T6" fmla="*/ 1 w 9"/>
                <a:gd name="T7" fmla="*/ 8 h 12"/>
                <a:gd name="T8" fmla="*/ 3 w 9"/>
                <a:gd name="T9" fmla="*/ 1 h 12"/>
                <a:gd name="T10" fmla="*/ 8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7"/>
                    <a:pt x="9" y="9"/>
                    <a:pt x="8" y="10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1820"/>
            <p:cNvSpPr/>
            <p:nvPr userDrawn="1"/>
          </p:nvSpPr>
          <p:spPr bwMode="auto">
            <a:xfrm>
              <a:off x="9396413" y="4319588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2 h 7"/>
                <a:gd name="T6" fmla="*/ 6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6" y="6"/>
                    <a:pt x="4" y="6"/>
                    <a:pt x="2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1821"/>
            <p:cNvSpPr/>
            <p:nvPr userDrawn="1"/>
          </p:nvSpPr>
          <p:spPr bwMode="auto">
            <a:xfrm>
              <a:off x="9342438" y="4314825"/>
              <a:ext cx="69850" cy="26988"/>
            </a:xfrm>
            <a:custGeom>
              <a:avLst/>
              <a:gdLst>
                <a:gd name="T0" fmla="*/ 0 w 44"/>
                <a:gd name="T1" fmla="*/ 17 h 17"/>
                <a:gd name="T2" fmla="*/ 22 w 44"/>
                <a:gd name="T3" fmla="*/ 9 h 17"/>
                <a:gd name="T4" fmla="*/ 33 w 44"/>
                <a:gd name="T5" fmla="*/ 5 h 17"/>
                <a:gd name="T6" fmla="*/ 39 w 44"/>
                <a:gd name="T7" fmla="*/ 3 h 17"/>
                <a:gd name="T8" fmla="*/ 39 w 44"/>
                <a:gd name="T9" fmla="*/ 3 h 17"/>
                <a:gd name="T10" fmla="*/ 44 w 44"/>
                <a:gd name="T11" fmla="*/ 1 h 17"/>
                <a:gd name="T12" fmla="*/ 44 w 44"/>
                <a:gd name="T13" fmla="*/ 0 h 17"/>
                <a:gd name="T14" fmla="*/ 38 w 44"/>
                <a:gd name="T15" fmla="*/ 3 h 17"/>
                <a:gd name="T16" fmla="*/ 39 w 44"/>
                <a:gd name="T17" fmla="*/ 3 h 17"/>
                <a:gd name="T18" fmla="*/ 38 w 44"/>
                <a:gd name="T19" fmla="*/ 3 h 17"/>
                <a:gd name="T20" fmla="*/ 33 w 44"/>
                <a:gd name="T21" fmla="*/ 5 h 17"/>
                <a:gd name="T22" fmla="*/ 22 w 44"/>
                <a:gd name="T23" fmla="*/ 9 h 17"/>
                <a:gd name="T24" fmla="*/ 0 w 44"/>
                <a:gd name="T25" fmla="*/ 17 h 17"/>
                <a:gd name="T26" fmla="*/ 0 w 44"/>
                <a:gd name="T27" fmla="*/ 17 h 17"/>
                <a:gd name="T28" fmla="*/ 0 w 44"/>
                <a:gd name="T2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7">
                  <a:moveTo>
                    <a:pt x="0" y="17"/>
                  </a:moveTo>
                  <a:lnTo>
                    <a:pt x="22" y="9"/>
                  </a:lnTo>
                  <a:lnTo>
                    <a:pt x="33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1822"/>
            <p:cNvSpPr/>
            <p:nvPr userDrawn="1"/>
          </p:nvSpPr>
          <p:spPr bwMode="auto">
            <a:xfrm>
              <a:off x="9426576" y="4314825"/>
              <a:ext cx="14288" cy="19050"/>
            </a:xfrm>
            <a:custGeom>
              <a:avLst/>
              <a:gdLst>
                <a:gd name="T0" fmla="*/ 8 w 9"/>
                <a:gd name="T1" fmla="*/ 5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1 h 12"/>
                <a:gd name="T8" fmla="*/ 8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cubicBezTo>
                    <a:pt x="9" y="8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1823"/>
            <p:cNvSpPr/>
            <p:nvPr userDrawn="1"/>
          </p:nvSpPr>
          <p:spPr bwMode="auto">
            <a:xfrm>
              <a:off x="9423401" y="4308475"/>
              <a:ext cx="11113" cy="11113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7 h 7"/>
                <a:gd name="T4" fmla="*/ 0 w 7"/>
                <a:gd name="T5" fmla="*/ 2 h 7"/>
                <a:gd name="T6" fmla="*/ 5 w 7"/>
                <a:gd name="T7" fmla="*/ 0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1824"/>
            <p:cNvSpPr/>
            <p:nvPr userDrawn="1"/>
          </p:nvSpPr>
          <p:spPr bwMode="auto">
            <a:xfrm>
              <a:off x="9448801" y="4305300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8 w 10"/>
                <a:gd name="T3" fmla="*/ 12 h 12"/>
                <a:gd name="T4" fmla="*/ 2 w 10"/>
                <a:gd name="T5" fmla="*/ 8 h 12"/>
                <a:gd name="T6" fmla="*/ 3 w 10"/>
                <a:gd name="T7" fmla="*/ 1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3" y="11"/>
                    <a:pt x="2" y="8"/>
                  </a:cubicBezTo>
                  <a:cubicBezTo>
                    <a:pt x="0" y="5"/>
                    <a:pt x="1" y="1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1825"/>
            <p:cNvSpPr/>
            <p:nvPr userDrawn="1"/>
          </p:nvSpPr>
          <p:spPr bwMode="auto">
            <a:xfrm>
              <a:off x="9445626" y="4297363"/>
              <a:ext cx="12700" cy="12700"/>
            </a:xfrm>
            <a:custGeom>
              <a:avLst/>
              <a:gdLst>
                <a:gd name="T0" fmla="*/ 8 w 8"/>
                <a:gd name="T1" fmla="*/ 6 h 8"/>
                <a:gd name="T2" fmla="*/ 3 w 8"/>
                <a:gd name="T3" fmla="*/ 8 h 8"/>
                <a:gd name="T4" fmla="*/ 0 w 8"/>
                <a:gd name="T5" fmla="*/ 3 h 8"/>
                <a:gd name="T6" fmla="*/ 6 w 8"/>
                <a:gd name="T7" fmla="*/ 0 h 8"/>
                <a:gd name="T8" fmla="*/ 8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1826"/>
            <p:cNvSpPr/>
            <p:nvPr userDrawn="1"/>
          </p:nvSpPr>
          <p:spPr bwMode="auto">
            <a:xfrm>
              <a:off x="9472613" y="4294188"/>
              <a:ext cx="15875" cy="20638"/>
            </a:xfrm>
            <a:custGeom>
              <a:avLst/>
              <a:gdLst>
                <a:gd name="T0" fmla="*/ 9 w 10"/>
                <a:gd name="T1" fmla="*/ 5 h 13"/>
                <a:gd name="T2" fmla="*/ 8 w 10"/>
                <a:gd name="T3" fmla="*/ 13 h 13"/>
                <a:gd name="T4" fmla="*/ 2 w 10"/>
                <a:gd name="T5" fmla="*/ 8 h 13"/>
                <a:gd name="T6" fmla="*/ 3 w 10"/>
                <a:gd name="T7" fmla="*/ 1 h 13"/>
                <a:gd name="T8" fmla="*/ 9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5"/>
                  </a:moveTo>
                  <a:cubicBezTo>
                    <a:pt x="10" y="9"/>
                    <a:pt x="8" y="13"/>
                    <a:pt x="8" y="13"/>
                  </a:cubicBezTo>
                  <a:cubicBezTo>
                    <a:pt x="8" y="13"/>
                    <a:pt x="3" y="12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1827"/>
            <p:cNvSpPr/>
            <p:nvPr userDrawn="1"/>
          </p:nvSpPr>
          <p:spPr bwMode="auto">
            <a:xfrm>
              <a:off x="9469438" y="42878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2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1828"/>
            <p:cNvSpPr/>
            <p:nvPr userDrawn="1"/>
          </p:nvSpPr>
          <p:spPr bwMode="auto">
            <a:xfrm>
              <a:off x="9415463" y="4284663"/>
              <a:ext cx="69850" cy="30163"/>
            </a:xfrm>
            <a:custGeom>
              <a:avLst/>
              <a:gdLst>
                <a:gd name="T0" fmla="*/ 1 w 44"/>
                <a:gd name="T1" fmla="*/ 19 h 19"/>
                <a:gd name="T2" fmla="*/ 44 w 44"/>
                <a:gd name="T3" fmla="*/ 0 h 19"/>
                <a:gd name="T4" fmla="*/ 43 w 44"/>
                <a:gd name="T5" fmla="*/ 0 h 19"/>
                <a:gd name="T6" fmla="*/ 0 w 44"/>
                <a:gd name="T7" fmla="*/ 18 h 19"/>
                <a:gd name="T8" fmla="*/ 1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1" y="19"/>
                  </a:moveTo>
                  <a:cubicBezTo>
                    <a:pt x="15" y="13"/>
                    <a:pt x="30" y="7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9" y="6"/>
                    <a:pt x="15" y="12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1829"/>
            <p:cNvSpPr/>
            <p:nvPr userDrawn="1"/>
          </p:nvSpPr>
          <p:spPr bwMode="auto">
            <a:xfrm>
              <a:off x="9499601" y="4283075"/>
              <a:ext cx="14288" cy="19050"/>
            </a:xfrm>
            <a:custGeom>
              <a:avLst/>
              <a:gdLst>
                <a:gd name="T0" fmla="*/ 8 w 9"/>
                <a:gd name="T1" fmla="*/ 4 h 12"/>
                <a:gd name="T2" fmla="*/ 7 w 9"/>
                <a:gd name="T3" fmla="*/ 12 h 12"/>
                <a:gd name="T4" fmla="*/ 1 w 9"/>
                <a:gd name="T5" fmla="*/ 8 h 12"/>
                <a:gd name="T6" fmla="*/ 2 w 9"/>
                <a:gd name="T7" fmla="*/ 0 h 12"/>
                <a:gd name="T8" fmla="*/ 8 w 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9" y="7"/>
                    <a:pt x="7" y="12"/>
                    <a:pt x="7" y="12"/>
                  </a:cubicBezTo>
                  <a:cubicBezTo>
                    <a:pt x="7" y="12"/>
                    <a:pt x="2" y="11"/>
                    <a:pt x="1" y="8"/>
                  </a:cubicBezTo>
                  <a:cubicBezTo>
                    <a:pt x="0" y="5"/>
                    <a:pt x="0" y="1"/>
                    <a:pt x="2" y="0"/>
                  </a:cubicBezTo>
                  <a:cubicBezTo>
                    <a:pt x="4" y="0"/>
                    <a:pt x="6" y="1"/>
                    <a:pt x="8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1830"/>
            <p:cNvSpPr/>
            <p:nvPr userDrawn="1"/>
          </p:nvSpPr>
          <p:spPr bwMode="auto">
            <a:xfrm>
              <a:off x="9494838" y="4275138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1831"/>
            <p:cNvSpPr/>
            <p:nvPr userDrawn="1"/>
          </p:nvSpPr>
          <p:spPr bwMode="auto">
            <a:xfrm>
              <a:off x="9521826" y="4270375"/>
              <a:ext cx="15875" cy="19050"/>
            </a:xfrm>
            <a:custGeom>
              <a:avLst/>
              <a:gdLst>
                <a:gd name="T0" fmla="*/ 8 w 10"/>
                <a:gd name="T1" fmla="*/ 5 h 12"/>
                <a:gd name="T2" fmla="*/ 8 w 10"/>
                <a:gd name="T3" fmla="*/ 12 h 12"/>
                <a:gd name="T4" fmla="*/ 1 w 10"/>
                <a:gd name="T5" fmla="*/ 9 h 12"/>
                <a:gd name="T6" fmla="*/ 2 w 10"/>
                <a:gd name="T7" fmla="*/ 1 h 12"/>
                <a:gd name="T8" fmla="*/ 8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3" y="12"/>
                    <a:pt x="1" y="9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4" y="0"/>
                    <a:pt x="7" y="2"/>
                    <a:pt x="8" y="5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1832"/>
            <p:cNvSpPr/>
            <p:nvPr userDrawn="1"/>
          </p:nvSpPr>
          <p:spPr bwMode="auto">
            <a:xfrm>
              <a:off x="9518651" y="42640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1833"/>
            <p:cNvSpPr/>
            <p:nvPr userDrawn="1"/>
          </p:nvSpPr>
          <p:spPr bwMode="auto">
            <a:xfrm>
              <a:off x="9544051" y="4259263"/>
              <a:ext cx="15875" cy="19050"/>
            </a:xfrm>
            <a:custGeom>
              <a:avLst/>
              <a:gdLst>
                <a:gd name="T0" fmla="*/ 9 w 10"/>
                <a:gd name="T1" fmla="*/ 5 h 12"/>
                <a:gd name="T2" fmla="*/ 8 w 10"/>
                <a:gd name="T3" fmla="*/ 12 h 12"/>
                <a:gd name="T4" fmla="*/ 2 w 10"/>
                <a:gd name="T5" fmla="*/ 8 h 12"/>
                <a:gd name="T6" fmla="*/ 2 w 10"/>
                <a:gd name="T7" fmla="*/ 1 h 12"/>
                <a:gd name="T8" fmla="*/ 9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cubicBezTo>
                    <a:pt x="10" y="8"/>
                    <a:pt x="8" y="12"/>
                    <a:pt x="8" y="12"/>
                  </a:cubicBezTo>
                  <a:cubicBezTo>
                    <a:pt x="8" y="12"/>
                    <a:pt x="4" y="11"/>
                    <a:pt x="2" y="8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2"/>
                    <a:pt x="9" y="5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1834"/>
            <p:cNvSpPr/>
            <p:nvPr userDrawn="1"/>
          </p:nvSpPr>
          <p:spPr bwMode="auto">
            <a:xfrm>
              <a:off x="9540876" y="4252913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3 w 8"/>
                <a:gd name="T3" fmla="*/ 8 h 8"/>
                <a:gd name="T4" fmla="*/ 0 w 8"/>
                <a:gd name="T5" fmla="*/ 3 h 8"/>
                <a:gd name="T6" fmla="*/ 5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3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1835"/>
            <p:cNvSpPr/>
            <p:nvPr userDrawn="1"/>
          </p:nvSpPr>
          <p:spPr bwMode="auto">
            <a:xfrm>
              <a:off x="9488488" y="4249738"/>
              <a:ext cx="66675" cy="33338"/>
            </a:xfrm>
            <a:custGeom>
              <a:avLst/>
              <a:gdLst>
                <a:gd name="T0" fmla="*/ 0 w 42"/>
                <a:gd name="T1" fmla="*/ 21 h 21"/>
                <a:gd name="T2" fmla="*/ 42 w 42"/>
                <a:gd name="T3" fmla="*/ 0 h 21"/>
                <a:gd name="T4" fmla="*/ 42 w 42"/>
                <a:gd name="T5" fmla="*/ 0 h 21"/>
                <a:gd name="T6" fmla="*/ 0 w 42"/>
                <a:gd name="T7" fmla="*/ 20 h 21"/>
                <a:gd name="T8" fmla="*/ 0 w 4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1">
                  <a:moveTo>
                    <a:pt x="0" y="21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1836"/>
            <p:cNvSpPr/>
            <p:nvPr userDrawn="1"/>
          </p:nvSpPr>
          <p:spPr bwMode="auto">
            <a:xfrm>
              <a:off x="9488488" y="4249738"/>
              <a:ext cx="66675" cy="33338"/>
            </a:xfrm>
            <a:custGeom>
              <a:avLst/>
              <a:gdLst>
                <a:gd name="T0" fmla="*/ 0 w 42"/>
                <a:gd name="T1" fmla="*/ 21 h 21"/>
                <a:gd name="T2" fmla="*/ 42 w 42"/>
                <a:gd name="T3" fmla="*/ 0 h 21"/>
                <a:gd name="T4" fmla="*/ 42 w 42"/>
                <a:gd name="T5" fmla="*/ 0 h 21"/>
                <a:gd name="T6" fmla="*/ 0 w 42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0" y="21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1837"/>
            <p:cNvSpPr/>
            <p:nvPr userDrawn="1"/>
          </p:nvSpPr>
          <p:spPr bwMode="auto">
            <a:xfrm>
              <a:off x="9569451" y="4246563"/>
              <a:ext cx="15875" cy="19050"/>
            </a:xfrm>
            <a:custGeom>
              <a:avLst/>
              <a:gdLst>
                <a:gd name="T0" fmla="*/ 9 w 10"/>
                <a:gd name="T1" fmla="*/ 4 h 12"/>
                <a:gd name="T2" fmla="*/ 8 w 10"/>
                <a:gd name="T3" fmla="*/ 12 h 12"/>
                <a:gd name="T4" fmla="*/ 2 w 10"/>
                <a:gd name="T5" fmla="*/ 8 h 12"/>
                <a:gd name="T6" fmla="*/ 2 w 10"/>
                <a:gd name="T7" fmla="*/ 1 h 12"/>
                <a:gd name="T8" fmla="*/ 9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10" y="7"/>
                    <a:pt x="8" y="12"/>
                    <a:pt x="8" y="12"/>
                  </a:cubicBezTo>
                  <a:cubicBezTo>
                    <a:pt x="8" y="12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6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1838"/>
            <p:cNvSpPr/>
            <p:nvPr userDrawn="1"/>
          </p:nvSpPr>
          <p:spPr bwMode="auto">
            <a:xfrm>
              <a:off x="9566276" y="42386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1839"/>
            <p:cNvSpPr/>
            <p:nvPr userDrawn="1"/>
          </p:nvSpPr>
          <p:spPr bwMode="auto">
            <a:xfrm>
              <a:off x="9591676" y="4233863"/>
              <a:ext cx="15875" cy="17463"/>
            </a:xfrm>
            <a:custGeom>
              <a:avLst/>
              <a:gdLst>
                <a:gd name="T0" fmla="*/ 9 w 10"/>
                <a:gd name="T1" fmla="*/ 4 h 11"/>
                <a:gd name="T2" fmla="*/ 8 w 10"/>
                <a:gd name="T3" fmla="*/ 11 h 11"/>
                <a:gd name="T4" fmla="*/ 2 w 10"/>
                <a:gd name="T5" fmla="*/ 8 h 11"/>
                <a:gd name="T6" fmla="*/ 2 w 10"/>
                <a:gd name="T7" fmla="*/ 1 h 11"/>
                <a:gd name="T8" fmla="*/ 9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10" y="7"/>
                    <a:pt x="8" y="11"/>
                    <a:pt x="8" y="11"/>
                  </a:cubicBezTo>
                  <a:cubicBezTo>
                    <a:pt x="8" y="11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638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1840"/>
            <p:cNvSpPr/>
            <p:nvPr userDrawn="1"/>
          </p:nvSpPr>
          <p:spPr bwMode="auto">
            <a:xfrm>
              <a:off x="9588501" y="4225925"/>
              <a:ext cx="11113" cy="12700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8 h 8"/>
                <a:gd name="T4" fmla="*/ 0 w 7"/>
                <a:gd name="T5" fmla="*/ 3 h 8"/>
                <a:gd name="T6" fmla="*/ 5 w 7"/>
                <a:gd name="T7" fmla="*/ 0 h 8"/>
                <a:gd name="T8" fmla="*/ 7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1841"/>
            <p:cNvSpPr/>
            <p:nvPr userDrawn="1"/>
          </p:nvSpPr>
          <p:spPr bwMode="auto">
            <a:xfrm>
              <a:off x="9613901" y="4221163"/>
              <a:ext cx="15875" cy="17463"/>
            </a:xfrm>
            <a:custGeom>
              <a:avLst/>
              <a:gdLst>
                <a:gd name="T0" fmla="*/ 9 w 10"/>
                <a:gd name="T1" fmla="*/ 4 h 11"/>
                <a:gd name="T2" fmla="*/ 8 w 10"/>
                <a:gd name="T3" fmla="*/ 11 h 11"/>
                <a:gd name="T4" fmla="*/ 2 w 10"/>
                <a:gd name="T5" fmla="*/ 8 h 11"/>
                <a:gd name="T6" fmla="*/ 2 w 10"/>
                <a:gd name="T7" fmla="*/ 1 h 11"/>
                <a:gd name="T8" fmla="*/ 9 w 10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10" y="7"/>
                    <a:pt x="8" y="11"/>
                    <a:pt x="8" y="11"/>
                  </a:cubicBezTo>
                  <a:cubicBezTo>
                    <a:pt x="8" y="11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FF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1842"/>
            <p:cNvSpPr/>
            <p:nvPr userDrawn="1"/>
          </p:nvSpPr>
          <p:spPr bwMode="auto">
            <a:xfrm>
              <a:off x="9609138" y="4214813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3 w 8"/>
                <a:gd name="T3" fmla="*/ 7 h 7"/>
                <a:gd name="T4" fmla="*/ 0 w 8"/>
                <a:gd name="T5" fmla="*/ 2 h 7"/>
                <a:gd name="T6" fmla="*/ 5 w 8"/>
                <a:gd name="T7" fmla="*/ 0 h 7"/>
                <a:gd name="T8" fmla="*/ 8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3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1843"/>
            <p:cNvSpPr/>
            <p:nvPr userDrawn="1"/>
          </p:nvSpPr>
          <p:spPr bwMode="auto">
            <a:xfrm>
              <a:off x="9558338" y="4210050"/>
              <a:ext cx="66675" cy="38100"/>
            </a:xfrm>
            <a:custGeom>
              <a:avLst/>
              <a:gdLst>
                <a:gd name="T0" fmla="*/ 1 w 42"/>
                <a:gd name="T1" fmla="*/ 24 h 24"/>
                <a:gd name="T2" fmla="*/ 42 w 42"/>
                <a:gd name="T3" fmla="*/ 1 h 24"/>
                <a:gd name="T4" fmla="*/ 41 w 42"/>
                <a:gd name="T5" fmla="*/ 0 h 24"/>
                <a:gd name="T6" fmla="*/ 0 w 42"/>
                <a:gd name="T7" fmla="*/ 23 h 24"/>
                <a:gd name="T8" fmla="*/ 1 w 4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1" y="24"/>
                  </a:moveTo>
                  <a:lnTo>
                    <a:pt x="42" y="1"/>
                  </a:lnTo>
                  <a:lnTo>
                    <a:pt x="41" y="0"/>
                  </a:lnTo>
                  <a:lnTo>
                    <a:pt x="0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1F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1844"/>
            <p:cNvSpPr/>
            <p:nvPr userDrawn="1"/>
          </p:nvSpPr>
          <p:spPr bwMode="auto">
            <a:xfrm>
              <a:off x="9558338" y="4210050"/>
              <a:ext cx="66675" cy="38100"/>
            </a:xfrm>
            <a:custGeom>
              <a:avLst/>
              <a:gdLst>
                <a:gd name="T0" fmla="*/ 1 w 42"/>
                <a:gd name="T1" fmla="*/ 24 h 24"/>
                <a:gd name="T2" fmla="*/ 42 w 42"/>
                <a:gd name="T3" fmla="*/ 1 h 24"/>
                <a:gd name="T4" fmla="*/ 41 w 42"/>
                <a:gd name="T5" fmla="*/ 0 h 24"/>
                <a:gd name="T6" fmla="*/ 0 w 42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1" y="24"/>
                  </a:moveTo>
                  <a:lnTo>
                    <a:pt x="42" y="1"/>
                  </a:lnTo>
                  <a:lnTo>
                    <a:pt x="41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1845"/>
            <p:cNvSpPr/>
            <p:nvPr userDrawn="1"/>
          </p:nvSpPr>
          <p:spPr bwMode="auto">
            <a:xfrm>
              <a:off x="8736013" y="4797425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87 w 172"/>
                <a:gd name="T3" fmla="*/ 172 h 172"/>
                <a:gd name="T4" fmla="*/ 86 w 172"/>
                <a:gd name="T5" fmla="*/ 172 h 172"/>
                <a:gd name="T6" fmla="*/ 0 w 172"/>
                <a:gd name="T7" fmla="*/ 86 h 172"/>
                <a:gd name="T8" fmla="*/ 32 w 172"/>
                <a:gd name="T9" fmla="*/ 19 h 172"/>
                <a:gd name="T10" fmla="*/ 68 w 172"/>
                <a:gd name="T11" fmla="*/ 2 h 172"/>
                <a:gd name="T12" fmla="*/ 86 w 172"/>
                <a:gd name="T13" fmla="*/ 0 h 172"/>
                <a:gd name="T14" fmla="*/ 87 w 172"/>
                <a:gd name="T15" fmla="*/ 0 h 172"/>
                <a:gd name="T16" fmla="*/ 105 w 172"/>
                <a:gd name="T17" fmla="*/ 2 h 172"/>
                <a:gd name="T18" fmla="*/ 141 w 172"/>
                <a:gd name="T19" fmla="*/ 19 h 172"/>
                <a:gd name="T20" fmla="*/ 172 w 172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cubicBezTo>
                    <a:pt x="172" y="133"/>
                    <a:pt x="134" y="172"/>
                    <a:pt x="87" y="172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39" y="172"/>
                    <a:pt x="0" y="133"/>
                    <a:pt x="0" y="86"/>
                  </a:cubicBezTo>
                  <a:cubicBezTo>
                    <a:pt x="0" y="59"/>
                    <a:pt x="12" y="35"/>
                    <a:pt x="32" y="19"/>
                  </a:cubicBezTo>
                  <a:cubicBezTo>
                    <a:pt x="42" y="11"/>
                    <a:pt x="54" y="5"/>
                    <a:pt x="68" y="2"/>
                  </a:cubicBezTo>
                  <a:cubicBezTo>
                    <a:pt x="74" y="0"/>
                    <a:pt x="80" y="0"/>
                    <a:pt x="8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3" y="0"/>
                    <a:pt x="99" y="0"/>
                    <a:pt x="105" y="2"/>
                  </a:cubicBezTo>
                  <a:cubicBezTo>
                    <a:pt x="118" y="5"/>
                    <a:pt x="131" y="11"/>
                    <a:pt x="141" y="19"/>
                  </a:cubicBezTo>
                  <a:cubicBezTo>
                    <a:pt x="160" y="35"/>
                    <a:pt x="172" y="59"/>
                    <a:pt x="172" y="8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1846"/>
            <p:cNvSpPr/>
            <p:nvPr userDrawn="1"/>
          </p:nvSpPr>
          <p:spPr bwMode="auto">
            <a:xfrm>
              <a:off x="8791576" y="4645025"/>
              <a:ext cx="161925" cy="160338"/>
            </a:xfrm>
            <a:custGeom>
              <a:avLst/>
              <a:gdLst>
                <a:gd name="T0" fmla="*/ 102 w 102"/>
                <a:gd name="T1" fmla="*/ 50 h 101"/>
                <a:gd name="T2" fmla="*/ 87 w 102"/>
                <a:gd name="T3" fmla="*/ 86 h 101"/>
                <a:gd name="T4" fmla="*/ 70 w 102"/>
                <a:gd name="T5" fmla="*/ 98 h 101"/>
                <a:gd name="T6" fmla="*/ 52 w 102"/>
                <a:gd name="T7" fmla="*/ 101 h 101"/>
                <a:gd name="T8" fmla="*/ 51 w 102"/>
                <a:gd name="T9" fmla="*/ 101 h 101"/>
                <a:gd name="T10" fmla="*/ 33 w 102"/>
                <a:gd name="T11" fmla="*/ 98 h 101"/>
                <a:gd name="T12" fmla="*/ 15 w 102"/>
                <a:gd name="T13" fmla="*/ 86 h 101"/>
                <a:gd name="T14" fmla="*/ 0 w 102"/>
                <a:gd name="T15" fmla="*/ 50 h 101"/>
                <a:gd name="T16" fmla="*/ 23 w 102"/>
                <a:gd name="T17" fmla="*/ 8 h 101"/>
                <a:gd name="T18" fmla="*/ 51 w 102"/>
                <a:gd name="T19" fmla="*/ 0 h 101"/>
                <a:gd name="T20" fmla="*/ 52 w 102"/>
                <a:gd name="T21" fmla="*/ 0 h 101"/>
                <a:gd name="T22" fmla="*/ 79 w 102"/>
                <a:gd name="T23" fmla="*/ 8 h 101"/>
                <a:gd name="T24" fmla="*/ 102 w 102"/>
                <a:gd name="T2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1">
                  <a:moveTo>
                    <a:pt x="102" y="50"/>
                  </a:moveTo>
                  <a:cubicBezTo>
                    <a:pt x="102" y="65"/>
                    <a:pt x="96" y="77"/>
                    <a:pt x="87" y="86"/>
                  </a:cubicBezTo>
                  <a:cubicBezTo>
                    <a:pt x="82" y="91"/>
                    <a:pt x="76" y="95"/>
                    <a:pt x="70" y="98"/>
                  </a:cubicBezTo>
                  <a:cubicBezTo>
                    <a:pt x="64" y="100"/>
                    <a:pt x="58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45" y="101"/>
                    <a:pt x="38" y="100"/>
                    <a:pt x="33" y="98"/>
                  </a:cubicBezTo>
                  <a:cubicBezTo>
                    <a:pt x="26" y="95"/>
                    <a:pt x="20" y="91"/>
                    <a:pt x="15" y="86"/>
                  </a:cubicBezTo>
                  <a:cubicBezTo>
                    <a:pt x="6" y="77"/>
                    <a:pt x="0" y="65"/>
                    <a:pt x="0" y="50"/>
                  </a:cubicBezTo>
                  <a:cubicBezTo>
                    <a:pt x="0" y="33"/>
                    <a:pt x="10" y="17"/>
                    <a:pt x="23" y="8"/>
                  </a:cubicBezTo>
                  <a:cubicBezTo>
                    <a:pt x="31" y="3"/>
                    <a:pt x="4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1" y="3"/>
                    <a:pt x="79" y="8"/>
                  </a:cubicBezTo>
                  <a:cubicBezTo>
                    <a:pt x="93" y="17"/>
                    <a:pt x="102" y="33"/>
                    <a:pt x="102" y="5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Rectangle 1847"/>
            <p:cNvSpPr>
              <a:spLocks noChangeArrowheads="1"/>
            </p:cNvSpPr>
            <p:nvPr userDrawn="1"/>
          </p:nvSpPr>
          <p:spPr bwMode="auto">
            <a:xfrm>
              <a:off x="8807451" y="4630738"/>
              <a:ext cx="130175" cy="26988"/>
            </a:xfrm>
            <a:prstGeom prst="rect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Rectangle 1848"/>
            <p:cNvSpPr>
              <a:spLocks noChangeArrowheads="1"/>
            </p:cNvSpPr>
            <p:nvPr userDrawn="1"/>
          </p:nvSpPr>
          <p:spPr bwMode="auto">
            <a:xfrm>
              <a:off x="8807451" y="4630738"/>
              <a:ext cx="13017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Rectangle 1849"/>
            <p:cNvSpPr>
              <a:spLocks noChangeArrowheads="1"/>
            </p:cNvSpPr>
            <p:nvPr userDrawn="1"/>
          </p:nvSpPr>
          <p:spPr bwMode="auto">
            <a:xfrm>
              <a:off x="8831263" y="4529138"/>
              <a:ext cx="82550" cy="101600"/>
            </a:xfrm>
            <a:prstGeom prst="rect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Rectangle 1850"/>
            <p:cNvSpPr>
              <a:spLocks noChangeArrowheads="1"/>
            </p:cNvSpPr>
            <p:nvPr userDrawn="1"/>
          </p:nvSpPr>
          <p:spPr bwMode="auto">
            <a:xfrm>
              <a:off x="8831263" y="4529138"/>
              <a:ext cx="825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Oval 1851"/>
            <p:cNvSpPr>
              <a:spLocks noChangeArrowheads="1"/>
            </p:cNvSpPr>
            <p:nvPr userDrawn="1"/>
          </p:nvSpPr>
          <p:spPr bwMode="auto">
            <a:xfrm>
              <a:off x="8828088" y="470217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Oval 1852"/>
            <p:cNvSpPr>
              <a:spLocks noChangeArrowheads="1"/>
            </p:cNvSpPr>
            <p:nvPr userDrawn="1"/>
          </p:nvSpPr>
          <p:spPr bwMode="auto">
            <a:xfrm>
              <a:off x="8893176" y="4702175"/>
              <a:ext cx="23813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1853"/>
            <p:cNvSpPr/>
            <p:nvPr userDrawn="1"/>
          </p:nvSpPr>
          <p:spPr bwMode="auto">
            <a:xfrm>
              <a:off x="8807451" y="4711700"/>
              <a:ext cx="80963" cy="34925"/>
            </a:xfrm>
            <a:custGeom>
              <a:avLst/>
              <a:gdLst>
                <a:gd name="T0" fmla="*/ 39 w 51"/>
                <a:gd name="T1" fmla="*/ 21 h 22"/>
                <a:gd name="T2" fmla="*/ 0 w 51"/>
                <a:gd name="T3" fmla="*/ 11 h 22"/>
                <a:gd name="T4" fmla="*/ 39 w 51"/>
                <a:gd name="T5" fmla="*/ 2 h 22"/>
                <a:gd name="T6" fmla="*/ 51 w 51"/>
                <a:gd name="T7" fmla="*/ 11 h 22"/>
                <a:gd name="T8" fmla="*/ 39 w 5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39" y="2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5" y="0"/>
                    <a:pt x="51" y="5"/>
                    <a:pt x="51" y="11"/>
                  </a:cubicBezTo>
                  <a:cubicBezTo>
                    <a:pt x="51" y="17"/>
                    <a:pt x="45" y="22"/>
                    <a:pt x="39" y="21"/>
                  </a:cubicBezTo>
                </a:path>
              </a:pathLst>
            </a:custGeom>
            <a:solidFill>
              <a:srgbClr val="D27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Oval 1854"/>
            <p:cNvSpPr>
              <a:spLocks noChangeArrowheads="1"/>
            </p:cNvSpPr>
            <p:nvPr userDrawn="1"/>
          </p:nvSpPr>
          <p:spPr bwMode="auto">
            <a:xfrm>
              <a:off x="8924926" y="4745038"/>
              <a:ext cx="7938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Oval 1855"/>
            <p:cNvSpPr>
              <a:spLocks noChangeArrowheads="1"/>
            </p:cNvSpPr>
            <p:nvPr userDrawn="1"/>
          </p:nvSpPr>
          <p:spPr bwMode="auto">
            <a:xfrm>
              <a:off x="8899526" y="4757738"/>
              <a:ext cx="7938" cy="95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Oval 1856"/>
            <p:cNvSpPr>
              <a:spLocks noChangeArrowheads="1"/>
            </p:cNvSpPr>
            <p:nvPr userDrawn="1"/>
          </p:nvSpPr>
          <p:spPr bwMode="auto">
            <a:xfrm>
              <a:off x="8812213" y="4745038"/>
              <a:ext cx="9525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Oval 1857"/>
            <p:cNvSpPr>
              <a:spLocks noChangeArrowheads="1"/>
            </p:cNvSpPr>
            <p:nvPr userDrawn="1"/>
          </p:nvSpPr>
          <p:spPr bwMode="auto">
            <a:xfrm>
              <a:off x="8837613" y="4757738"/>
              <a:ext cx="9525" cy="95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Oval 1858"/>
            <p:cNvSpPr>
              <a:spLocks noChangeArrowheads="1"/>
            </p:cNvSpPr>
            <p:nvPr userDrawn="1"/>
          </p:nvSpPr>
          <p:spPr bwMode="auto">
            <a:xfrm>
              <a:off x="8869363" y="4767263"/>
              <a:ext cx="9525" cy="7938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Oval 1859"/>
            <p:cNvSpPr>
              <a:spLocks noChangeArrowheads="1"/>
            </p:cNvSpPr>
            <p:nvPr userDrawn="1"/>
          </p:nvSpPr>
          <p:spPr bwMode="auto">
            <a:xfrm>
              <a:off x="8861426" y="484822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Oval 1860"/>
            <p:cNvSpPr>
              <a:spLocks noChangeArrowheads="1"/>
            </p:cNvSpPr>
            <p:nvPr userDrawn="1"/>
          </p:nvSpPr>
          <p:spPr bwMode="auto">
            <a:xfrm>
              <a:off x="8861426" y="4892675"/>
              <a:ext cx="22225" cy="22225"/>
            </a:xfrm>
            <a:prstGeom prst="ellipse">
              <a:avLst/>
            </a:prstGeom>
            <a:solidFill>
              <a:srgbClr val="33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Rectangle 1861"/>
            <p:cNvSpPr>
              <a:spLocks noChangeArrowheads="1"/>
            </p:cNvSpPr>
            <p:nvPr userDrawn="1"/>
          </p:nvSpPr>
          <p:spPr bwMode="auto">
            <a:xfrm>
              <a:off x="8786813" y="4781550"/>
              <a:ext cx="173038" cy="47625"/>
            </a:xfrm>
            <a:prstGeom prst="rect">
              <a:avLst/>
            </a:prstGeom>
            <a:solidFill>
              <a:srgbClr val="00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Rectangle 1862"/>
            <p:cNvSpPr>
              <a:spLocks noChangeArrowheads="1"/>
            </p:cNvSpPr>
            <p:nvPr userDrawn="1"/>
          </p:nvSpPr>
          <p:spPr bwMode="auto">
            <a:xfrm>
              <a:off x="8786813" y="4781550"/>
              <a:ext cx="173038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Rectangle 1863"/>
            <p:cNvSpPr>
              <a:spLocks noChangeArrowheads="1"/>
            </p:cNvSpPr>
            <p:nvPr userDrawn="1"/>
          </p:nvSpPr>
          <p:spPr bwMode="auto">
            <a:xfrm>
              <a:off x="8874126" y="4827588"/>
              <a:ext cx="134938" cy="242888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1864"/>
            <p:cNvSpPr>
              <a:spLocks noEditPoints="1"/>
            </p:cNvSpPr>
            <p:nvPr userDrawn="1"/>
          </p:nvSpPr>
          <p:spPr bwMode="auto">
            <a:xfrm>
              <a:off x="8874126" y="4657725"/>
              <a:ext cx="79375" cy="123825"/>
            </a:xfrm>
            <a:custGeom>
              <a:avLst/>
              <a:gdLst>
                <a:gd name="T0" fmla="*/ 19 w 50"/>
                <a:gd name="T1" fmla="*/ 69 h 78"/>
                <a:gd name="T2" fmla="*/ 16 w 50"/>
                <a:gd name="T3" fmla="*/ 66 h 78"/>
                <a:gd name="T4" fmla="*/ 19 w 50"/>
                <a:gd name="T5" fmla="*/ 63 h 78"/>
                <a:gd name="T6" fmla="*/ 21 w 50"/>
                <a:gd name="T7" fmla="*/ 66 h 78"/>
                <a:gd name="T8" fmla="*/ 19 w 50"/>
                <a:gd name="T9" fmla="*/ 69 h 78"/>
                <a:gd name="T10" fmla="*/ 35 w 50"/>
                <a:gd name="T11" fmla="*/ 60 h 78"/>
                <a:gd name="T12" fmla="*/ 32 w 50"/>
                <a:gd name="T13" fmla="*/ 58 h 78"/>
                <a:gd name="T14" fmla="*/ 35 w 50"/>
                <a:gd name="T15" fmla="*/ 55 h 78"/>
                <a:gd name="T16" fmla="*/ 37 w 50"/>
                <a:gd name="T17" fmla="*/ 58 h 78"/>
                <a:gd name="T18" fmla="*/ 35 w 50"/>
                <a:gd name="T19" fmla="*/ 60 h 78"/>
                <a:gd name="T20" fmla="*/ 19 w 50"/>
                <a:gd name="T21" fmla="*/ 42 h 78"/>
                <a:gd name="T22" fmla="*/ 12 w 50"/>
                <a:gd name="T23" fmla="*/ 35 h 78"/>
                <a:gd name="T24" fmla="*/ 19 w 50"/>
                <a:gd name="T25" fmla="*/ 28 h 78"/>
                <a:gd name="T26" fmla="*/ 27 w 50"/>
                <a:gd name="T27" fmla="*/ 35 h 78"/>
                <a:gd name="T28" fmla="*/ 19 w 50"/>
                <a:gd name="T29" fmla="*/ 42 h 78"/>
                <a:gd name="T30" fmla="*/ 27 w 50"/>
                <a:gd name="T31" fmla="*/ 0 h 78"/>
                <a:gd name="T32" fmla="*/ 0 w 50"/>
                <a:gd name="T33" fmla="*/ 0 h 78"/>
                <a:gd name="T34" fmla="*/ 0 w 50"/>
                <a:gd name="T35" fmla="*/ 35 h 78"/>
                <a:gd name="T36" fmla="*/ 9 w 50"/>
                <a:gd name="T37" fmla="*/ 45 h 78"/>
                <a:gd name="T38" fmla="*/ 0 w 50"/>
                <a:gd name="T39" fmla="*/ 55 h 78"/>
                <a:gd name="T40" fmla="*/ 0 w 50"/>
                <a:gd name="T41" fmla="*/ 69 h 78"/>
                <a:gd name="T42" fmla="*/ 3 w 50"/>
                <a:gd name="T43" fmla="*/ 71 h 78"/>
                <a:gd name="T44" fmla="*/ 0 w 50"/>
                <a:gd name="T45" fmla="*/ 74 h 78"/>
                <a:gd name="T46" fmla="*/ 0 w 50"/>
                <a:gd name="T47" fmla="*/ 78 h 78"/>
                <a:gd name="T48" fmla="*/ 35 w 50"/>
                <a:gd name="T49" fmla="*/ 78 h 78"/>
                <a:gd name="T50" fmla="*/ 35 w 50"/>
                <a:gd name="T51" fmla="*/ 78 h 78"/>
                <a:gd name="T52" fmla="*/ 50 w 50"/>
                <a:gd name="T53" fmla="*/ 42 h 78"/>
                <a:gd name="T54" fmla="*/ 27 w 50"/>
                <a:gd name="T55" fmla="*/ 0 h 78"/>
                <a:gd name="T56" fmla="*/ 27 w 50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78">
                  <a:moveTo>
                    <a:pt x="19" y="69"/>
                  </a:moveTo>
                  <a:cubicBezTo>
                    <a:pt x="17" y="69"/>
                    <a:pt x="16" y="67"/>
                    <a:pt x="16" y="66"/>
                  </a:cubicBezTo>
                  <a:cubicBezTo>
                    <a:pt x="16" y="64"/>
                    <a:pt x="17" y="63"/>
                    <a:pt x="19" y="63"/>
                  </a:cubicBezTo>
                  <a:cubicBezTo>
                    <a:pt x="20" y="63"/>
                    <a:pt x="21" y="64"/>
                    <a:pt x="21" y="66"/>
                  </a:cubicBezTo>
                  <a:cubicBezTo>
                    <a:pt x="21" y="67"/>
                    <a:pt x="20" y="69"/>
                    <a:pt x="19" y="69"/>
                  </a:cubicBezTo>
                  <a:moveTo>
                    <a:pt x="35" y="60"/>
                  </a:moveTo>
                  <a:cubicBezTo>
                    <a:pt x="33" y="60"/>
                    <a:pt x="32" y="59"/>
                    <a:pt x="32" y="58"/>
                  </a:cubicBezTo>
                  <a:cubicBezTo>
                    <a:pt x="32" y="56"/>
                    <a:pt x="33" y="55"/>
                    <a:pt x="35" y="55"/>
                  </a:cubicBezTo>
                  <a:cubicBezTo>
                    <a:pt x="36" y="55"/>
                    <a:pt x="37" y="56"/>
                    <a:pt x="37" y="58"/>
                  </a:cubicBezTo>
                  <a:cubicBezTo>
                    <a:pt x="37" y="59"/>
                    <a:pt x="36" y="60"/>
                    <a:pt x="35" y="60"/>
                  </a:cubicBezTo>
                  <a:moveTo>
                    <a:pt x="19" y="42"/>
                  </a:moveTo>
                  <a:cubicBezTo>
                    <a:pt x="16" y="42"/>
                    <a:pt x="12" y="39"/>
                    <a:pt x="12" y="35"/>
                  </a:cubicBezTo>
                  <a:cubicBezTo>
                    <a:pt x="12" y="31"/>
                    <a:pt x="16" y="28"/>
                    <a:pt x="19" y="28"/>
                  </a:cubicBezTo>
                  <a:cubicBezTo>
                    <a:pt x="23" y="28"/>
                    <a:pt x="27" y="31"/>
                    <a:pt x="27" y="35"/>
                  </a:cubicBezTo>
                  <a:cubicBezTo>
                    <a:pt x="27" y="39"/>
                    <a:pt x="23" y="42"/>
                    <a:pt x="19" y="42"/>
                  </a:cubicBezTo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6"/>
                    <a:pt x="9" y="40"/>
                    <a:pt x="9" y="45"/>
                  </a:cubicBezTo>
                  <a:cubicBezTo>
                    <a:pt x="9" y="50"/>
                    <a:pt x="5" y="54"/>
                    <a:pt x="0" y="5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3" y="70"/>
                    <a:pt x="3" y="71"/>
                  </a:cubicBezTo>
                  <a:cubicBezTo>
                    <a:pt x="3" y="73"/>
                    <a:pt x="1" y="74"/>
                    <a:pt x="0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4" y="69"/>
                    <a:pt x="50" y="57"/>
                    <a:pt x="50" y="42"/>
                  </a:cubicBezTo>
                  <a:cubicBezTo>
                    <a:pt x="50" y="25"/>
                    <a:pt x="41" y="9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1865"/>
            <p:cNvSpPr/>
            <p:nvPr userDrawn="1"/>
          </p:nvSpPr>
          <p:spPr bwMode="auto">
            <a:xfrm>
              <a:off x="8874126" y="463073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0 w 40"/>
                <a:gd name="T5" fmla="*/ 17 h 17"/>
                <a:gd name="T6" fmla="*/ 27 w 40"/>
                <a:gd name="T7" fmla="*/ 17 h 17"/>
                <a:gd name="T8" fmla="*/ 27 w 40"/>
                <a:gd name="T9" fmla="*/ 17 h 17"/>
                <a:gd name="T10" fmla="*/ 40 w 40"/>
                <a:gd name="T11" fmla="*/ 17 h 17"/>
                <a:gd name="T12" fmla="*/ 40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40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1866"/>
            <p:cNvSpPr/>
            <p:nvPr userDrawn="1"/>
          </p:nvSpPr>
          <p:spPr bwMode="auto">
            <a:xfrm>
              <a:off x="8874126" y="463073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0 w 40"/>
                <a:gd name="T5" fmla="*/ 17 h 17"/>
                <a:gd name="T6" fmla="*/ 27 w 40"/>
                <a:gd name="T7" fmla="*/ 17 h 17"/>
                <a:gd name="T8" fmla="*/ 27 w 40"/>
                <a:gd name="T9" fmla="*/ 17 h 17"/>
                <a:gd name="T10" fmla="*/ 40 w 40"/>
                <a:gd name="T11" fmla="*/ 17 h 17"/>
                <a:gd name="T12" fmla="*/ 40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40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Rectangle 1867"/>
            <p:cNvSpPr>
              <a:spLocks noChangeArrowheads="1"/>
            </p:cNvSpPr>
            <p:nvPr userDrawn="1"/>
          </p:nvSpPr>
          <p:spPr bwMode="auto">
            <a:xfrm>
              <a:off x="8874126" y="4529138"/>
              <a:ext cx="39688" cy="101600"/>
            </a:xfrm>
            <a:prstGeom prst="rect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Rectangle 1868"/>
            <p:cNvSpPr>
              <a:spLocks noChangeArrowheads="1"/>
            </p:cNvSpPr>
            <p:nvPr userDrawn="1"/>
          </p:nvSpPr>
          <p:spPr bwMode="auto">
            <a:xfrm>
              <a:off x="8874126" y="4529138"/>
              <a:ext cx="396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Oval 1869"/>
            <p:cNvSpPr>
              <a:spLocks noChangeArrowheads="1"/>
            </p:cNvSpPr>
            <p:nvPr userDrawn="1"/>
          </p:nvSpPr>
          <p:spPr bwMode="auto">
            <a:xfrm>
              <a:off x="8893176" y="4702175"/>
              <a:ext cx="23813" cy="22225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1870"/>
            <p:cNvSpPr/>
            <p:nvPr userDrawn="1"/>
          </p:nvSpPr>
          <p:spPr bwMode="auto">
            <a:xfrm>
              <a:off x="8874126" y="4713288"/>
              <a:ext cx="14288" cy="3175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20 h 20"/>
                <a:gd name="T4" fmla="*/ 9 w 9"/>
                <a:gd name="T5" fmla="*/ 10 h 20"/>
                <a:gd name="T6" fmla="*/ 0 w 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19"/>
                    <a:pt x="9" y="15"/>
                    <a:pt x="9" y="10"/>
                  </a:cubicBezTo>
                  <a:cubicBezTo>
                    <a:pt x="9" y="5"/>
                    <a:pt x="5" y="1"/>
                    <a:pt x="0" y="0"/>
                  </a:cubicBezTo>
                </a:path>
              </a:pathLst>
            </a:custGeom>
            <a:solidFill>
              <a:srgbClr val="A85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Oval 1871"/>
            <p:cNvSpPr>
              <a:spLocks noChangeArrowheads="1"/>
            </p:cNvSpPr>
            <p:nvPr userDrawn="1"/>
          </p:nvSpPr>
          <p:spPr bwMode="auto">
            <a:xfrm>
              <a:off x="8924926" y="4745038"/>
              <a:ext cx="7938" cy="7938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Oval 1872"/>
            <p:cNvSpPr>
              <a:spLocks noChangeArrowheads="1"/>
            </p:cNvSpPr>
            <p:nvPr userDrawn="1"/>
          </p:nvSpPr>
          <p:spPr bwMode="auto">
            <a:xfrm>
              <a:off x="8899526" y="4757738"/>
              <a:ext cx="7938" cy="9525"/>
            </a:xfrm>
            <a:prstGeom prst="ellipse">
              <a:avLst/>
            </a:pr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1873"/>
            <p:cNvSpPr/>
            <p:nvPr userDrawn="1"/>
          </p:nvSpPr>
          <p:spPr bwMode="auto">
            <a:xfrm>
              <a:off x="8874126" y="4767263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3 w 3"/>
                <a:gd name="T5" fmla="*/ 2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1874"/>
            <p:cNvSpPr/>
            <p:nvPr userDrawn="1"/>
          </p:nvSpPr>
          <p:spPr bwMode="auto">
            <a:xfrm>
              <a:off x="8874126" y="4848225"/>
              <a:ext cx="9525" cy="2222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7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" y="13"/>
                    <a:pt x="6" y="10"/>
                    <a:pt x="6" y="7"/>
                  </a:cubicBezTo>
                  <a:cubicBezTo>
                    <a:pt x="6" y="3"/>
                    <a:pt x="4" y="0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1875"/>
            <p:cNvSpPr/>
            <p:nvPr userDrawn="1"/>
          </p:nvSpPr>
          <p:spPr bwMode="auto">
            <a:xfrm>
              <a:off x="8874126" y="4892675"/>
              <a:ext cx="9525" cy="2222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7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6" y="11"/>
                    <a:pt x="6" y="7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29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1876"/>
            <p:cNvSpPr/>
            <p:nvPr userDrawn="1"/>
          </p:nvSpPr>
          <p:spPr bwMode="auto">
            <a:xfrm>
              <a:off x="8874126" y="4781550"/>
              <a:ext cx="85725" cy="47625"/>
            </a:xfrm>
            <a:custGeom>
              <a:avLst/>
              <a:gdLst>
                <a:gd name="T0" fmla="*/ 54 w 54"/>
                <a:gd name="T1" fmla="*/ 0 h 30"/>
                <a:gd name="T2" fmla="*/ 35 w 54"/>
                <a:gd name="T3" fmla="*/ 0 h 30"/>
                <a:gd name="T4" fmla="*/ 0 w 54"/>
                <a:gd name="T5" fmla="*/ 0 h 30"/>
                <a:gd name="T6" fmla="*/ 0 w 54"/>
                <a:gd name="T7" fmla="*/ 30 h 30"/>
                <a:gd name="T8" fmla="*/ 54 w 54"/>
                <a:gd name="T9" fmla="*/ 30 h 30"/>
                <a:gd name="T10" fmla="*/ 54 w 54"/>
                <a:gd name="T11" fmla="*/ 29 h 30"/>
                <a:gd name="T12" fmla="*/ 54 w 5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0">
                  <a:moveTo>
                    <a:pt x="54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7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1877"/>
            <p:cNvSpPr/>
            <p:nvPr userDrawn="1"/>
          </p:nvSpPr>
          <p:spPr bwMode="auto">
            <a:xfrm>
              <a:off x="8874126" y="4781550"/>
              <a:ext cx="85725" cy="47625"/>
            </a:xfrm>
            <a:custGeom>
              <a:avLst/>
              <a:gdLst>
                <a:gd name="T0" fmla="*/ 54 w 54"/>
                <a:gd name="T1" fmla="*/ 0 h 30"/>
                <a:gd name="T2" fmla="*/ 35 w 54"/>
                <a:gd name="T3" fmla="*/ 0 h 30"/>
                <a:gd name="T4" fmla="*/ 0 w 54"/>
                <a:gd name="T5" fmla="*/ 0 h 30"/>
                <a:gd name="T6" fmla="*/ 0 w 54"/>
                <a:gd name="T7" fmla="*/ 30 h 30"/>
                <a:gd name="T8" fmla="*/ 54 w 54"/>
                <a:gd name="T9" fmla="*/ 30 h 30"/>
                <a:gd name="T10" fmla="*/ 54 w 54"/>
                <a:gd name="T11" fmla="*/ 29 h 30"/>
                <a:gd name="T12" fmla="*/ 54 w 5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0">
                  <a:moveTo>
                    <a:pt x="54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1878"/>
            <p:cNvSpPr/>
            <p:nvPr userDrawn="1"/>
          </p:nvSpPr>
          <p:spPr bwMode="auto">
            <a:xfrm>
              <a:off x="10564813" y="4622800"/>
              <a:ext cx="412750" cy="298450"/>
            </a:xfrm>
            <a:custGeom>
              <a:avLst/>
              <a:gdLst>
                <a:gd name="T0" fmla="*/ 260 w 260"/>
                <a:gd name="T1" fmla="*/ 188 h 188"/>
                <a:gd name="T2" fmla="*/ 0 w 260"/>
                <a:gd name="T3" fmla="*/ 188 h 188"/>
                <a:gd name="T4" fmla="*/ 76 w 260"/>
                <a:gd name="T5" fmla="*/ 77 h 188"/>
                <a:gd name="T6" fmla="*/ 130 w 260"/>
                <a:gd name="T7" fmla="*/ 0 h 188"/>
                <a:gd name="T8" fmla="*/ 183 w 260"/>
                <a:gd name="T9" fmla="*/ 77 h 188"/>
                <a:gd name="T10" fmla="*/ 260 w 260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88">
                  <a:moveTo>
                    <a:pt x="260" y="188"/>
                  </a:moveTo>
                  <a:lnTo>
                    <a:pt x="0" y="188"/>
                  </a:lnTo>
                  <a:lnTo>
                    <a:pt x="76" y="77"/>
                  </a:lnTo>
                  <a:lnTo>
                    <a:pt x="130" y="0"/>
                  </a:lnTo>
                  <a:lnTo>
                    <a:pt x="183" y="77"/>
                  </a:lnTo>
                  <a:lnTo>
                    <a:pt x="260" y="188"/>
                  </a:lnTo>
                  <a:close/>
                </a:path>
              </a:pathLst>
            </a:custGeom>
            <a:solidFill>
              <a:srgbClr val="BBD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1879"/>
            <p:cNvSpPr/>
            <p:nvPr userDrawn="1"/>
          </p:nvSpPr>
          <p:spPr bwMode="auto">
            <a:xfrm>
              <a:off x="10564813" y="4622800"/>
              <a:ext cx="412750" cy="298450"/>
            </a:xfrm>
            <a:custGeom>
              <a:avLst/>
              <a:gdLst>
                <a:gd name="T0" fmla="*/ 260 w 260"/>
                <a:gd name="T1" fmla="*/ 188 h 188"/>
                <a:gd name="T2" fmla="*/ 0 w 260"/>
                <a:gd name="T3" fmla="*/ 188 h 188"/>
                <a:gd name="T4" fmla="*/ 76 w 260"/>
                <a:gd name="T5" fmla="*/ 77 h 188"/>
                <a:gd name="T6" fmla="*/ 130 w 260"/>
                <a:gd name="T7" fmla="*/ 0 h 188"/>
                <a:gd name="T8" fmla="*/ 183 w 260"/>
                <a:gd name="T9" fmla="*/ 77 h 188"/>
                <a:gd name="T10" fmla="*/ 260 w 260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88">
                  <a:moveTo>
                    <a:pt x="260" y="188"/>
                  </a:moveTo>
                  <a:lnTo>
                    <a:pt x="0" y="188"/>
                  </a:lnTo>
                  <a:lnTo>
                    <a:pt x="76" y="77"/>
                  </a:lnTo>
                  <a:lnTo>
                    <a:pt x="130" y="0"/>
                  </a:lnTo>
                  <a:lnTo>
                    <a:pt x="183" y="77"/>
                  </a:lnTo>
                  <a:lnTo>
                    <a:pt x="260" y="1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1880"/>
            <p:cNvSpPr/>
            <p:nvPr userDrawn="1"/>
          </p:nvSpPr>
          <p:spPr bwMode="auto">
            <a:xfrm>
              <a:off x="10601326" y="4498975"/>
              <a:ext cx="339725" cy="246063"/>
            </a:xfrm>
            <a:custGeom>
              <a:avLst/>
              <a:gdLst>
                <a:gd name="T0" fmla="*/ 214 w 214"/>
                <a:gd name="T1" fmla="*/ 155 h 155"/>
                <a:gd name="T2" fmla="*/ 0 w 214"/>
                <a:gd name="T3" fmla="*/ 155 h 155"/>
                <a:gd name="T4" fmla="*/ 64 w 214"/>
                <a:gd name="T5" fmla="*/ 62 h 155"/>
                <a:gd name="T6" fmla="*/ 107 w 214"/>
                <a:gd name="T7" fmla="*/ 0 h 155"/>
                <a:gd name="T8" fmla="*/ 149 w 214"/>
                <a:gd name="T9" fmla="*/ 62 h 155"/>
                <a:gd name="T10" fmla="*/ 214 w 214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55">
                  <a:moveTo>
                    <a:pt x="214" y="155"/>
                  </a:moveTo>
                  <a:lnTo>
                    <a:pt x="0" y="155"/>
                  </a:lnTo>
                  <a:lnTo>
                    <a:pt x="64" y="62"/>
                  </a:lnTo>
                  <a:lnTo>
                    <a:pt x="107" y="0"/>
                  </a:lnTo>
                  <a:lnTo>
                    <a:pt x="149" y="62"/>
                  </a:lnTo>
                  <a:lnTo>
                    <a:pt x="214" y="155"/>
                  </a:lnTo>
                  <a:close/>
                </a:path>
              </a:pathLst>
            </a:custGeom>
            <a:solidFill>
              <a:srgbClr val="E6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1881"/>
            <p:cNvSpPr/>
            <p:nvPr userDrawn="1"/>
          </p:nvSpPr>
          <p:spPr bwMode="auto">
            <a:xfrm>
              <a:off x="10601326" y="4498975"/>
              <a:ext cx="339725" cy="246063"/>
            </a:xfrm>
            <a:custGeom>
              <a:avLst/>
              <a:gdLst>
                <a:gd name="T0" fmla="*/ 214 w 214"/>
                <a:gd name="T1" fmla="*/ 155 h 155"/>
                <a:gd name="T2" fmla="*/ 0 w 214"/>
                <a:gd name="T3" fmla="*/ 155 h 155"/>
                <a:gd name="T4" fmla="*/ 64 w 214"/>
                <a:gd name="T5" fmla="*/ 62 h 155"/>
                <a:gd name="T6" fmla="*/ 107 w 214"/>
                <a:gd name="T7" fmla="*/ 0 h 155"/>
                <a:gd name="T8" fmla="*/ 149 w 214"/>
                <a:gd name="T9" fmla="*/ 62 h 155"/>
                <a:gd name="T10" fmla="*/ 214 w 214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55">
                  <a:moveTo>
                    <a:pt x="214" y="155"/>
                  </a:moveTo>
                  <a:lnTo>
                    <a:pt x="0" y="155"/>
                  </a:lnTo>
                  <a:lnTo>
                    <a:pt x="64" y="62"/>
                  </a:lnTo>
                  <a:lnTo>
                    <a:pt x="107" y="0"/>
                  </a:lnTo>
                  <a:lnTo>
                    <a:pt x="149" y="62"/>
                  </a:lnTo>
                  <a:lnTo>
                    <a:pt x="214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1882"/>
            <p:cNvSpPr/>
            <p:nvPr userDrawn="1"/>
          </p:nvSpPr>
          <p:spPr bwMode="auto">
            <a:xfrm>
              <a:off x="10636251" y="4400550"/>
              <a:ext cx="269875" cy="196850"/>
            </a:xfrm>
            <a:custGeom>
              <a:avLst/>
              <a:gdLst>
                <a:gd name="T0" fmla="*/ 170 w 170"/>
                <a:gd name="T1" fmla="*/ 124 h 124"/>
                <a:gd name="T2" fmla="*/ 0 w 170"/>
                <a:gd name="T3" fmla="*/ 124 h 124"/>
                <a:gd name="T4" fmla="*/ 85 w 170"/>
                <a:gd name="T5" fmla="*/ 0 h 124"/>
                <a:gd name="T6" fmla="*/ 170 w 170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4">
                  <a:moveTo>
                    <a:pt x="170" y="124"/>
                  </a:moveTo>
                  <a:lnTo>
                    <a:pt x="0" y="124"/>
                  </a:lnTo>
                  <a:lnTo>
                    <a:pt x="85" y="0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1883"/>
            <p:cNvSpPr/>
            <p:nvPr userDrawn="1"/>
          </p:nvSpPr>
          <p:spPr bwMode="auto">
            <a:xfrm>
              <a:off x="10636251" y="4400550"/>
              <a:ext cx="269875" cy="196850"/>
            </a:xfrm>
            <a:custGeom>
              <a:avLst/>
              <a:gdLst>
                <a:gd name="T0" fmla="*/ 170 w 170"/>
                <a:gd name="T1" fmla="*/ 124 h 124"/>
                <a:gd name="T2" fmla="*/ 0 w 170"/>
                <a:gd name="T3" fmla="*/ 124 h 124"/>
                <a:gd name="T4" fmla="*/ 85 w 170"/>
                <a:gd name="T5" fmla="*/ 0 h 124"/>
                <a:gd name="T6" fmla="*/ 170 w 170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4">
                  <a:moveTo>
                    <a:pt x="170" y="124"/>
                  </a:moveTo>
                  <a:lnTo>
                    <a:pt x="0" y="124"/>
                  </a:lnTo>
                  <a:lnTo>
                    <a:pt x="85" y="0"/>
                  </a:lnTo>
                  <a:lnTo>
                    <a:pt x="17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Rectangle 1884"/>
            <p:cNvSpPr>
              <a:spLocks noChangeArrowheads="1"/>
            </p:cNvSpPr>
            <p:nvPr userDrawn="1"/>
          </p:nvSpPr>
          <p:spPr bwMode="auto">
            <a:xfrm>
              <a:off x="10721976" y="4921250"/>
              <a:ext cx="98425" cy="141288"/>
            </a:xfrm>
            <a:prstGeom prst="rect">
              <a:avLst/>
            </a:prstGeom>
            <a:solidFill>
              <a:srgbClr val="8E4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Rectangle 1885"/>
            <p:cNvSpPr>
              <a:spLocks noChangeArrowheads="1"/>
            </p:cNvSpPr>
            <p:nvPr userDrawn="1"/>
          </p:nvSpPr>
          <p:spPr bwMode="auto">
            <a:xfrm>
              <a:off x="10721976" y="4921250"/>
              <a:ext cx="984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Line 1886"/>
            <p:cNvSpPr>
              <a:spLocks noChangeShapeType="1"/>
            </p:cNvSpPr>
            <p:nvPr userDrawn="1"/>
          </p:nvSpPr>
          <p:spPr bwMode="auto">
            <a:xfrm>
              <a:off x="10796588" y="44370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Line 1887"/>
            <p:cNvSpPr>
              <a:spLocks noChangeShapeType="1"/>
            </p:cNvSpPr>
            <p:nvPr userDrawn="1"/>
          </p:nvSpPr>
          <p:spPr bwMode="auto">
            <a:xfrm>
              <a:off x="10796588" y="44370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1888"/>
            <p:cNvSpPr/>
            <p:nvPr userDrawn="1"/>
          </p:nvSpPr>
          <p:spPr bwMode="auto">
            <a:xfrm>
              <a:off x="10771188" y="4745038"/>
              <a:ext cx="206375" cy="176213"/>
            </a:xfrm>
            <a:custGeom>
              <a:avLst/>
              <a:gdLst>
                <a:gd name="T0" fmla="*/ 53 w 130"/>
                <a:gd name="T1" fmla="*/ 0 h 111"/>
                <a:gd name="T2" fmla="*/ 0 w 130"/>
                <a:gd name="T3" fmla="*/ 0 h 111"/>
                <a:gd name="T4" fmla="*/ 0 w 130"/>
                <a:gd name="T5" fmla="*/ 111 h 111"/>
                <a:gd name="T6" fmla="*/ 31 w 130"/>
                <a:gd name="T7" fmla="*/ 111 h 111"/>
                <a:gd name="T8" fmla="*/ 130 w 130"/>
                <a:gd name="T9" fmla="*/ 111 h 111"/>
                <a:gd name="T10" fmla="*/ 53 w 13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11">
                  <a:moveTo>
                    <a:pt x="53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31" y="111"/>
                  </a:lnTo>
                  <a:lnTo>
                    <a:pt x="130" y="1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6A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1889"/>
            <p:cNvSpPr/>
            <p:nvPr userDrawn="1"/>
          </p:nvSpPr>
          <p:spPr bwMode="auto">
            <a:xfrm>
              <a:off x="10771188" y="4745038"/>
              <a:ext cx="206375" cy="176213"/>
            </a:xfrm>
            <a:custGeom>
              <a:avLst/>
              <a:gdLst>
                <a:gd name="T0" fmla="*/ 53 w 130"/>
                <a:gd name="T1" fmla="*/ 0 h 111"/>
                <a:gd name="T2" fmla="*/ 0 w 130"/>
                <a:gd name="T3" fmla="*/ 0 h 111"/>
                <a:gd name="T4" fmla="*/ 0 w 130"/>
                <a:gd name="T5" fmla="*/ 111 h 111"/>
                <a:gd name="T6" fmla="*/ 31 w 130"/>
                <a:gd name="T7" fmla="*/ 111 h 111"/>
                <a:gd name="T8" fmla="*/ 130 w 130"/>
                <a:gd name="T9" fmla="*/ 111 h 111"/>
                <a:gd name="T10" fmla="*/ 53 w 13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11">
                  <a:moveTo>
                    <a:pt x="53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31" y="111"/>
                  </a:lnTo>
                  <a:lnTo>
                    <a:pt x="130" y="111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1890"/>
            <p:cNvSpPr/>
            <p:nvPr userDrawn="1"/>
          </p:nvSpPr>
          <p:spPr bwMode="auto">
            <a:xfrm>
              <a:off x="10771188" y="4597400"/>
              <a:ext cx="169863" cy="147638"/>
            </a:xfrm>
            <a:custGeom>
              <a:avLst/>
              <a:gdLst>
                <a:gd name="T0" fmla="*/ 42 w 107"/>
                <a:gd name="T1" fmla="*/ 0 h 93"/>
                <a:gd name="T2" fmla="*/ 0 w 107"/>
                <a:gd name="T3" fmla="*/ 0 h 93"/>
                <a:gd name="T4" fmla="*/ 0 w 107"/>
                <a:gd name="T5" fmla="*/ 93 h 93"/>
                <a:gd name="T6" fmla="*/ 53 w 107"/>
                <a:gd name="T7" fmla="*/ 93 h 93"/>
                <a:gd name="T8" fmla="*/ 107 w 107"/>
                <a:gd name="T9" fmla="*/ 93 h 93"/>
                <a:gd name="T10" fmla="*/ 77 w 107"/>
                <a:gd name="T11" fmla="*/ 49 h 93"/>
                <a:gd name="T12" fmla="*/ 42 w 10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3">
                  <a:moveTo>
                    <a:pt x="42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53" y="93"/>
                  </a:lnTo>
                  <a:lnTo>
                    <a:pt x="107" y="93"/>
                  </a:lnTo>
                  <a:lnTo>
                    <a:pt x="77" y="4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8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1891"/>
            <p:cNvSpPr/>
            <p:nvPr userDrawn="1"/>
          </p:nvSpPr>
          <p:spPr bwMode="auto">
            <a:xfrm>
              <a:off x="10771188" y="4597400"/>
              <a:ext cx="169863" cy="147638"/>
            </a:xfrm>
            <a:custGeom>
              <a:avLst/>
              <a:gdLst>
                <a:gd name="T0" fmla="*/ 42 w 107"/>
                <a:gd name="T1" fmla="*/ 0 h 93"/>
                <a:gd name="T2" fmla="*/ 0 w 107"/>
                <a:gd name="T3" fmla="*/ 0 h 93"/>
                <a:gd name="T4" fmla="*/ 0 w 107"/>
                <a:gd name="T5" fmla="*/ 93 h 93"/>
                <a:gd name="T6" fmla="*/ 53 w 107"/>
                <a:gd name="T7" fmla="*/ 93 h 93"/>
                <a:gd name="T8" fmla="*/ 107 w 107"/>
                <a:gd name="T9" fmla="*/ 93 h 93"/>
                <a:gd name="T10" fmla="*/ 77 w 107"/>
                <a:gd name="T11" fmla="*/ 49 h 93"/>
                <a:gd name="T12" fmla="*/ 42 w 10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3">
                  <a:moveTo>
                    <a:pt x="42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53" y="93"/>
                  </a:lnTo>
                  <a:lnTo>
                    <a:pt x="107" y="93"/>
                  </a:lnTo>
                  <a:lnTo>
                    <a:pt x="77" y="49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1892"/>
            <p:cNvSpPr/>
            <p:nvPr userDrawn="1"/>
          </p:nvSpPr>
          <p:spPr bwMode="auto">
            <a:xfrm>
              <a:off x="10771188" y="4400550"/>
              <a:ext cx="134938" cy="196850"/>
            </a:xfrm>
            <a:custGeom>
              <a:avLst/>
              <a:gdLst>
                <a:gd name="T0" fmla="*/ 0 w 85"/>
                <a:gd name="T1" fmla="*/ 0 h 124"/>
                <a:gd name="T2" fmla="*/ 0 w 85"/>
                <a:gd name="T3" fmla="*/ 124 h 124"/>
                <a:gd name="T4" fmla="*/ 42 w 85"/>
                <a:gd name="T5" fmla="*/ 124 h 124"/>
                <a:gd name="T6" fmla="*/ 85 w 85"/>
                <a:gd name="T7" fmla="*/ 124 h 124"/>
                <a:gd name="T8" fmla="*/ 42 w 85"/>
                <a:gd name="T9" fmla="*/ 61 h 124"/>
                <a:gd name="T10" fmla="*/ 25 w 85"/>
                <a:gd name="T11" fmla="*/ 37 h 124"/>
                <a:gd name="T12" fmla="*/ 16 w 85"/>
                <a:gd name="T13" fmla="*/ 23 h 124"/>
                <a:gd name="T14" fmla="*/ 10 w 85"/>
                <a:gd name="T15" fmla="*/ 15 h 124"/>
                <a:gd name="T16" fmla="*/ 10 w 85"/>
                <a:gd name="T17" fmla="*/ 15 h 124"/>
                <a:gd name="T18" fmla="*/ 0 w 8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24">
                  <a:moveTo>
                    <a:pt x="0" y="0"/>
                  </a:moveTo>
                  <a:lnTo>
                    <a:pt x="0" y="124"/>
                  </a:lnTo>
                  <a:lnTo>
                    <a:pt x="42" y="124"/>
                  </a:lnTo>
                  <a:lnTo>
                    <a:pt x="85" y="124"/>
                  </a:lnTo>
                  <a:lnTo>
                    <a:pt x="42" y="61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1893"/>
            <p:cNvSpPr/>
            <p:nvPr userDrawn="1"/>
          </p:nvSpPr>
          <p:spPr bwMode="auto">
            <a:xfrm>
              <a:off x="10771188" y="4400550"/>
              <a:ext cx="134938" cy="196850"/>
            </a:xfrm>
            <a:custGeom>
              <a:avLst/>
              <a:gdLst>
                <a:gd name="T0" fmla="*/ 0 w 85"/>
                <a:gd name="T1" fmla="*/ 0 h 124"/>
                <a:gd name="T2" fmla="*/ 0 w 85"/>
                <a:gd name="T3" fmla="*/ 124 h 124"/>
                <a:gd name="T4" fmla="*/ 42 w 85"/>
                <a:gd name="T5" fmla="*/ 124 h 124"/>
                <a:gd name="T6" fmla="*/ 85 w 85"/>
                <a:gd name="T7" fmla="*/ 124 h 124"/>
                <a:gd name="T8" fmla="*/ 42 w 85"/>
                <a:gd name="T9" fmla="*/ 61 h 124"/>
                <a:gd name="T10" fmla="*/ 25 w 85"/>
                <a:gd name="T11" fmla="*/ 37 h 124"/>
                <a:gd name="T12" fmla="*/ 16 w 85"/>
                <a:gd name="T13" fmla="*/ 23 h 124"/>
                <a:gd name="T14" fmla="*/ 10 w 85"/>
                <a:gd name="T15" fmla="*/ 15 h 124"/>
                <a:gd name="T16" fmla="*/ 10 w 85"/>
                <a:gd name="T17" fmla="*/ 15 h 124"/>
                <a:gd name="T18" fmla="*/ 0 w 8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24">
                  <a:moveTo>
                    <a:pt x="0" y="0"/>
                  </a:moveTo>
                  <a:lnTo>
                    <a:pt x="0" y="124"/>
                  </a:lnTo>
                  <a:lnTo>
                    <a:pt x="42" y="124"/>
                  </a:lnTo>
                  <a:lnTo>
                    <a:pt x="85" y="124"/>
                  </a:lnTo>
                  <a:lnTo>
                    <a:pt x="42" y="61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Rectangle 1894"/>
            <p:cNvSpPr>
              <a:spLocks noChangeArrowheads="1"/>
            </p:cNvSpPr>
            <p:nvPr userDrawn="1"/>
          </p:nvSpPr>
          <p:spPr bwMode="auto">
            <a:xfrm>
              <a:off x="10771188" y="4921250"/>
              <a:ext cx="49213" cy="141288"/>
            </a:xfrm>
            <a:prstGeom prst="rect">
              <a:avLst/>
            </a:prstGeom>
            <a:solidFill>
              <a:srgbClr val="723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Rectangle 1895"/>
            <p:cNvSpPr>
              <a:spLocks noChangeArrowheads="1"/>
            </p:cNvSpPr>
            <p:nvPr userDrawn="1"/>
          </p:nvSpPr>
          <p:spPr bwMode="auto">
            <a:xfrm>
              <a:off x="10771188" y="4921250"/>
              <a:ext cx="4921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094411" y="2819400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094411" y="512563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4412" y="4829365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58F964-6323-443D-9E42-FE4BB442B4FC}" type="datetime1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e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en/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hyperlink" Target="https://islide-powerpoint.com/en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slide-powerpoint.com/downloads-en" TargetMode="External"/><Relationship Id="rId4" Type="http://schemas.openxmlformats.org/officeDocument/2006/relationships/hyperlink" Target="http://www.pptfans.c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Christmas Business Cartoon Template</a:t>
            </a:r>
            <a:endParaRPr lang="zh-CN" altLang="en-US" sz="4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865188" y="4975022"/>
            <a:ext cx="2927166" cy="296271"/>
          </a:xfrm>
        </p:spPr>
        <p:txBody>
          <a:bodyPr/>
          <a:lstStyle/>
          <a:p>
            <a:r>
              <a:rPr lang="en-US" altLang="zh-CN" dirty="0">
                <a:hlinkClick r:id="rId3"/>
              </a:rPr>
              <a:t>https://iSlide-PowerPoint.com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5" name="18306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87879"/>
            <a:ext cx="11132439" cy="4080993"/>
            <a:chOff x="669925" y="1187879"/>
            <a:chExt cx="11132439" cy="4080993"/>
          </a:xfrm>
        </p:grpSpPr>
        <p:sp>
          <p:nvSpPr>
            <p:cNvPr id="6" name="işḻíde"/>
            <p:cNvSpPr/>
            <p:nvPr/>
          </p:nvSpPr>
          <p:spPr bwMode="auto">
            <a:xfrm>
              <a:off x="669925" y="3454400"/>
              <a:ext cx="8915359" cy="489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600">
                <a:solidFill>
                  <a:schemeClr val="dk1"/>
                </a:solidFill>
              </a:endParaRPr>
            </a:p>
          </p:txBody>
        </p:sp>
        <p:sp>
          <p:nvSpPr>
            <p:cNvPr id="7" name="î$ḻïďé"/>
            <p:cNvSpPr/>
            <p:nvPr/>
          </p:nvSpPr>
          <p:spPr bwMode="auto">
            <a:xfrm>
              <a:off x="1141794" y="3256542"/>
              <a:ext cx="816590" cy="8165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200" b="1" i="1" dirty="0">
                  <a:solidFill>
                    <a:schemeClr val="bg1"/>
                  </a:solidFill>
                </a:rPr>
                <a:t>2017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îś1ídé"/>
            <p:cNvSpPr/>
            <p:nvPr/>
          </p:nvSpPr>
          <p:spPr bwMode="auto">
            <a:xfrm>
              <a:off x="2959523" y="3256542"/>
              <a:ext cx="816590" cy="8165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200" b="1" i="1" dirty="0">
                  <a:solidFill>
                    <a:schemeClr val="bg1"/>
                  </a:solidFill>
                </a:rPr>
                <a:t>2018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ïṥlídé"/>
            <p:cNvSpPr/>
            <p:nvPr/>
          </p:nvSpPr>
          <p:spPr bwMode="auto">
            <a:xfrm flipH="1">
              <a:off x="9514837" y="2504761"/>
              <a:ext cx="2028268" cy="2028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/>
            </a:p>
          </p:txBody>
        </p:sp>
        <p:grpSp>
          <p:nvGrpSpPr>
            <p:cNvPr id="10" name="íşľïdé"/>
            <p:cNvGrpSpPr/>
            <p:nvPr/>
          </p:nvGrpSpPr>
          <p:grpSpPr>
            <a:xfrm>
              <a:off x="9513495" y="2861704"/>
              <a:ext cx="2018875" cy="1371411"/>
              <a:chOff x="9513495" y="2861704"/>
              <a:chExt cx="2018875" cy="1371411"/>
            </a:xfrm>
          </p:grpSpPr>
          <p:sp>
            <p:nvSpPr>
              <p:cNvPr id="35" name="íŝḷíďê"/>
              <p:cNvSpPr/>
              <p:nvPr/>
            </p:nvSpPr>
            <p:spPr bwMode="auto">
              <a:xfrm flipH="1">
                <a:off x="11017755" y="4168034"/>
                <a:ext cx="407935" cy="5434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6" name="íšlïḋe"/>
              <p:cNvSpPr/>
              <p:nvPr/>
            </p:nvSpPr>
            <p:spPr bwMode="auto">
              <a:xfrm flipH="1">
                <a:off x="9819447" y="4152602"/>
                <a:ext cx="1296937" cy="805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7" name="î$1íďê"/>
              <p:cNvSpPr/>
              <p:nvPr/>
            </p:nvSpPr>
            <p:spPr bwMode="auto">
              <a:xfrm flipH="1">
                <a:off x="9513495" y="4168034"/>
                <a:ext cx="409277" cy="5434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8" name="iṩlidê"/>
              <p:cNvSpPr/>
              <p:nvPr/>
            </p:nvSpPr>
            <p:spPr bwMode="auto">
              <a:xfrm flipH="1">
                <a:off x="10979510" y="3321972"/>
                <a:ext cx="524009" cy="652830"/>
              </a:xfrm>
              <a:custGeom>
                <a:avLst/>
                <a:gdLst>
                  <a:gd name="T0" fmla="*/ 319 w 781"/>
                  <a:gd name="T1" fmla="*/ 0 h 973"/>
                  <a:gd name="T2" fmla="*/ 142 w 781"/>
                  <a:gd name="T3" fmla="*/ 367 h 973"/>
                  <a:gd name="T4" fmla="*/ 0 w 781"/>
                  <a:gd name="T5" fmla="*/ 426 h 973"/>
                  <a:gd name="T6" fmla="*/ 0 w 781"/>
                  <a:gd name="T7" fmla="*/ 973 h 973"/>
                  <a:gd name="T8" fmla="*/ 196 w 781"/>
                  <a:gd name="T9" fmla="*/ 973 h 973"/>
                  <a:gd name="T10" fmla="*/ 385 w 781"/>
                  <a:gd name="T11" fmla="*/ 973 h 973"/>
                  <a:gd name="T12" fmla="*/ 781 w 781"/>
                  <a:gd name="T13" fmla="*/ 973 h 973"/>
                  <a:gd name="T14" fmla="*/ 781 w 781"/>
                  <a:gd name="T15" fmla="*/ 0 h 973"/>
                  <a:gd name="T16" fmla="*/ 319 w 781"/>
                  <a:gd name="T17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" h="973">
                    <a:moveTo>
                      <a:pt x="319" y="0"/>
                    </a:moveTo>
                    <a:lnTo>
                      <a:pt x="142" y="367"/>
                    </a:lnTo>
                    <a:lnTo>
                      <a:pt x="0" y="426"/>
                    </a:lnTo>
                    <a:lnTo>
                      <a:pt x="0" y="973"/>
                    </a:lnTo>
                    <a:lnTo>
                      <a:pt x="196" y="973"/>
                    </a:lnTo>
                    <a:lnTo>
                      <a:pt x="385" y="973"/>
                    </a:lnTo>
                    <a:lnTo>
                      <a:pt x="781" y="973"/>
                    </a:lnTo>
                    <a:lnTo>
                      <a:pt x="781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iśļídé"/>
              <p:cNvSpPr/>
              <p:nvPr/>
            </p:nvSpPr>
            <p:spPr bwMode="auto">
              <a:xfrm flipH="1">
                <a:off x="9516179" y="2861704"/>
                <a:ext cx="1463332" cy="11130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40" name="îṧḻíďè"/>
              <p:cNvSpPr/>
              <p:nvPr/>
            </p:nvSpPr>
            <p:spPr bwMode="auto">
              <a:xfrm flipH="1">
                <a:off x="9557777" y="2861704"/>
                <a:ext cx="1133227" cy="1111085"/>
              </a:xfrm>
              <a:custGeom>
                <a:avLst/>
                <a:gdLst>
                  <a:gd name="T0" fmla="*/ 554 w 1689"/>
                  <a:gd name="T1" fmla="*/ 1656 h 1656"/>
                  <a:gd name="T2" fmla="*/ 1689 w 1689"/>
                  <a:gd name="T3" fmla="*/ 0 h 1656"/>
                  <a:gd name="T4" fmla="*/ 1138 w 1689"/>
                  <a:gd name="T5" fmla="*/ 0 h 1656"/>
                  <a:gd name="T6" fmla="*/ 0 w 1689"/>
                  <a:gd name="T7" fmla="*/ 1656 h 1656"/>
                  <a:gd name="T8" fmla="*/ 554 w 1689"/>
                  <a:gd name="T9" fmla="*/ 1656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9" h="1656">
                    <a:moveTo>
                      <a:pt x="554" y="1656"/>
                    </a:moveTo>
                    <a:lnTo>
                      <a:pt x="1689" y="0"/>
                    </a:lnTo>
                    <a:lnTo>
                      <a:pt x="1138" y="0"/>
                    </a:lnTo>
                    <a:lnTo>
                      <a:pt x="0" y="1656"/>
                    </a:lnTo>
                    <a:lnTo>
                      <a:pt x="554" y="1656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íśliḍe"/>
              <p:cNvSpPr/>
              <p:nvPr/>
            </p:nvSpPr>
            <p:spPr bwMode="auto">
              <a:xfrm flipH="1">
                <a:off x="9516179" y="3228711"/>
                <a:ext cx="509918" cy="744078"/>
              </a:xfrm>
              <a:custGeom>
                <a:avLst/>
                <a:gdLst>
                  <a:gd name="T0" fmla="*/ 62 w 760"/>
                  <a:gd name="T1" fmla="*/ 1109 h 1109"/>
                  <a:gd name="T2" fmla="*/ 760 w 760"/>
                  <a:gd name="T3" fmla="*/ 90 h 1109"/>
                  <a:gd name="T4" fmla="*/ 760 w 760"/>
                  <a:gd name="T5" fmla="*/ 0 h 1109"/>
                  <a:gd name="T6" fmla="*/ 0 w 760"/>
                  <a:gd name="T7" fmla="*/ 1109 h 1109"/>
                  <a:gd name="T8" fmla="*/ 62 w 760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0" h="1109">
                    <a:moveTo>
                      <a:pt x="62" y="1109"/>
                    </a:moveTo>
                    <a:lnTo>
                      <a:pt x="760" y="90"/>
                    </a:lnTo>
                    <a:lnTo>
                      <a:pt x="760" y="0"/>
                    </a:lnTo>
                    <a:lnTo>
                      <a:pt x="0" y="1109"/>
                    </a:lnTo>
                    <a:lnTo>
                      <a:pt x="62" y="1109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íṣ1iḓê"/>
              <p:cNvSpPr/>
              <p:nvPr/>
            </p:nvSpPr>
            <p:spPr bwMode="auto">
              <a:xfrm flipH="1">
                <a:off x="10570234" y="2861704"/>
                <a:ext cx="409277" cy="595800"/>
              </a:xfrm>
              <a:custGeom>
                <a:avLst/>
                <a:gdLst>
                  <a:gd name="T0" fmla="*/ 548 w 610"/>
                  <a:gd name="T1" fmla="*/ 0 h 888"/>
                  <a:gd name="T2" fmla="*/ 0 w 610"/>
                  <a:gd name="T3" fmla="*/ 798 h 888"/>
                  <a:gd name="T4" fmla="*/ 0 w 610"/>
                  <a:gd name="T5" fmla="*/ 888 h 888"/>
                  <a:gd name="T6" fmla="*/ 610 w 610"/>
                  <a:gd name="T7" fmla="*/ 0 h 888"/>
                  <a:gd name="T8" fmla="*/ 548 w 610"/>
                  <a:gd name="T9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888">
                    <a:moveTo>
                      <a:pt x="548" y="0"/>
                    </a:moveTo>
                    <a:lnTo>
                      <a:pt x="0" y="798"/>
                    </a:lnTo>
                    <a:lnTo>
                      <a:pt x="0" y="888"/>
                    </a:lnTo>
                    <a:lnTo>
                      <a:pt x="610" y="0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îṡḷîḋé"/>
              <p:cNvSpPr/>
              <p:nvPr/>
            </p:nvSpPr>
            <p:spPr bwMode="auto">
              <a:xfrm flipH="1">
                <a:off x="9516178" y="2861704"/>
                <a:ext cx="41599" cy="1113098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í$ḷïḋé"/>
              <p:cNvSpPr/>
              <p:nvPr/>
            </p:nvSpPr>
            <p:spPr bwMode="auto">
              <a:xfrm flipH="1">
                <a:off x="9976447" y="3147526"/>
                <a:ext cx="541453" cy="541453"/>
              </a:xfrm>
              <a:prstGeom prst="ellipse">
                <a:avLst/>
              </a:prstGeom>
              <a:solidFill>
                <a:srgbClr val="ED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íSḻïdè"/>
              <p:cNvSpPr/>
              <p:nvPr/>
            </p:nvSpPr>
            <p:spPr bwMode="auto">
              <a:xfrm flipH="1">
                <a:off x="10214633" y="3295134"/>
                <a:ext cx="77830" cy="2650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77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46" name="iśľïdé"/>
              <p:cNvSpPr/>
              <p:nvPr/>
            </p:nvSpPr>
            <p:spPr bwMode="auto">
              <a:xfrm flipH="1">
                <a:off x="10121372" y="3389067"/>
                <a:ext cx="265023" cy="77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47" name="ís1iďè"/>
              <p:cNvSpPr/>
              <p:nvPr/>
            </p:nvSpPr>
            <p:spPr bwMode="auto">
              <a:xfrm flipH="1">
                <a:off x="11044592" y="3372964"/>
                <a:ext cx="307964" cy="204638"/>
              </a:xfrm>
              <a:custGeom>
                <a:avLst/>
                <a:gdLst>
                  <a:gd name="T0" fmla="*/ 0 w 459"/>
                  <a:gd name="T1" fmla="*/ 305 h 305"/>
                  <a:gd name="T2" fmla="*/ 459 w 459"/>
                  <a:gd name="T3" fmla="*/ 305 h 305"/>
                  <a:gd name="T4" fmla="*/ 459 w 459"/>
                  <a:gd name="T5" fmla="*/ 0 h 305"/>
                  <a:gd name="T6" fmla="*/ 156 w 459"/>
                  <a:gd name="T7" fmla="*/ 0 h 305"/>
                  <a:gd name="T8" fmla="*/ 0 w 459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305">
                    <a:moveTo>
                      <a:pt x="0" y="305"/>
                    </a:moveTo>
                    <a:lnTo>
                      <a:pt x="459" y="305"/>
                    </a:lnTo>
                    <a:lnTo>
                      <a:pt x="459" y="0"/>
                    </a:lnTo>
                    <a:lnTo>
                      <a:pt x="156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48" name="ïsļîḓé"/>
              <p:cNvSpPr/>
              <p:nvPr/>
            </p:nvSpPr>
            <p:spPr bwMode="auto">
              <a:xfrm flipH="1">
                <a:off x="9557778" y="3811091"/>
                <a:ext cx="1421733" cy="25496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49" name="ï$ļíďé"/>
              <p:cNvSpPr/>
              <p:nvPr/>
            </p:nvSpPr>
            <p:spPr bwMode="auto">
              <a:xfrm flipH="1">
                <a:off x="10979511" y="3303185"/>
                <a:ext cx="309977" cy="25496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0" name="îṩ1îḑè"/>
              <p:cNvSpPr/>
              <p:nvPr/>
            </p:nvSpPr>
            <p:spPr bwMode="auto">
              <a:xfrm flipH="1">
                <a:off x="11490772" y="3655432"/>
                <a:ext cx="25496" cy="133518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1" name="íṥľîḓé"/>
              <p:cNvSpPr/>
              <p:nvPr/>
            </p:nvSpPr>
            <p:spPr bwMode="auto">
              <a:xfrm flipH="1">
                <a:off x="9557778" y="3913075"/>
                <a:ext cx="1421733" cy="24825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2" name="îšľide"/>
              <p:cNvSpPr/>
              <p:nvPr/>
            </p:nvSpPr>
            <p:spPr bwMode="auto">
              <a:xfrm flipH="1">
                <a:off x="9536978" y="3974802"/>
                <a:ext cx="1990695" cy="103325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3" name="íslíďe"/>
              <p:cNvSpPr/>
              <p:nvPr/>
            </p:nvSpPr>
            <p:spPr bwMode="auto">
              <a:xfrm flipH="1">
                <a:off x="9536978" y="4065379"/>
                <a:ext cx="1995392" cy="254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4" name="iṧliďê"/>
              <p:cNvSpPr/>
              <p:nvPr/>
            </p:nvSpPr>
            <p:spPr bwMode="auto">
              <a:xfrm flipH="1">
                <a:off x="9618162" y="3995601"/>
                <a:ext cx="201284" cy="20128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5" name="ïṧlîḋé"/>
              <p:cNvSpPr/>
              <p:nvPr/>
            </p:nvSpPr>
            <p:spPr bwMode="auto">
              <a:xfrm flipH="1">
                <a:off x="9659090" y="4036529"/>
                <a:ext cx="119428" cy="119428"/>
              </a:xfrm>
              <a:custGeom>
                <a:avLst/>
                <a:gdLst>
                  <a:gd name="T0" fmla="*/ 37 w 75"/>
                  <a:gd name="T1" fmla="*/ 75 h 75"/>
                  <a:gd name="T2" fmla="*/ 0 w 75"/>
                  <a:gd name="T3" fmla="*/ 38 h 75"/>
                  <a:gd name="T4" fmla="*/ 37 w 75"/>
                  <a:gd name="T5" fmla="*/ 0 h 75"/>
                  <a:gd name="T6" fmla="*/ 75 w 75"/>
                  <a:gd name="T7" fmla="*/ 38 h 75"/>
                  <a:gd name="T8" fmla="*/ 37 w 75"/>
                  <a:gd name="T9" fmla="*/ 75 h 75"/>
                  <a:gd name="T10" fmla="*/ 37 w 75"/>
                  <a:gd name="T11" fmla="*/ 16 h 75"/>
                  <a:gd name="T12" fmla="*/ 16 w 75"/>
                  <a:gd name="T13" fmla="*/ 38 h 75"/>
                  <a:gd name="T14" fmla="*/ 37 w 75"/>
                  <a:gd name="T15" fmla="*/ 59 h 75"/>
                  <a:gd name="T16" fmla="*/ 59 w 75"/>
                  <a:gd name="T17" fmla="*/ 38 h 75"/>
                  <a:gd name="T18" fmla="*/ 37 w 75"/>
                  <a:gd name="T19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75">
                    <a:moveTo>
                      <a:pt x="37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7" y="75"/>
                    </a:cubicBezTo>
                    <a:close/>
                    <a:moveTo>
                      <a:pt x="37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7" y="59"/>
                    </a:cubicBezTo>
                    <a:cubicBezTo>
                      <a:pt x="49" y="59"/>
                      <a:pt x="59" y="49"/>
                      <a:pt x="59" y="38"/>
                    </a:cubicBezTo>
                    <a:cubicBezTo>
                      <a:pt x="59" y="26"/>
                      <a:pt x="49" y="16"/>
                      <a:pt x="37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6" name="îŝļïďè"/>
              <p:cNvSpPr/>
              <p:nvPr/>
            </p:nvSpPr>
            <p:spPr bwMode="auto">
              <a:xfrm flipH="1">
                <a:off x="11032516" y="3564854"/>
                <a:ext cx="317357" cy="373045"/>
              </a:xfrm>
              <a:custGeom>
                <a:avLst/>
                <a:gdLst>
                  <a:gd name="T0" fmla="*/ 113 w 200"/>
                  <a:gd name="T1" fmla="*/ 235 h 235"/>
                  <a:gd name="T2" fmla="*/ 0 w 200"/>
                  <a:gd name="T3" fmla="*/ 235 h 235"/>
                  <a:gd name="T4" fmla="*/ 0 w 200"/>
                  <a:gd name="T5" fmla="*/ 219 h 235"/>
                  <a:gd name="T6" fmla="*/ 97 w 200"/>
                  <a:gd name="T7" fmla="*/ 219 h 235"/>
                  <a:gd name="T8" fmla="*/ 184 w 200"/>
                  <a:gd name="T9" fmla="*/ 131 h 235"/>
                  <a:gd name="T10" fmla="*/ 184 w 200"/>
                  <a:gd name="T11" fmla="*/ 16 h 235"/>
                  <a:gd name="T12" fmla="*/ 0 w 200"/>
                  <a:gd name="T13" fmla="*/ 16 h 235"/>
                  <a:gd name="T14" fmla="*/ 0 w 200"/>
                  <a:gd name="T15" fmla="*/ 0 h 235"/>
                  <a:gd name="T16" fmla="*/ 200 w 200"/>
                  <a:gd name="T17" fmla="*/ 0 h 235"/>
                  <a:gd name="T18" fmla="*/ 200 w 200"/>
                  <a:gd name="T19" fmla="*/ 147 h 235"/>
                  <a:gd name="T20" fmla="*/ 192 w 200"/>
                  <a:gd name="T21" fmla="*/ 147 h 235"/>
                  <a:gd name="T22" fmla="*/ 113 w 200"/>
                  <a:gd name="T23" fmla="*/ 227 h 235"/>
                  <a:gd name="T24" fmla="*/ 113 w 200"/>
                  <a:gd name="T2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235">
                    <a:moveTo>
                      <a:pt x="113" y="235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101" y="172"/>
                      <a:pt x="137" y="135"/>
                      <a:pt x="184" y="131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147"/>
                      <a:pt x="200" y="147"/>
                      <a:pt x="200" y="147"/>
                    </a:cubicBezTo>
                    <a:cubicBezTo>
                      <a:pt x="192" y="147"/>
                      <a:pt x="192" y="147"/>
                      <a:pt x="192" y="147"/>
                    </a:cubicBezTo>
                    <a:cubicBezTo>
                      <a:pt x="148" y="147"/>
                      <a:pt x="113" y="182"/>
                      <a:pt x="113" y="227"/>
                    </a:cubicBezTo>
                    <a:lnTo>
                      <a:pt x="113" y="2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ïṡlïdê"/>
              <p:cNvSpPr/>
              <p:nvPr/>
            </p:nvSpPr>
            <p:spPr bwMode="auto">
              <a:xfrm flipH="1">
                <a:off x="11192200" y="3995601"/>
                <a:ext cx="200613" cy="20128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58" name="iṧlîďê"/>
              <p:cNvSpPr/>
              <p:nvPr/>
            </p:nvSpPr>
            <p:spPr bwMode="auto">
              <a:xfrm flipH="1">
                <a:off x="11233799" y="4036529"/>
                <a:ext cx="118757" cy="119428"/>
              </a:xfrm>
              <a:custGeom>
                <a:avLst/>
                <a:gdLst>
                  <a:gd name="T0" fmla="*/ 38 w 75"/>
                  <a:gd name="T1" fmla="*/ 75 h 75"/>
                  <a:gd name="T2" fmla="*/ 0 w 75"/>
                  <a:gd name="T3" fmla="*/ 38 h 75"/>
                  <a:gd name="T4" fmla="*/ 38 w 75"/>
                  <a:gd name="T5" fmla="*/ 0 h 75"/>
                  <a:gd name="T6" fmla="*/ 75 w 75"/>
                  <a:gd name="T7" fmla="*/ 38 h 75"/>
                  <a:gd name="T8" fmla="*/ 38 w 75"/>
                  <a:gd name="T9" fmla="*/ 75 h 75"/>
                  <a:gd name="T10" fmla="*/ 38 w 75"/>
                  <a:gd name="T11" fmla="*/ 16 h 75"/>
                  <a:gd name="T12" fmla="*/ 16 w 75"/>
                  <a:gd name="T13" fmla="*/ 38 h 75"/>
                  <a:gd name="T14" fmla="*/ 38 w 75"/>
                  <a:gd name="T15" fmla="*/ 59 h 75"/>
                  <a:gd name="T16" fmla="*/ 59 w 75"/>
                  <a:gd name="T17" fmla="*/ 38 h 75"/>
                  <a:gd name="T18" fmla="*/ 38 w 75"/>
                  <a:gd name="T19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75">
                    <a:moveTo>
                      <a:pt x="38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8" y="59"/>
                    </a:cubicBezTo>
                    <a:cubicBezTo>
                      <a:pt x="50" y="59"/>
                      <a:pt x="59" y="49"/>
                      <a:pt x="59" y="38"/>
                    </a:cubicBezTo>
                    <a:cubicBezTo>
                      <a:pt x="59" y="26"/>
                      <a:pt x="50" y="16"/>
                      <a:pt x="38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" name="íśľïḑê"/>
            <p:cNvSpPr/>
            <p:nvPr/>
          </p:nvSpPr>
          <p:spPr bwMode="auto">
            <a:xfrm>
              <a:off x="11457758" y="2550112"/>
              <a:ext cx="344606" cy="34460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12" name="iSļîḑe"/>
            <p:cNvSpPr/>
            <p:nvPr/>
          </p:nvSpPr>
          <p:spPr bwMode="auto">
            <a:xfrm>
              <a:off x="11099850" y="2408448"/>
              <a:ext cx="141664" cy="14166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grpSp>
          <p:nvGrpSpPr>
            <p:cNvPr id="13" name="iṩḷîḍê"/>
            <p:cNvGrpSpPr/>
            <p:nvPr/>
          </p:nvGrpSpPr>
          <p:grpSpPr>
            <a:xfrm>
              <a:off x="673100" y="4312287"/>
              <a:ext cx="1753979" cy="956585"/>
              <a:chOff x="817694" y="2274621"/>
              <a:chExt cx="2129146" cy="1143954"/>
            </a:xfrm>
          </p:grpSpPr>
          <p:sp>
            <p:nvSpPr>
              <p:cNvPr id="33" name="išļïḑè"/>
              <p:cNvSpPr/>
              <p:nvPr/>
            </p:nvSpPr>
            <p:spPr bwMode="auto">
              <a:xfrm>
                <a:off x="817694" y="2716427"/>
                <a:ext cx="2129146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4" name="îṣlïḍé"/>
              <p:cNvSpPr txBox="1"/>
              <p:nvPr/>
            </p:nvSpPr>
            <p:spPr bwMode="auto">
              <a:xfrm>
                <a:off x="817694" y="2274621"/>
                <a:ext cx="212914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4" name="ïŝḷïḓè"/>
            <p:cNvGrpSpPr/>
            <p:nvPr/>
          </p:nvGrpSpPr>
          <p:grpSpPr>
            <a:xfrm>
              <a:off x="2490829" y="4312287"/>
              <a:ext cx="1753979" cy="956585"/>
              <a:chOff x="817694" y="2274621"/>
              <a:chExt cx="2129146" cy="1143954"/>
            </a:xfrm>
          </p:grpSpPr>
          <p:sp>
            <p:nvSpPr>
              <p:cNvPr id="31" name="ïsḷíďe"/>
              <p:cNvSpPr/>
              <p:nvPr/>
            </p:nvSpPr>
            <p:spPr bwMode="auto">
              <a:xfrm>
                <a:off x="817694" y="2716427"/>
                <a:ext cx="2129146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2" name="îśḷîḋê"/>
              <p:cNvSpPr txBox="1"/>
              <p:nvPr/>
            </p:nvSpPr>
            <p:spPr bwMode="auto">
              <a:xfrm>
                <a:off x="817694" y="2274621"/>
                <a:ext cx="212914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5" name="îšliḓé"/>
            <p:cNvGrpSpPr/>
            <p:nvPr/>
          </p:nvGrpSpPr>
          <p:grpSpPr>
            <a:xfrm>
              <a:off x="4308558" y="4312287"/>
              <a:ext cx="1753979" cy="956585"/>
              <a:chOff x="817694" y="2274621"/>
              <a:chExt cx="2129146" cy="1143954"/>
            </a:xfrm>
          </p:grpSpPr>
          <p:sp>
            <p:nvSpPr>
              <p:cNvPr id="29" name="iṥ1îḓê"/>
              <p:cNvSpPr/>
              <p:nvPr/>
            </p:nvSpPr>
            <p:spPr bwMode="auto">
              <a:xfrm>
                <a:off x="817694" y="2716427"/>
                <a:ext cx="2129146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0" name="ïṡḷíḓe"/>
              <p:cNvSpPr txBox="1"/>
              <p:nvPr/>
            </p:nvSpPr>
            <p:spPr bwMode="auto">
              <a:xfrm>
                <a:off x="817694" y="2274621"/>
                <a:ext cx="212914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6" name="íṩľídè"/>
            <p:cNvGrpSpPr/>
            <p:nvPr/>
          </p:nvGrpSpPr>
          <p:grpSpPr>
            <a:xfrm>
              <a:off x="6126287" y="4312287"/>
              <a:ext cx="1753979" cy="956585"/>
              <a:chOff x="817694" y="2274621"/>
              <a:chExt cx="2129146" cy="1143954"/>
            </a:xfrm>
          </p:grpSpPr>
          <p:sp>
            <p:nvSpPr>
              <p:cNvPr id="27" name="íṩlïďè"/>
              <p:cNvSpPr/>
              <p:nvPr/>
            </p:nvSpPr>
            <p:spPr bwMode="auto">
              <a:xfrm>
                <a:off x="817694" y="2716427"/>
                <a:ext cx="2129146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8" name="íṩḻïḋé"/>
              <p:cNvSpPr txBox="1"/>
              <p:nvPr/>
            </p:nvSpPr>
            <p:spPr bwMode="auto">
              <a:xfrm>
                <a:off x="817694" y="2274621"/>
                <a:ext cx="212914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7" name="îŝľiḋe"/>
            <p:cNvGrpSpPr/>
            <p:nvPr/>
          </p:nvGrpSpPr>
          <p:grpSpPr>
            <a:xfrm>
              <a:off x="7944016" y="4312287"/>
              <a:ext cx="1753979" cy="956585"/>
              <a:chOff x="817694" y="2274621"/>
              <a:chExt cx="2129146" cy="1143954"/>
            </a:xfrm>
          </p:grpSpPr>
          <p:sp>
            <p:nvSpPr>
              <p:cNvPr id="25" name="iṧ1íḓè"/>
              <p:cNvSpPr/>
              <p:nvPr/>
            </p:nvSpPr>
            <p:spPr bwMode="auto">
              <a:xfrm>
                <a:off x="817694" y="2716427"/>
                <a:ext cx="2129146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6" name="iŝļîḑê"/>
              <p:cNvSpPr txBox="1"/>
              <p:nvPr/>
            </p:nvSpPr>
            <p:spPr bwMode="auto">
              <a:xfrm>
                <a:off x="817694" y="2274621"/>
                <a:ext cx="212914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grpSp>
          <p:nvGrpSpPr>
            <p:cNvPr id="18" name="í$lîḋe"/>
            <p:cNvGrpSpPr/>
            <p:nvPr/>
          </p:nvGrpSpPr>
          <p:grpSpPr>
            <a:xfrm>
              <a:off x="9780940" y="1187879"/>
              <a:ext cx="1753979" cy="956585"/>
              <a:chOff x="817694" y="2274621"/>
              <a:chExt cx="2129146" cy="1143954"/>
            </a:xfrm>
          </p:grpSpPr>
          <p:sp>
            <p:nvSpPr>
              <p:cNvPr id="23" name="íšḻîde"/>
              <p:cNvSpPr/>
              <p:nvPr/>
            </p:nvSpPr>
            <p:spPr bwMode="auto">
              <a:xfrm>
                <a:off x="817694" y="2716427"/>
                <a:ext cx="2129146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4" name="ïṩľîdé"/>
              <p:cNvSpPr txBox="1"/>
              <p:nvPr/>
            </p:nvSpPr>
            <p:spPr bwMode="auto">
              <a:xfrm>
                <a:off x="817694" y="2274621"/>
                <a:ext cx="212914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/>
                  <a:t>Text here</a:t>
                </a:r>
              </a:p>
            </p:txBody>
          </p:sp>
        </p:grpSp>
        <p:sp>
          <p:nvSpPr>
            <p:cNvPr id="19" name="ïşľîdê"/>
            <p:cNvSpPr/>
            <p:nvPr/>
          </p:nvSpPr>
          <p:spPr bwMode="auto">
            <a:xfrm>
              <a:off x="4777252" y="3256542"/>
              <a:ext cx="816590" cy="8165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200" b="1" i="1" dirty="0">
                  <a:solidFill>
                    <a:schemeClr val="bg1"/>
                  </a:solidFill>
                </a:rPr>
                <a:t>2019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iśľíḑê"/>
            <p:cNvSpPr/>
            <p:nvPr/>
          </p:nvSpPr>
          <p:spPr bwMode="auto">
            <a:xfrm>
              <a:off x="6594981" y="3256542"/>
              <a:ext cx="816590" cy="8165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200" b="1" i="1" dirty="0">
                  <a:solidFill>
                    <a:schemeClr val="bg1"/>
                  </a:solidFill>
                </a:rPr>
                <a:t>2020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îṩļíde"/>
            <p:cNvSpPr/>
            <p:nvPr/>
          </p:nvSpPr>
          <p:spPr bwMode="auto">
            <a:xfrm>
              <a:off x="8412710" y="3256542"/>
              <a:ext cx="816590" cy="81659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200" b="1" i="1" dirty="0">
                  <a:solidFill>
                    <a:schemeClr val="bg1"/>
                  </a:solidFill>
                </a:rPr>
                <a:t>2021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íṥḻíḍe"/>
            <p:cNvSpPr txBox="1"/>
            <p:nvPr/>
          </p:nvSpPr>
          <p:spPr bwMode="auto">
            <a:xfrm>
              <a:off x="9804820" y="4684070"/>
              <a:ext cx="153082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i="1" dirty="0">
                  <a:solidFill>
                    <a:schemeClr val="accent1"/>
                  </a:solidFill>
                </a:rPr>
                <a:t>2022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5" name="2113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924924"/>
            <a:ext cx="10845800" cy="4221879"/>
            <a:chOff x="673100" y="1924927"/>
            <a:chExt cx="10845800" cy="4221879"/>
          </a:xfrm>
        </p:grpSpPr>
        <p:grpSp>
          <p:nvGrpSpPr>
            <p:cNvPr id="6" name="ïŝļîḍe"/>
            <p:cNvGrpSpPr/>
            <p:nvPr/>
          </p:nvGrpSpPr>
          <p:grpSpPr>
            <a:xfrm>
              <a:off x="4421485" y="2165350"/>
              <a:ext cx="3349031" cy="3981456"/>
              <a:chOff x="4421485" y="2165350"/>
              <a:chExt cx="3349031" cy="3981456"/>
            </a:xfrm>
          </p:grpSpPr>
          <p:sp>
            <p:nvSpPr>
              <p:cNvPr id="39" name="is1ïḍè"/>
              <p:cNvSpPr/>
              <p:nvPr/>
            </p:nvSpPr>
            <p:spPr bwMode="auto">
              <a:xfrm>
                <a:off x="6080475" y="2220798"/>
                <a:ext cx="1690041" cy="1680061"/>
              </a:xfrm>
              <a:custGeom>
                <a:avLst/>
                <a:gdLst>
                  <a:gd name="T0" fmla="*/ 644 w 644"/>
                  <a:gd name="T1" fmla="*/ 599 h 640"/>
                  <a:gd name="T2" fmla="*/ 619 w 644"/>
                  <a:gd name="T3" fmla="*/ 600 h 640"/>
                  <a:gd name="T4" fmla="*/ 6 w 644"/>
                  <a:gd name="T5" fmla="*/ 0 h 640"/>
                  <a:gd name="T6" fmla="*/ 0 w 644"/>
                  <a:gd name="T7" fmla="*/ 0 h 640"/>
                  <a:gd name="T8" fmla="*/ 0 w 644"/>
                  <a:gd name="T9" fmla="*/ 38 h 640"/>
                  <a:gd name="T10" fmla="*/ 6 w 644"/>
                  <a:gd name="T11" fmla="*/ 38 h 640"/>
                  <a:gd name="T12" fmla="*/ 581 w 644"/>
                  <a:gd name="T13" fmla="*/ 601 h 640"/>
                  <a:gd name="T14" fmla="*/ 556 w 644"/>
                  <a:gd name="T15" fmla="*/ 601 h 640"/>
                  <a:gd name="T16" fmla="*/ 599 w 644"/>
                  <a:gd name="T17" fmla="*/ 640 h 640"/>
                  <a:gd name="T18" fmla="*/ 599 w 644"/>
                  <a:gd name="T19" fmla="*/ 640 h 640"/>
                  <a:gd name="T20" fmla="*/ 599 w 644"/>
                  <a:gd name="T21" fmla="*/ 640 h 640"/>
                  <a:gd name="T22" fmla="*/ 644 w 644"/>
                  <a:gd name="T23" fmla="*/ 59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4" h="640">
                    <a:moveTo>
                      <a:pt x="644" y="599"/>
                    </a:moveTo>
                    <a:cubicBezTo>
                      <a:pt x="619" y="600"/>
                      <a:pt x="619" y="600"/>
                      <a:pt x="619" y="600"/>
                    </a:cubicBezTo>
                    <a:cubicBezTo>
                      <a:pt x="612" y="268"/>
                      <a:pt x="340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38"/>
                      <a:pt x="4" y="38"/>
                      <a:pt x="6" y="38"/>
                    </a:cubicBezTo>
                    <a:cubicBezTo>
                      <a:pt x="319" y="38"/>
                      <a:pt x="574" y="289"/>
                      <a:pt x="581" y="601"/>
                    </a:cubicBezTo>
                    <a:cubicBezTo>
                      <a:pt x="556" y="601"/>
                      <a:pt x="556" y="601"/>
                      <a:pt x="556" y="601"/>
                    </a:cubicBezTo>
                    <a:cubicBezTo>
                      <a:pt x="599" y="640"/>
                      <a:pt x="599" y="640"/>
                      <a:pt x="599" y="640"/>
                    </a:cubicBezTo>
                    <a:cubicBezTo>
                      <a:pt x="599" y="640"/>
                      <a:pt x="599" y="640"/>
                      <a:pt x="599" y="640"/>
                    </a:cubicBezTo>
                    <a:cubicBezTo>
                      <a:pt x="599" y="640"/>
                      <a:pt x="599" y="640"/>
                      <a:pt x="599" y="640"/>
                    </a:cubicBezTo>
                    <a:lnTo>
                      <a:pt x="644" y="5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0" name="íṣḻíḓé"/>
              <p:cNvSpPr/>
              <p:nvPr/>
            </p:nvSpPr>
            <p:spPr bwMode="auto">
              <a:xfrm>
                <a:off x="4492457" y="2165350"/>
                <a:ext cx="1530352" cy="1541443"/>
              </a:xfrm>
              <a:custGeom>
                <a:avLst/>
                <a:gdLst>
                  <a:gd name="T0" fmla="*/ 583 w 583"/>
                  <a:gd name="T1" fmla="*/ 41 h 587"/>
                  <a:gd name="T2" fmla="*/ 538 w 583"/>
                  <a:gd name="T3" fmla="*/ 0 h 587"/>
                  <a:gd name="T4" fmla="*/ 541 w 583"/>
                  <a:gd name="T5" fmla="*/ 25 h 587"/>
                  <a:gd name="T6" fmla="*/ 0 w 583"/>
                  <a:gd name="T7" fmla="*/ 584 h 587"/>
                  <a:gd name="T8" fmla="*/ 38 w 583"/>
                  <a:gd name="T9" fmla="*/ 587 h 587"/>
                  <a:gd name="T10" fmla="*/ 546 w 583"/>
                  <a:gd name="T11" fmla="*/ 63 h 587"/>
                  <a:gd name="T12" fmla="*/ 548 w 583"/>
                  <a:gd name="T13" fmla="*/ 88 h 587"/>
                  <a:gd name="T14" fmla="*/ 583 w 583"/>
                  <a:gd name="T15" fmla="*/ 4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587">
                    <a:moveTo>
                      <a:pt x="583" y="41"/>
                    </a:moveTo>
                    <a:cubicBezTo>
                      <a:pt x="538" y="0"/>
                      <a:pt x="538" y="0"/>
                      <a:pt x="538" y="0"/>
                    </a:cubicBezTo>
                    <a:cubicBezTo>
                      <a:pt x="541" y="25"/>
                      <a:pt x="541" y="25"/>
                      <a:pt x="541" y="25"/>
                    </a:cubicBezTo>
                    <a:cubicBezTo>
                      <a:pt x="252" y="58"/>
                      <a:pt x="24" y="292"/>
                      <a:pt x="0" y="584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61" y="313"/>
                      <a:pt x="275" y="94"/>
                      <a:pt x="546" y="63"/>
                    </a:cubicBezTo>
                    <a:cubicBezTo>
                      <a:pt x="548" y="88"/>
                      <a:pt x="548" y="88"/>
                      <a:pt x="548" y="88"/>
                    </a:cubicBezTo>
                    <a:lnTo>
                      <a:pt x="583" y="4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1" name="ï$1ïḍé"/>
              <p:cNvSpPr/>
              <p:nvPr/>
            </p:nvSpPr>
            <p:spPr bwMode="auto">
              <a:xfrm>
                <a:off x="4421485" y="3758913"/>
                <a:ext cx="1690041" cy="1681170"/>
              </a:xfrm>
              <a:custGeom>
                <a:avLst/>
                <a:gdLst>
                  <a:gd name="T0" fmla="*/ 644 w 644"/>
                  <a:gd name="T1" fmla="*/ 602 h 640"/>
                  <a:gd name="T2" fmla="*/ 638 w 644"/>
                  <a:gd name="T3" fmla="*/ 602 h 640"/>
                  <a:gd name="T4" fmla="*/ 64 w 644"/>
                  <a:gd name="T5" fmla="*/ 39 h 640"/>
                  <a:gd name="T6" fmla="*/ 89 w 644"/>
                  <a:gd name="T7" fmla="*/ 39 h 640"/>
                  <a:gd name="T8" fmla="*/ 45 w 644"/>
                  <a:gd name="T9" fmla="*/ 0 h 640"/>
                  <a:gd name="T10" fmla="*/ 0 w 644"/>
                  <a:gd name="T11" fmla="*/ 41 h 640"/>
                  <a:gd name="T12" fmla="*/ 25 w 644"/>
                  <a:gd name="T13" fmla="*/ 40 h 640"/>
                  <a:gd name="T14" fmla="*/ 638 w 644"/>
                  <a:gd name="T15" fmla="*/ 640 h 640"/>
                  <a:gd name="T16" fmla="*/ 644 w 644"/>
                  <a:gd name="T17" fmla="*/ 640 h 640"/>
                  <a:gd name="T18" fmla="*/ 644 w 644"/>
                  <a:gd name="T19" fmla="*/ 602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640">
                    <a:moveTo>
                      <a:pt x="644" y="602"/>
                    </a:moveTo>
                    <a:cubicBezTo>
                      <a:pt x="642" y="602"/>
                      <a:pt x="640" y="602"/>
                      <a:pt x="638" y="602"/>
                    </a:cubicBezTo>
                    <a:cubicBezTo>
                      <a:pt x="325" y="602"/>
                      <a:pt x="70" y="351"/>
                      <a:pt x="64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2" y="372"/>
                      <a:pt x="304" y="640"/>
                      <a:pt x="638" y="640"/>
                    </a:cubicBezTo>
                    <a:cubicBezTo>
                      <a:pt x="640" y="640"/>
                      <a:pt x="642" y="640"/>
                      <a:pt x="644" y="640"/>
                    </a:cubicBezTo>
                    <a:lnTo>
                      <a:pt x="644" y="60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2" name="íšlíďé"/>
              <p:cNvSpPr/>
              <p:nvPr/>
            </p:nvSpPr>
            <p:spPr bwMode="auto">
              <a:xfrm>
                <a:off x="6170300" y="3954088"/>
                <a:ext cx="1530352" cy="1541443"/>
              </a:xfrm>
              <a:custGeom>
                <a:avLst/>
                <a:gdLst>
                  <a:gd name="T0" fmla="*/ 583 w 583"/>
                  <a:gd name="T1" fmla="*/ 3 h 587"/>
                  <a:gd name="T2" fmla="*/ 545 w 583"/>
                  <a:gd name="T3" fmla="*/ 0 h 587"/>
                  <a:gd name="T4" fmla="*/ 38 w 583"/>
                  <a:gd name="T5" fmla="*/ 524 h 587"/>
                  <a:gd name="T6" fmla="*/ 35 w 583"/>
                  <a:gd name="T7" fmla="*/ 499 h 587"/>
                  <a:gd name="T8" fmla="*/ 0 w 583"/>
                  <a:gd name="T9" fmla="*/ 546 h 587"/>
                  <a:gd name="T10" fmla="*/ 45 w 583"/>
                  <a:gd name="T11" fmla="*/ 587 h 587"/>
                  <a:gd name="T12" fmla="*/ 42 w 583"/>
                  <a:gd name="T13" fmla="*/ 562 h 587"/>
                  <a:gd name="T14" fmla="*/ 583 w 583"/>
                  <a:gd name="T15" fmla="*/ 3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587">
                    <a:moveTo>
                      <a:pt x="583" y="3"/>
                    </a:moveTo>
                    <a:cubicBezTo>
                      <a:pt x="545" y="0"/>
                      <a:pt x="545" y="0"/>
                      <a:pt x="545" y="0"/>
                    </a:cubicBezTo>
                    <a:cubicBezTo>
                      <a:pt x="523" y="273"/>
                      <a:pt x="308" y="493"/>
                      <a:pt x="38" y="524"/>
                    </a:cubicBezTo>
                    <a:cubicBezTo>
                      <a:pt x="35" y="499"/>
                      <a:pt x="35" y="499"/>
                      <a:pt x="35" y="499"/>
                    </a:cubicBezTo>
                    <a:cubicBezTo>
                      <a:pt x="0" y="546"/>
                      <a:pt x="0" y="546"/>
                      <a:pt x="0" y="546"/>
                    </a:cubicBezTo>
                    <a:cubicBezTo>
                      <a:pt x="45" y="587"/>
                      <a:pt x="45" y="587"/>
                      <a:pt x="45" y="587"/>
                    </a:cubicBezTo>
                    <a:cubicBezTo>
                      <a:pt x="42" y="562"/>
                      <a:pt x="42" y="562"/>
                      <a:pt x="42" y="562"/>
                    </a:cubicBezTo>
                    <a:cubicBezTo>
                      <a:pt x="331" y="529"/>
                      <a:pt x="559" y="295"/>
                      <a:pt x="583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3" name="íṧļîḑé"/>
              <p:cNvSpPr/>
              <p:nvPr/>
            </p:nvSpPr>
            <p:spPr>
              <a:xfrm>
                <a:off x="4711536" y="2445976"/>
                <a:ext cx="2768927" cy="2768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15"/>
              </a:p>
            </p:txBody>
          </p:sp>
          <p:grpSp>
            <p:nvGrpSpPr>
              <p:cNvPr id="44" name="ïṩḻiḍe"/>
              <p:cNvGrpSpPr/>
              <p:nvPr/>
            </p:nvGrpSpPr>
            <p:grpSpPr>
              <a:xfrm>
                <a:off x="5540766" y="5200970"/>
                <a:ext cx="1110468" cy="945836"/>
                <a:chOff x="5438551" y="4875797"/>
                <a:chExt cx="1314898" cy="1119956"/>
              </a:xfrm>
            </p:grpSpPr>
            <p:sp>
              <p:nvSpPr>
                <p:cNvPr id="51" name="işļiďé"/>
                <p:cNvSpPr/>
                <p:nvPr/>
              </p:nvSpPr>
              <p:spPr bwMode="auto">
                <a:xfrm>
                  <a:off x="5551311" y="4881531"/>
                  <a:ext cx="1089378" cy="94986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2" name="îṣ1iďé"/>
                <p:cNvSpPr/>
                <p:nvPr/>
              </p:nvSpPr>
              <p:spPr bwMode="auto">
                <a:xfrm>
                  <a:off x="5551311" y="5831391"/>
                  <a:ext cx="1089378" cy="118494"/>
                </a:xfrm>
                <a:custGeom>
                  <a:avLst/>
                  <a:gdLst>
                    <a:gd name="T0" fmla="*/ 0 w 570"/>
                    <a:gd name="T1" fmla="*/ 0 h 62"/>
                    <a:gd name="T2" fmla="*/ 570 w 570"/>
                    <a:gd name="T3" fmla="*/ 0 h 62"/>
                    <a:gd name="T4" fmla="*/ 527 w 570"/>
                    <a:gd name="T5" fmla="*/ 62 h 62"/>
                    <a:gd name="T6" fmla="*/ 43 w 570"/>
                    <a:gd name="T7" fmla="*/ 62 h 62"/>
                    <a:gd name="T8" fmla="*/ 0 w 570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0" h="62">
                      <a:moveTo>
                        <a:pt x="0" y="0"/>
                      </a:moveTo>
                      <a:lnTo>
                        <a:pt x="570" y="0"/>
                      </a:lnTo>
                      <a:lnTo>
                        <a:pt x="527" y="62"/>
                      </a:lnTo>
                      <a:lnTo>
                        <a:pt x="43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3" name="î$ḻïḋê"/>
                <p:cNvSpPr/>
                <p:nvPr/>
              </p:nvSpPr>
              <p:spPr bwMode="auto">
                <a:xfrm>
                  <a:off x="5438551" y="4875797"/>
                  <a:ext cx="1314898" cy="240810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9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4" name="ïṣḷîḍè"/>
                <p:cNvSpPr/>
                <p:nvPr/>
              </p:nvSpPr>
              <p:spPr bwMode="auto">
                <a:xfrm>
                  <a:off x="5438551" y="5116607"/>
                  <a:ext cx="1314898" cy="235075"/>
                </a:xfrm>
                <a:custGeom>
                  <a:avLst/>
                  <a:gdLst>
                    <a:gd name="T0" fmla="*/ 290 w 290"/>
                    <a:gd name="T1" fmla="*/ 19 h 52"/>
                    <a:gd name="T2" fmla="*/ 267 w 290"/>
                    <a:gd name="T3" fmla="*/ 40 h 52"/>
                    <a:gd name="T4" fmla="*/ 23 w 290"/>
                    <a:gd name="T5" fmla="*/ 52 h 52"/>
                    <a:gd name="T6" fmla="*/ 0 w 290"/>
                    <a:gd name="T7" fmla="*/ 33 h 52"/>
                    <a:gd name="T8" fmla="*/ 0 w 290"/>
                    <a:gd name="T9" fmla="*/ 33 h 52"/>
                    <a:gd name="T10" fmla="*/ 23 w 290"/>
                    <a:gd name="T11" fmla="*/ 12 h 52"/>
                    <a:gd name="T12" fmla="*/ 267 w 290"/>
                    <a:gd name="T13" fmla="*/ 0 h 52"/>
                    <a:gd name="T14" fmla="*/ 290 w 290"/>
                    <a:gd name="T15" fmla="*/ 1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2">
                      <a:moveTo>
                        <a:pt x="290" y="19"/>
                      </a:moveTo>
                      <a:cubicBezTo>
                        <a:pt x="290" y="30"/>
                        <a:pt x="280" y="40"/>
                        <a:pt x="267" y="40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2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2"/>
                        <a:pt x="23" y="12"/>
                      </a:cubicBezTo>
                      <a:cubicBezTo>
                        <a:pt x="267" y="0"/>
                        <a:pt x="267" y="0"/>
                        <a:pt x="267" y="0"/>
                      </a:cubicBezTo>
                      <a:cubicBezTo>
                        <a:pt x="280" y="0"/>
                        <a:pt x="290" y="8"/>
                        <a:pt x="290" y="1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7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5" name="ïšlíḍé"/>
                <p:cNvSpPr/>
                <p:nvPr/>
              </p:nvSpPr>
              <p:spPr bwMode="auto">
                <a:xfrm>
                  <a:off x="5438551" y="5351683"/>
                  <a:ext cx="1314898" cy="240810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9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6" name="ïṧ1íḍê"/>
                <p:cNvSpPr/>
                <p:nvPr/>
              </p:nvSpPr>
              <p:spPr bwMode="auto">
                <a:xfrm>
                  <a:off x="5438551" y="5592493"/>
                  <a:ext cx="1314898" cy="238898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9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7" name="išlíḋê"/>
                <p:cNvSpPr/>
                <p:nvPr/>
              </p:nvSpPr>
              <p:spPr bwMode="auto">
                <a:xfrm>
                  <a:off x="6027197" y="4875797"/>
                  <a:ext cx="726252" cy="214053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5"/>
                        <a:pt x="15" y="26"/>
                      </a:cubicBezTo>
                      <a:cubicBezTo>
                        <a:pt x="15" y="37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8" name="í$ḻîḓé"/>
                <p:cNvSpPr/>
                <p:nvPr/>
              </p:nvSpPr>
              <p:spPr bwMode="auto">
                <a:xfrm>
                  <a:off x="6027197" y="5116607"/>
                  <a:ext cx="726252" cy="212141"/>
                </a:xfrm>
                <a:custGeom>
                  <a:avLst/>
                  <a:gdLst>
                    <a:gd name="T0" fmla="*/ 137 w 160"/>
                    <a:gd name="T1" fmla="*/ 0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0 h 47"/>
                    <a:gd name="T10" fmla="*/ 160 w 160"/>
                    <a:gd name="T11" fmla="*/ 19 h 47"/>
                    <a:gd name="T12" fmla="*/ 137 w 160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0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6"/>
                        <a:pt x="15" y="15"/>
                        <a:pt x="15" y="26"/>
                      </a:cubicBezTo>
                      <a:cubicBezTo>
                        <a:pt x="15" y="37"/>
                        <a:pt x="8" y="46"/>
                        <a:pt x="0" y="47"/>
                      </a:cubicBezTo>
                      <a:cubicBezTo>
                        <a:pt x="137" y="40"/>
                        <a:pt x="137" y="40"/>
                        <a:pt x="137" y="40"/>
                      </a:cubicBezTo>
                      <a:cubicBezTo>
                        <a:pt x="150" y="40"/>
                        <a:pt x="160" y="30"/>
                        <a:pt x="160" y="19"/>
                      </a:cubicBezTo>
                      <a:cubicBezTo>
                        <a:pt x="160" y="8"/>
                        <a:pt x="150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9" name="ïṩľîḑê"/>
                <p:cNvSpPr/>
                <p:nvPr/>
              </p:nvSpPr>
              <p:spPr bwMode="auto">
                <a:xfrm>
                  <a:off x="6027197" y="5351683"/>
                  <a:ext cx="726252" cy="212141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7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6"/>
                        <a:pt x="15" y="27"/>
                      </a:cubicBezTo>
                      <a:cubicBezTo>
                        <a:pt x="15" y="38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0" name="ïṡļide"/>
                <p:cNvSpPr/>
                <p:nvPr/>
              </p:nvSpPr>
              <p:spPr bwMode="auto">
                <a:xfrm>
                  <a:off x="6027197" y="5592493"/>
                  <a:ext cx="726252" cy="212141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5"/>
                        <a:pt x="15" y="26"/>
                      </a:cubicBezTo>
                      <a:cubicBezTo>
                        <a:pt x="15" y="37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1" name="íślíḋe"/>
                <p:cNvSpPr/>
                <p:nvPr/>
              </p:nvSpPr>
              <p:spPr bwMode="auto">
                <a:xfrm>
                  <a:off x="6027197" y="5777878"/>
                  <a:ext cx="613492" cy="53513"/>
                </a:xfrm>
                <a:custGeom>
                  <a:avLst/>
                  <a:gdLst>
                    <a:gd name="T0" fmla="*/ 0 w 321"/>
                    <a:gd name="T1" fmla="*/ 28 h 28"/>
                    <a:gd name="T2" fmla="*/ 321 w 321"/>
                    <a:gd name="T3" fmla="*/ 28 h 28"/>
                    <a:gd name="T4" fmla="*/ 321 w 321"/>
                    <a:gd name="T5" fmla="*/ 0 h 28"/>
                    <a:gd name="T6" fmla="*/ 0 w 321"/>
                    <a:gd name="T7" fmla="*/ 14 h 28"/>
                    <a:gd name="T8" fmla="*/ 0 w 321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28">
                      <a:moveTo>
                        <a:pt x="0" y="28"/>
                      </a:moveTo>
                      <a:lnTo>
                        <a:pt x="321" y="28"/>
                      </a:lnTo>
                      <a:lnTo>
                        <a:pt x="321" y="0"/>
                      </a:lnTo>
                      <a:lnTo>
                        <a:pt x="0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2" name="í$ḻiďè"/>
                <p:cNvSpPr/>
                <p:nvPr/>
              </p:nvSpPr>
              <p:spPr bwMode="auto">
                <a:xfrm>
                  <a:off x="6027197" y="5537068"/>
                  <a:ext cx="613492" cy="86003"/>
                </a:xfrm>
                <a:custGeom>
                  <a:avLst/>
                  <a:gdLst>
                    <a:gd name="T0" fmla="*/ 0 w 321"/>
                    <a:gd name="T1" fmla="*/ 45 h 45"/>
                    <a:gd name="T2" fmla="*/ 321 w 321"/>
                    <a:gd name="T3" fmla="*/ 31 h 45"/>
                    <a:gd name="T4" fmla="*/ 321 w 321"/>
                    <a:gd name="T5" fmla="*/ 0 h 45"/>
                    <a:gd name="T6" fmla="*/ 0 w 321"/>
                    <a:gd name="T7" fmla="*/ 17 h 45"/>
                    <a:gd name="T8" fmla="*/ 0 w 321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5">
                      <a:moveTo>
                        <a:pt x="0" y="45"/>
                      </a:moveTo>
                      <a:lnTo>
                        <a:pt x="321" y="31"/>
                      </a:lnTo>
                      <a:lnTo>
                        <a:pt x="321" y="0"/>
                      </a:lnTo>
                      <a:lnTo>
                        <a:pt x="0" y="1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3" name="îṥľïḋe"/>
                <p:cNvSpPr/>
                <p:nvPr/>
              </p:nvSpPr>
              <p:spPr bwMode="auto">
                <a:xfrm>
                  <a:off x="6027197" y="5061183"/>
                  <a:ext cx="613492" cy="86003"/>
                </a:xfrm>
                <a:custGeom>
                  <a:avLst/>
                  <a:gdLst>
                    <a:gd name="T0" fmla="*/ 0 w 321"/>
                    <a:gd name="T1" fmla="*/ 15 h 45"/>
                    <a:gd name="T2" fmla="*/ 0 w 321"/>
                    <a:gd name="T3" fmla="*/ 45 h 45"/>
                    <a:gd name="T4" fmla="*/ 321 w 321"/>
                    <a:gd name="T5" fmla="*/ 29 h 45"/>
                    <a:gd name="T6" fmla="*/ 321 w 321"/>
                    <a:gd name="T7" fmla="*/ 0 h 45"/>
                    <a:gd name="T8" fmla="*/ 0 w 321"/>
                    <a:gd name="T9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5">
                      <a:moveTo>
                        <a:pt x="0" y="15"/>
                      </a:moveTo>
                      <a:lnTo>
                        <a:pt x="0" y="45"/>
                      </a:lnTo>
                      <a:lnTo>
                        <a:pt x="321" y="29"/>
                      </a:lnTo>
                      <a:lnTo>
                        <a:pt x="32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4" name="î$1îḑê"/>
                <p:cNvSpPr/>
                <p:nvPr/>
              </p:nvSpPr>
              <p:spPr bwMode="auto">
                <a:xfrm>
                  <a:off x="6027197" y="5301992"/>
                  <a:ext cx="613492" cy="82180"/>
                </a:xfrm>
                <a:custGeom>
                  <a:avLst/>
                  <a:gdLst>
                    <a:gd name="T0" fmla="*/ 0 w 321"/>
                    <a:gd name="T1" fmla="*/ 43 h 43"/>
                    <a:gd name="T2" fmla="*/ 321 w 321"/>
                    <a:gd name="T3" fmla="*/ 28 h 43"/>
                    <a:gd name="T4" fmla="*/ 321 w 321"/>
                    <a:gd name="T5" fmla="*/ 0 h 43"/>
                    <a:gd name="T6" fmla="*/ 0 w 321"/>
                    <a:gd name="T7" fmla="*/ 14 h 43"/>
                    <a:gd name="T8" fmla="*/ 0 w 32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3">
                      <a:moveTo>
                        <a:pt x="0" y="43"/>
                      </a:moveTo>
                      <a:lnTo>
                        <a:pt x="321" y="28"/>
                      </a:lnTo>
                      <a:lnTo>
                        <a:pt x="321" y="0"/>
                      </a:lnTo>
                      <a:lnTo>
                        <a:pt x="0" y="14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5" name="i$1iḑê"/>
                <p:cNvSpPr/>
                <p:nvPr/>
              </p:nvSpPr>
              <p:spPr bwMode="auto">
                <a:xfrm>
                  <a:off x="5673627" y="5949884"/>
                  <a:ext cx="839013" cy="45869"/>
                </a:xfrm>
                <a:custGeom>
                  <a:avLst/>
                  <a:gdLst>
                    <a:gd name="T0" fmla="*/ 0 w 185"/>
                    <a:gd name="T1" fmla="*/ 0 h 10"/>
                    <a:gd name="T2" fmla="*/ 0 w 185"/>
                    <a:gd name="T3" fmla="*/ 0 h 10"/>
                    <a:gd name="T4" fmla="*/ 46 w 185"/>
                    <a:gd name="T5" fmla="*/ 10 h 10"/>
                    <a:gd name="T6" fmla="*/ 140 w 185"/>
                    <a:gd name="T7" fmla="*/ 10 h 10"/>
                    <a:gd name="T8" fmla="*/ 185 w 185"/>
                    <a:gd name="T9" fmla="*/ 0 h 10"/>
                    <a:gd name="T10" fmla="*/ 185 w 185"/>
                    <a:gd name="T11" fmla="*/ 0 h 10"/>
                    <a:gd name="T12" fmla="*/ 0 w 185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5" h="1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21" y="10"/>
                        <a:pt x="46" y="10"/>
                      </a:cubicBezTo>
                      <a:cubicBezTo>
                        <a:pt x="140" y="10"/>
                        <a:pt x="140" y="10"/>
                        <a:pt x="140" y="10"/>
                      </a:cubicBezTo>
                      <a:cubicBezTo>
                        <a:pt x="165" y="10"/>
                        <a:pt x="185" y="5"/>
                        <a:pt x="185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6" name="išḷidê"/>
                <p:cNvSpPr/>
                <p:nvPr/>
              </p:nvSpPr>
              <p:spPr bwMode="auto">
                <a:xfrm>
                  <a:off x="6027197" y="5831391"/>
                  <a:ext cx="613492" cy="118494"/>
                </a:xfrm>
                <a:custGeom>
                  <a:avLst/>
                  <a:gdLst>
                    <a:gd name="T0" fmla="*/ 0 w 321"/>
                    <a:gd name="T1" fmla="*/ 62 h 62"/>
                    <a:gd name="T2" fmla="*/ 278 w 321"/>
                    <a:gd name="T3" fmla="*/ 62 h 62"/>
                    <a:gd name="T4" fmla="*/ 321 w 321"/>
                    <a:gd name="T5" fmla="*/ 0 h 62"/>
                    <a:gd name="T6" fmla="*/ 0 w 321"/>
                    <a:gd name="T7" fmla="*/ 0 h 62"/>
                    <a:gd name="T8" fmla="*/ 0 w 321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62">
                      <a:moveTo>
                        <a:pt x="0" y="62"/>
                      </a:moveTo>
                      <a:lnTo>
                        <a:pt x="278" y="62"/>
                      </a:lnTo>
                      <a:lnTo>
                        <a:pt x="321" y="0"/>
                      </a:lnTo>
                      <a:lnTo>
                        <a:pt x="0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</p:grpSp>
          <p:sp>
            <p:nvSpPr>
              <p:cNvPr id="45" name="îSḻîḋè"/>
              <p:cNvSpPr/>
              <p:nvPr/>
            </p:nvSpPr>
            <p:spPr bwMode="auto">
              <a:xfrm>
                <a:off x="6165938" y="3333446"/>
                <a:ext cx="1443988" cy="967840"/>
              </a:xfrm>
              <a:custGeom>
                <a:avLst/>
                <a:gdLst>
                  <a:gd name="T0" fmla="*/ 184 w 431"/>
                  <a:gd name="T1" fmla="*/ 258 h 289"/>
                  <a:gd name="T2" fmla="*/ 258 w 431"/>
                  <a:gd name="T3" fmla="*/ 266 h 289"/>
                  <a:gd name="T4" fmla="*/ 268 w 431"/>
                  <a:gd name="T5" fmla="*/ 265 h 289"/>
                  <a:gd name="T6" fmla="*/ 329 w 431"/>
                  <a:gd name="T7" fmla="*/ 237 h 289"/>
                  <a:gd name="T8" fmla="*/ 356 w 431"/>
                  <a:gd name="T9" fmla="*/ 215 h 289"/>
                  <a:gd name="T10" fmla="*/ 321 w 431"/>
                  <a:gd name="T11" fmla="*/ 221 h 289"/>
                  <a:gd name="T12" fmla="*/ 403 w 431"/>
                  <a:gd name="T13" fmla="*/ 131 h 289"/>
                  <a:gd name="T14" fmla="*/ 431 w 431"/>
                  <a:gd name="T15" fmla="*/ 6 h 289"/>
                  <a:gd name="T16" fmla="*/ 365 w 431"/>
                  <a:gd name="T17" fmla="*/ 36 h 289"/>
                  <a:gd name="T18" fmla="*/ 130 w 431"/>
                  <a:gd name="T19" fmla="*/ 49 h 289"/>
                  <a:gd name="T20" fmla="*/ 71 w 431"/>
                  <a:gd name="T21" fmla="*/ 102 h 289"/>
                  <a:gd name="T22" fmla="*/ 73 w 431"/>
                  <a:gd name="T23" fmla="*/ 84 h 289"/>
                  <a:gd name="T24" fmla="*/ 3 w 431"/>
                  <a:gd name="T25" fmla="*/ 286 h 289"/>
                  <a:gd name="T26" fmla="*/ 81 w 431"/>
                  <a:gd name="T27" fmla="*/ 172 h 289"/>
                  <a:gd name="T28" fmla="*/ 279 w 431"/>
                  <a:gd name="T29" fmla="*/ 104 h 289"/>
                  <a:gd name="T30" fmla="*/ 89 w 431"/>
                  <a:gd name="T31" fmla="*/ 180 h 289"/>
                  <a:gd name="T32" fmla="*/ 20 w 431"/>
                  <a:gd name="T33" fmla="*/ 289 h 289"/>
                  <a:gd name="T34" fmla="*/ 63 w 431"/>
                  <a:gd name="T35" fmla="*/ 265 h 289"/>
                  <a:gd name="T36" fmla="*/ 223 w 431"/>
                  <a:gd name="T37" fmla="*/ 279 h 289"/>
                  <a:gd name="T38" fmla="*/ 184 w 431"/>
                  <a:gd name="T39" fmla="*/ 25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289">
                    <a:moveTo>
                      <a:pt x="184" y="258"/>
                    </a:moveTo>
                    <a:cubicBezTo>
                      <a:pt x="184" y="258"/>
                      <a:pt x="225" y="270"/>
                      <a:pt x="258" y="266"/>
                    </a:cubicBezTo>
                    <a:cubicBezTo>
                      <a:pt x="261" y="266"/>
                      <a:pt x="265" y="265"/>
                      <a:pt x="268" y="265"/>
                    </a:cubicBezTo>
                    <a:cubicBezTo>
                      <a:pt x="289" y="259"/>
                      <a:pt x="309" y="251"/>
                      <a:pt x="329" y="237"/>
                    </a:cubicBezTo>
                    <a:cubicBezTo>
                      <a:pt x="339" y="231"/>
                      <a:pt x="348" y="223"/>
                      <a:pt x="356" y="215"/>
                    </a:cubicBezTo>
                    <a:cubicBezTo>
                      <a:pt x="336" y="219"/>
                      <a:pt x="321" y="221"/>
                      <a:pt x="321" y="221"/>
                    </a:cubicBezTo>
                    <a:cubicBezTo>
                      <a:pt x="321" y="221"/>
                      <a:pt x="362" y="212"/>
                      <a:pt x="403" y="131"/>
                    </a:cubicBezTo>
                    <a:cubicBezTo>
                      <a:pt x="429" y="81"/>
                      <a:pt x="431" y="6"/>
                      <a:pt x="431" y="6"/>
                    </a:cubicBezTo>
                    <a:cubicBezTo>
                      <a:pt x="431" y="6"/>
                      <a:pt x="419" y="29"/>
                      <a:pt x="365" y="36"/>
                    </a:cubicBezTo>
                    <a:cubicBezTo>
                      <a:pt x="320" y="42"/>
                      <a:pt x="223" y="0"/>
                      <a:pt x="130" y="49"/>
                    </a:cubicBezTo>
                    <a:cubicBezTo>
                      <a:pt x="87" y="72"/>
                      <a:pt x="71" y="102"/>
                      <a:pt x="71" y="102"/>
                    </a:cubicBezTo>
                    <a:cubicBezTo>
                      <a:pt x="71" y="102"/>
                      <a:pt x="68" y="97"/>
                      <a:pt x="73" y="84"/>
                    </a:cubicBezTo>
                    <a:cubicBezTo>
                      <a:pt x="0" y="154"/>
                      <a:pt x="3" y="286"/>
                      <a:pt x="3" y="286"/>
                    </a:cubicBezTo>
                    <a:cubicBezTo>
                      <a:pt x="3" y="286"/>
                      <a:pt x="9" y="238"/>
                      <a:pt x="81" y="172"/>
                    </a:cubicBezTo>
                    <a:cubicBezTo>
                      <a:pt x="159" y="101"/>
                      <a:pt x="279" y="104"/>
                      <a:pt x="279" y="104"/>
                    </a:cubicBezTo>
                    <a:cubicBezTo>
                      <a:pt x="279" y="104"/>
                      <a:pt x="158" y="111"/>
                      <a:pt x="89" y="180"/>
                    </a:cubicBezTo>
                    <a:cubicBezTo>
                      <a:pt x="42" y="226"/>
                      <a:pt x="25" y="272"/>
                      <a:pt x="20" y="289"/>
                    </a:cubicBezTo>
                    <a:cubicBezTo>
                      <a:pt x="24" y="282"/>
                      <a:pt x="34" y="271"/>
                      <a:pt x="63" y="265"/>
                    </a:cubicBezTo>
                    <a:cubicBezTo>
                      <a:pt x="106" y="255"/>
                      <a:pt x="159" y="281"/>
                      <a:pt x="223" y="279"/>
                    </a:cubicBezTo>
                    <a:cubicBezTo>
                      <a:pt x="200" y="270"/>
                      <a:pt x="184" y="258"/>
                      <a:pt x="184" y="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6" name="ïṣļiďe"/>
              <p:cNvSpPr/>
              <p:nvPr/>
            </p:nvSpPr>
            <p:spPr bwMode="auto">
              <a:xfrm>
                <a:off x="6199849" y="4359215"/>
                <a:ext cx="1085110" cy="603310"/>
              </a:xfrm>
              <a:custGeom>
                <a:avLst/>
                <a:gdLst>
                  <a:gd name="T0" fmla="*/ 122 w 324"/>
                  <a:gd name="T1" fmla="*/ 160 h 180"/>
                  <a:gd name="T2" fmla="*/ 169 w 324"/>
                  <a:gd name="T3" fmla="*/ 178 h 180"/>
                  <a:gd name="T4" fmla="*/ 175 w 324"/>
                  <a:gd name="T5" fmla="*/ 179 h 180"/>
                  <a:gd name="T6" fmla="*/ 220 w 324"/>
                  <a:gd name="T7" fmla="*/ 171 h 180"/>
                  <a:gd name="T8" fmla="*/ 240 w 324"/>
                  <a:gd name="T9" fmla="*/ 161 h 180"/>
                  <a:gd name="T10" fmla="*/ 217 w 324"/>
                  <a:gd name="T11" fmla="*/ 159 h 180"/>
                  <a:gd name="T12" fmla="*/ 285 w 324"/>
                  <a:gd name="T13" fmla="*/ 115 h 180"/>
                  <a:gd name="T14" fmla="*/ 324 w 324"/>
                  <a:gd name="T15" fmla="*/ 38 h 180"/>
                  <a:gd name="T16" fmla="*/ 276 w 324"/>
                  <a:gd name="T17" fmla="*/ 47 h 180"/>
                  <a:gd name="T18" fmla="*/ 122 w 324"/>
                  <a:gd name="T19" fmla="*/ 16 h 180"/>
                  <a:gd name="T20" fmla="*/ 75 w 324"/>
                  <a:gd name="T21" fmla="*/ 40 h 180"/>
                  <a:gd name="T22" fmla="*/ 79 w 324"/>
                  <a:gd name="T23" fmla="*/ 29 h 180"/>
                  <a:gd name="T24" fmla="*/ 0 w 324"/>
                  <a:gd name="T25" fmla="*/ 148 h 180"/>
                  <a:gd name="T26" fmla="*/ 70 w 324"/>
                  <a:gd name="T27" fmla="*/ 87 h 180"/>
                  <a:gd name="T28" fmla="*/ 209 w 324"/>
                  <a:gd name="T29" fmla="*/ 76 h 180"/>
                  <a:gd name="T30" fmla="*/ 73 w 324"/>
                  <a:gd name="T31" fmla="*/ 93 h 180"/>
                  <a:gd name="T32" fmla="*/ 11 w 324"/>
                  <a:gd name="T33" fmla="*/ 153 h 180"/>
                  <a:gd name="T34" fmla="*/ 42 w 324"/>
                  <a:gd name="T35" fmla="*/ 144 h 180"/>
                  <a:gd name="T36" fmla="*/ 143 w 324"/>
                  <a:gd name="T37" fmla="*/ 180 h 180"/>
                  <a:gd name="T38" fmla="*/ 122 w 324"/>
                  <a:gd name="T39" fmla="*/ 16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4" h="180">
                    <a:moveTo>
                      <a:pt x="122" y="160"/>
                    </a:moveTo>
                    <a:cubicBezTo>
                      <a:pt x="122" y="160"/>
                      <a:pt x="146" y="175"/>
                      <a:pt x="169" y="178"/>
                    </a:cubicBezTo>
                    <a:cubicBezTo>
                      <a:pt x="171" y="178"/>
                      <a:pt x="173" y="178"/>
                      <a:pt x="175" y="179"/>
                    </a:cubicBezTo>
                    <a:cubicBezTo>
                      <a:pt x="190" y="179"/>
                      <a:pt x="204" y="176"/>
                      <a:pt x="220" y="171"/>
                    </a:cubicBezTo>
                    <a:cubicBezTo>
                      <a:pt x="227" y="168"/>
                      <a:pt x="234" y="165"/>
                      <a:pt x="240" y="161"/>
                    </a:cubicBezTo>
                    <a:cubicBezTo>
                      <a:pt x="227" y="161"/>
                      <a:pt x="217" y="159"/>
                      <a:pt x="217" y="159"/>
                    </a:cubicBezTo>
                    <a:cubicBezTo>
                      <a:pt x="217" y="159"/>
                      <a:pt x="245" y="160"/>
                      <a:pt x="285" y="115"/>
                    </a:cubicBezTo>
                    <a:cubicBezTo>
                      <a:pt x="310" y="86"/>
                      <a:pt x="324" y="38"/>
                      <a:pt x="324" y="38"/>
                    </a:cubicBezTo>
                    <a:cubicBezTo>
                      <a:pt x="324" y="38"/>
                      <a:pt x="312" y="51"/>
                      <a:pt x="276" y="47"/>
                    </a:cubicBezTo>
                    <a:cubicBezTo>
                      <a:pt x="246" y="43"/>
                      <a:pt x="190" y="0"/>
                      <a:pt x="122" y="16"/>
                    </a:cubicBezTo>
                    <a:cubicBezTo>
                      <a:pt x="90" y="23"/>
                      <a:pt x="75" y="40"/>
                      <a:pt x="75" y="40"/>
                    </a:cubicBezTo>
                    <a:cubicBezTo>
                      <a:pt x="75" y="40"/>
                      <a:pt x="74" y="37"/>
                      <a:pt x="79" y="29"/>
                    </a:cubicBezTo>
                    <a:cubicBezTo>
                      <a:pt x="20" y="62"/>
                      <a:pt x="0" y="148"/>
                      <a:pt x="0" y="148"/>
                    </a:cubicBezTo>
                    <a:cubicBezTo>
                      <a:pt x="0" y="148"/>
                      <a:pt x="12" y="118"/>
                      <a:pt x="70" y="87"/>
                    </a:cubicBezTo>
                    <a:cubicBezTo>
                      <a:pt x="132" y="54"/>
                      <a:pt x="209" y="76"/>
                      <a:pt x="209" y="76"/>
                    </a:cubicBezTo>
                    <a:cubicBezTo>
                      <a:pt x="209" y="76"/>
                      <a:pt x="130" y="61"/>
                      <a:pt x="73" y="93"/>
                    </a:cubicBezTo>
                    <a:cubicBezTo>
                      <a:pt x="35" y="116"/>
                      <a:pt x="17" y="143"/>
                      <a:pt x="11" y="153"/>
                    </a:cubicBezTo>
                    <a:cubicBezTo>
                      <a:pt x="14" y="149"/>
                      <a:pt x="23" y="143"/>
                      <a:pt x="42" y="144"/>
                    </a:cubicBezTo>
                    <a:cubicBezTo>
                      <a:pt x="72" y="145"/>
                      <a:pt x="102" y="171"/>
                      <a:pt x="143" y="180"/>
                    </a:cubicBezTo>
                    <a:cubicBezTo>
                      <a:pt x="130" y="170"/>
                      <a:pt x="122" y="160"/>
                      <a:pt x="122" y="1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7" name="îš1íḑê"/>
              <p:cNvSpPr/>
              <p:nvPr/>
            </p:nvSpPr>
            <p:spPr bwMode="auto">
              <a:xfrm>
                <a:off x="4929649" y="4371930"/>
                <a:ext cx="1085110" cy="590595"/>
              </a:xfrm>
              <a:custGeom>
                <a:avLst/>
                <a:gdLst>
                  <a:gd name="T0" fmla="*/ 202 w 324"/>
                  <a:gd name="T1" fmla="*/ 156 h 176"/>
                  <a:gd name="T2" fmla="*/ 156 w 324"/>
                  <a:gd name="T3" fmla="*/ 174 h 176"/>
                  <a:gd name="T4" fmla="*/ 149 w 324"/>
                  <a:gd name="T5" fmla="*/ 175 h 176"/>
                  <a:gd name="T6" fmla="*/ 105 w 324"/>
                  <a:gd name="T7" fmla="*/ 167 h 176"/>
                  <a:gd name="T8" fmla="*/ 84 w 324"/>
                  <a:gd name="T9" fmla="*/ 157 h 176"/>
                  <a:gd name="T10" fmla="*/ 108 w 324"/>
                  <a:gd name="T11" fmla="*/ 155 h 176"/>
                  <a:gd name="T12" fmla="*/ 39 w 324"/>
                  <a:gd name="T13" fmla="*/ 111 h 176"/>
                  <a:gd name="T14" fmla="*/ 0 w 324"/>
                  <a:gd name="T15" fmla="*/ 34 h 176"/>
                  <a:gd name="T16" fmla="*/ 48 w 324"/>
                  <a:gd name="T17" fmla="*/ 43 h 176"/>
                  <a:gd name="T18" fmla="*/ 202 w 324"/>
                  <a:gd name="T19" fmla="*/ 12 h 176"/>
                  <a:gd name="T20" fmla="*/ 324 w 324"/>
                  <a:gd name="T21" fmla="*/ 144 h 176"/>
                  <a:gd name="T22" fmla="*/ 255 w 324"/>
                  <a:gd name="T23" fmla="*/ 83 h 176"/>
                  <a:gd name="T24" fmla="*/ 115 w 324"/>
                  <a:gd name="T25" fmla="*/ 72 h 176"/>
                  <a:gd name="T26" fmla="*/ 251 w 324"/>
                  <a:gd name="T27" fmla="*/ 89 h 176"/>
                  <a:gd name="T28" fmla="*/ 314 w 324"/>
                  <a:gd name="T29" fmla="*/ 149 h 176"/>
                  <a:gd name="T30" fmla="*/ 282 w 324"/>
                  <a:gd name="T31" fmla="*/ 140 h 176"/>
                  <a:gd name="T32" fmla="*/ 181 w 324"/>
                  <a:gd name="T33" fmla="*/ 176 h 176"/>
                  <a:gd name="T34" fmla="*/ 202 w 324"/>
                  <a:gd name="T35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4" h="176">
                    <a:moveTo>
                      <a:pt x="202" y="156"/>
                    </a:moveTo>
                    <a:cubicBezTo>
                      <a:pt x="202" y="156"/>
                      <a:pt x="178" y="171"/>
                      <a:pt x="156" y="174"/>
                    </a:cubicBezTo>
                    <a:cubicBezTo>
                      <a:pt x="154" y="174"/>
                      <a:pt x="151" y="174"/>
                      <a:pt x="149" y="175"/>
                    </a:cubicBezTo>
                    <a:cubicBezTo>
                      <a:pt x="135" y="175"/>
                      <a:pt x="120" y="172"/>
                      <a:pt x="105" y="167"/>
                    </a:cubicBezTo>
                    <a:cubicBezTo>
                      <a:pt x="98" y="164"/>
                      <a:pt x="91" y="161"/>
                      <a:pt x="84" y="157"/>
                    </a:cubicBezTo>
                    <a:cubicBezTo>
                      <a:pt x="97" y="157"/>
                      <a:pt x="108" y="155"/>
                      <a:pt x="108" y="155"/>
                    </a:cubicBezTo>
                    <a:cubicBezTo>
                      <a:pt x="108" y="155"/>
                      <a:pt x="80" y="156"/>
                      <a:pt x="39" y="111"/>
                    </a:cubicBezTo>
                    <a:cubicBezTo>
                      <a:pt x="14" y="82"/>
                      <a:pt x="0" y="34"/>
                      <a:pt x="0" y="34"/>
                    </a:cubicBezTo>
                    <a:cubicBezTo>
                      <a:pt x="0" y="34"/>
                      <a:pt x="12" y="47"/>
                      <a:pt x="48" y="43"/>
                    </a:cubicBezTo>
                    <a:cubicBezTo>
                      <a:pt x="78" y="39"/>
                      <a:pt x="133" y="0"/>
                      <a:pt x="202" y="12"/>
                    </a:cubicBezTo>
                    <a:cubicBezTo>
                      <a:pt x="306" y="30"/>
                      <a:pt x="324" y="144"/>
                      <a:pt x="324" y="144"/>
                    </a:cubicBezTo>
                    <a:cubicBezTo>
                      <a:pt x="324" y="144"/>
                      <a:pt x="313" y="114"/>
                      <a:pt x="255" y="83"/>
                    </a:cubicBezTo>
                    <a:cubicBezTo>
                      <a:pt x="192" y="50"/>
                      <a:pt x="115" y="72"/>
                      <a:pt x="115" y="72"/>
                    </a:cubicBezTo>
                    <a:cubicBezTo>
                      <a:pt x="115" y="72"/>
                      <a:pt x="195" y="57"/>
                      <a:pt x="251" y="89"/>
                    </a:cubicBezTo>
                    <a:cubicBezTo>
                      <a:pt x="289" y="112"/>
                      <a:pt x="307" y="139"/>
                      <a:pt x="314" y="149"/>
                    </a:cubicBezTo>
                    <a:cubicBezTo>
                      <a:pt x="310" y="145"/>
                      <a:pt x="302" y="139"/>
                      <a:pt x="282" y="140"/>
                    </a:cubicBezTo>
                    <a:cubicBezTo>
                      <a:pt x="253" y="141"/>
                      <a:pt x="223" y="167"/>
                      <a:pt x="181" y="176"/>
                    </a:cubicBezTo>
                    <a:cubicBezTo>
                      <a:pt x="194" y="166"/>
                      <a:pt x="202" y="156"/>
                      <a:pt x="202" y="1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8" name="ïṧḷíḋe"/>
              <p:cNvSpPr/>
              <p:nvPr/>
            </p:nvSpPr>
            <p:spPr bwMode="auto">
              <a:xfrm>
                <a:off x="6119312" y="2451793"/>
                <a:ext cx="847742" cy="1062505"/>
              </a:xfrm>
              <a:custGeom>
                <a:avLst/>
                <a:gdLst>
                  <a:gd name="T0" fmla="*/ 196 w 253"/>
                  <a:gd name="T1" fmla="*/ 236 h 317"/>
                  <a:gd name="T2" fmla="*/ 237 w 253"/>
                  <a:gd name="T3" fmla="*/ 196 h 317"/>
                  <a:gd name="T4" fmla="*/ 252 w 253"/>
                  <a:gd name="T5" fmla="*/ 139 h 317"/>
                  <a:gd name="T6" fmla="*/ 236 w 253"/>
                  <a:gd name="T7" fmla="*/ 154 h 317"/>
                  <a:gd name="T8" fmla="*/ 239 w 253"/>
                  <a:gd name="T9" fmla="*/ 81 h 317"/>
                  <a:gd name="T10" fmla="*/ 215 w 253"/>
                  <a:gd name="T11" fmla="*/ 23 h 317"/>
                  <a:gd name="T12" fmla="*/ 198 w 253"/>
                  <a:gd name="T13" fmla="*/ 0 h 317"/>
                  <a:gd name="T14" fmla="*/ 184 w 253"/>
                  <a:gd name="T15" fmla="*/ 44 h 317"/>
                  <a:gd name="T16" fmla="*/ 64 w 253"/>
                  <a:gd name="T17" fmla="*/ 116 h 317"/>
                  <a:gd name="T18" fmla="*/ 23 w 253"/>
                  <a:gd name="T19" fmla="*/ 270 h 317"/>
                  <a:gd name="T20" fmla="*/ 31 w 253"/>
                  <a:gd name="T21" fmla="*/ 317 h 317"/>
                  <a:gd name="T22" fmla="*/ 55 w 253"/>
                  <a:gd name="T23" fmla="*/ 225 h 317"/>
                  <a:gd name="T24" fmla="*/ 141 w 253"/>
                  <a:gd name="T25" fmla="*/ 153 h 317"/>
                  <a:gd name="T26" fmla="*/ 65 w 253"/>
                  <a:gd name="T27" fmla="*/ 240 h 317"/>
                  <a:gd name="T28" fmla="*/ 51 w 253"/>
                  <a:gd name="T29" fmla="*/ 317 h 317"/>
                  <a:gd name="T30" fmla="*/ 152 w 253"/>
                  <a:gd name="T31" fmla="*/ 278 h 317"/>
                  <a:gd name="T32" fmla="*/ 224 w 253"/>
                  <a:gd name="T33" fmla="*/ 233 h 317"/>
                  <a:gd name="T34" fmla="*/ 196 w 253"/>
                  <a:gd name="T35" fmla="*/ 236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3" h="317">
                    <a:moveTo>
                      <a:pt x="196" y="236"/>
                    </a:moveTo>
                    <a:cubicBezTo>
                      <a:pt x="196" y="236"/>
                      <a:pt x="221" y="224"/>
                      <a:pt x="237" y="196"/>
                    </a:cubicBezTo>
                    <a:cubicBezTo>
                      <a:pt x="253" y="167"/>
                      <a:pt x="252" y="139"/>
                      <a:pt x="252" y="139"/>
                    </a:cubicBezTo>
                    <a:cubicBezTo>
                      <a:pt x="236" y="154"/>
                      <a:pt x="236" y="154"/>
                      <a:pt x="236" y="154"/>
                    </a:cubicBezTo>
                    <a:cubicBezTo>
                      <a:pt x="236" y="154"/>
                      <a:pt x="248" y="131"/>
                      <a:pt x="239" y="81"/>
                    </a:cubicBezTo>
                    <a:cubicBezTo>
                      <a:pt x="235" y="58"/>
                      <a:pt x="225" y="37"/>
                      <a:pt x="215" y="23"/>
                    </a:cubicBezTo>
                    <a:cubicBezTo>
                      <a:pt x="206" y="9"/>
                      <a:pt x="198" y="0"/>
                      <a:pt x="198" y="0"/>
                    </a:cubicBezTo>
                    <a:cubicBezTo>
                      <a:pt x="198" y="0"/>
                      <a:pt x="204" y="18"/>
                      <a:pt x="184" y="44"/>
                    </a:cubicBezTo>
                    <a:cubicBezTo>
                      <a:pt x="152" y="86"/>
                      <a:pt x="123" y="74"/>
                      <a:pt x="64" y="116"/>
                    </a:cubicBezTo>
                    <a:cubicBezTo>
                      <a:pt x="0" y="161"/>
                      <a:pt x="13" y="236"/>
                      <a:pt x="23" y="270"/>
                    </a:cubicBezTo>
                    <a:cubicBezTo>
                      <a:pt x="30" y="295"/>
                      <a:pt x="31" y="311"/>
                      <a:pt x="31" y="317"/>
                    </a:cubicBezTo>
                    <a:cubicBezTo>
                      <a:pt x="32" y="306"/>
                      <a:pt x="36" y="269"/>
                      <a:pt x="55" y="225"/>
                    </a:cubicBezTo>
                    <a:cubicBezTo>
                      <a:pt x="78" y="172"/>
                      <a:pt x="141" y="153"/>
                      <a:pt x="141" y="153"/>
                    </a:cubicBezTo>
                    <a:cubicBezTo>
                      <a:pt x="141" y="153"/>
                      <a:pt x="84" y="176"/>
                      <a:pt x="65" y="240"/>
                    </a:cubicBezTo>
                    <a:cubicBezTo>
                      <a:pt x="54" y="279"/>
                      <a:pt x="51" y="317"/>
                      <a:pt x="51" y="317"/>
                    </a:cubicBezTo>
                    <a:cubicBezTo>
                      <a:pt x="51" y="317"/>
                      <a:pt x="74" y="297"/>
                      <a:pt x="152" y="278"/>
                    </a:cubicBezTo>
                    <a:cubicBezTo>
                      <a:pt x="177" y="271"/>
                      <a:pt x="204" y="255"/>
                      <a:pt x="224" y="233"/>
                    </a:cubicBezTo>
                    <a:cubicBezTo>
                      <a:pt x="202" y="241"/>
                      <a:pt x="196" y="236"/>
                      <a:pt x="196" y="2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9" name="i$ļïďê"/>
              <p:cNvSpPr/>
              <p:nvPr/>
            </p:nvSpPr>
            <p:spPr bwMode="auto">
              <a:xfrm>
                <a:off x="5174081" y="2595910"/>
                <a:ext cx="847742" cy="918388"/>
              </a:xfrm>
              <a:custGeom>
                <a:avLst/>
                <a:gdLst>
                  <a:gd name="T0" fmla="*/ 108 w 253"/>
                  <a:gd name="T1" fmla="*/ 47 h 274"/>
                  <a:gd name="T2" fmla="*/ 124 w 253"/>
                  <a:gd name="T3" fmla="*/ 66 h 274"/>
                  <a:gd name="T4" fmla="*/ 94 w 253"/>
                  <a:gd name="T5" fmla="*/ 58 h 274"/>
                  <a:gd name="T6" fmla="*/ 34 w 253"/>
                  <a:gd name="T7" fmla="*/ 0 h 274"/>
                  <a:gd name="T8" fmla="*/ 21 w 253"/>
                  <a:gd name="T9" fmla="*/ 138 h 274"/>
                  <a:gd name="T10" fmla="*/ 65 w 253"/>
                  <a:gd name="T11" fmla="*/ 211 h 274"/>
                  <a:gd name="T12" fmla="*/ 52 w 253"/>
                  <a:gd name="T13" fmla="*/ 210 h 274"/>
                  <a:gd name="T14" fmla="*/ 149 w 253"/>
                  <a:gd name="T15" fmla="*/ 250 h 274"/>
                  <a:gd name="T16" fmla="*/ 238 w 253"/>
                  <a:gd name="T17" fmla="*/ 274 h 274"/>
                  <a:gd name="T18" fmla="*/ 239 w 253"/>
                  <a:gd name="T19" fmla="*/ 273 h 274"/>
                  <a:gd name="T20" fmla="*/ 222 w 253"/>
                  <a:gd name="T21" fmla="*/ 224 h 274"/>
                  <a:gd name="T22" fmla="*/ 131 w 253"/>
                  <a:gd name="T23" fmla="*/ 135 h 274"/>
                  <a:gd name="T24" fmla="*/ 213 w 253"/>
                  <a:gd name="T25" fmla="*/ 184 h 274"/>
                  <a:gd name="T26" fmla="*/ 249 w 253"/>
                  <a:gd name="T27" fmla="*/ 238 h 274"/>
                  <a:gd name="T28" fmla="*/ 240 w 253"/>
                  <a:gd name="T29" fmla="*/ 153 h 274"/>
                  <a:gd name="T30" fmla="*/ 237 w 253"/>
                  <a:gd name="T31" fmla="*/ 144 h 274"/>
                  <a:gd name="T32" fmla="*/ 108 w 253"/>
                  <a:gd name="T33" fmla="*/ 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274">
                    <a:moveTo>
                      <a:pt x="108" y="47"/>
                    </a:moveTo>
                    <a:cubicBezTo>
                      <a:pt x="124" y="66"/>
                      <a:pt x="124" y="66"/>
                      <a:pt x="124" y="66"/>
                    </a:cubicBezTo>
                    <a:cubicBezTo>
                      <a:pt x="113" y="63"/>
                      <a:pt x="102" y="61"/>
                      <a:pt x="94" y="58"/>
                    </a:cubicBezTo>
                    <a:cubicBezTo>
                      <a:pt x="55" y="47"/>
                      <a:pt x="34" y="0"/>
                      <a:pt x="34" y="0"/>
                    </a:cubicBezTo>
                    <a:cubicBezTo>
                      <a:pt x="34" y="0"/>
                      <a:pt x="0" y="69"/>
                      <a:pt x="21" y="138"/>
                    </a:cubicBezTo>
                    <a:cubicBezTo>
                      <a:pt x="31" y="168"/>
                      <a:pt x="46" y="192"/>
                      <a:pt x="65" y="211"/>
                    </a:cubicBezTo>
                    <a:cubicBezTo>
                      <a:pt x="61" y="211"/>
                      <a:pt x="57" y="210"/>
                      <a:pt x="52" y="210"/>
                    </a:cubicBezTo>
                    <a:cubicBezTo>
                      <a:pt x="77" y="239"/>
                      <a:pt x="116" y="247"/>
                      <a:pt x="149" y="250"/>
                    </a:cubicBezTo>
                    <a:cubicBezTo>
                      <a:pt x="209" y="254"/>
                      <a:pt x="238" y="274"/>
                      <a:pt x="238" y="274"/>
                    </a:cubicBezTo>
                    <a:cubicBezTo>
                      <a:pt x="238" y="274"/>
                      <a:pt x="239" y="274"/>
                      <a:pt x="239" y="273"/>
                    </a:cubicBezTo>
                    <a:cubicBezTo>
                      <a:pt x="235" y="259"/>
                      <a:pt x="230" y="243"/>
                      <a:pt x="222" y="224"/>
                    </a:cubicBezTo>
                    <a:cubicBezTo>
                      <a:pt x="194" y="161"/>
                      <a:pt x="131" y="135"/>
                      <a:pt x="131" y="135"/>
                    </a:cubicBezTo>
                    <a:cubicBezTo>
                      <a:pt x="131" y="135"/>
                      <a:pt x="176" y="149"/>
                      <a:pt x="213" y="184"/>
                    </a:cubicBezTo>
                    <a:cubicBezTo>
                      <a:pt x="227" y="197"/>
                      <a:pt x="239" y="217"/>
                      <a:pt x="249" y="238"/>
                    </a:cubicBezTo>
                    <a:cubicBezTo>
                      <a:pt x="253" y="216"/>
                      <a:pt x="253" y="186"/>
                      <a:pt x="240" y="153"/>
                    </a:cubicBezTo>
                    <a:cubicBezTo>
                      <a:pt x="239" y="150"/>
                      <a:pt x="238" y="147"/>
                      <a:pt x="237" y="144"/>
                    </a:cubicBezTo>
                    <a:cubicBezTo>
                      <a:pt x="209" y="82"/>
                      <a:pt x="146" y="58"/>
                      <a:pt x="108" y="4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50" name="îṩľíḍe"/>
              <p:cNvSpPr/>
              <p:nvPr/>
            </p:nvSpPr>
            <p:spPr bwMode="auto">
              <a:xfrm>
                <a:off x="4582074" y="3353227"/>
                <a:ext cx="1443988" cy="948059"/>
              </a:xfrm>
              <a:custGeom>
                <a:avLst/>
                <a:gdLst>
                  <a:gd name="T0" fmla="*/ 350 w 431"/>
                  <a:gd name="T1" fmla="*/ 166 h 283"/>
                  <a:gd name="T2" fmla="*/ 428 w 431"/>
                  <a:gd name="T3" fmla="*/ 280 h 283"/>
                  <a:gd name="T4" fmla="*/ 358 w 431"/>
                  <a:gd name="T5" fmla="*/ 78 h 283"/>
                  <a:gd name="T6" fmla="*/ 360 w 431"/>
                  <a:gd name="T7" fmla="*/ 96 h 283"/>
                  <a:gd name="T8" fmla="*/ 288 w 431"/>
                  <a:gd name="T9" fmla="*/ 35 h 283"/>
                  <a:gd name="T10" fmla="*/ 148 w 431"/>
                  <a:gd name="T11" fmla="*/ 13 h 283"/>
                  <a:gd name="T12" fmla="*/ 165 w 431"/>
                  <a:gd name="T13" fmla="*/ 24 h 283"/>
                  <a:gd name="T14" fmla="*/ 66 w 431"/>
                  <a:gd name="T15" fmla="*/ 30 h 283"/>
                  <a:gd name="T16" fmla="*/ 0 w 431"/>
                  <a:gd name="T17" fmla="*/ 0 h 283"/>
                  <a:gd name="T18" fmla="*/ 28 w 431"/>
                  <a:gd name="T19" fmla="*/ 125 h 283"/>
                  <a:gd name="T20" fmla="*/ 111 w 431"/>
                  <a:gd name="T21" fmla="*/ 215 h 283"/>
                  <a:gd name="T22" fmla="*/ 76 w 431"/>
                  <a:gd name="T23" fmla="*/ 209 h 283"/>
                  <a:gd name="T24" fmla="*/ 102 w 431"/>
                  <a:gd name="T25" fmla="*/ 231 h 283"/>
                  <a:gd name="T26" fmla="*/ 209 w 431"/>
                  <a:gd name="T27" fmla="*/ 273 h 283"/>
                  <a:gd name="T28" fmla="*/ 369 w 431"/>
                  <a:gd name="T29" fmla="*/ 259 h 283"/>
                  <a:gd name="T30" fmla="*/ 411 w 431"/>
                  <a:gd name="T31" fmla="*/ 283 h 283"/>
                  <a:gd name="T32" fmla="*/ 343 w 431"/>
                  <a:gd name="T33" fmla="*/ 174 h 283"/>
                  <a:gd name="T34" fmla="*/ 152 w 431"/>
                  <a:gd name="T35" fmla="*/ 98 h 283"/>
                  <a:gd name="T36" fmla="*/ 350 w 431"/>
                  <a:gd name="T37" fmla="*/ 16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83">
                    <a:moveTo>
                      <a:pt x="350" y="166"/>
                    </a:moveTo>
                    <a:cubicBezTo>
                      <a:pt x="423" y="232"/>
                      <a:pt x="428" y="280"/>
                      <a:pt x="428" y="280"/>
                    </a:cubicBezTo>
                    <a:cubicBezTo>
                      <a:pt x="428" y="280"/>
                      <a:pt x="431" y="148"/>
                      <a:pt x="358" y="78"/>
                    </a:cubicBezTo>
                    <a:cubicBezTo>
                      <a:pt x="363" y="91"/>
                      <a:pt x="360" y="96"/>
                      <a:pt x="360" y="96"/>
                    </a:cubicBezTo>
                    <a:cubicBezTo>
                      <a:pt x="360" y="96"/>
                      <a:pt x="331" y="54"/>
                      <a:pt x="288" y="35"/>
                    </a:cubicBezTo>
                    <a:cubicBezTo>
                      <a:pt x="211" y="1"/>
                      <a:pt x="148" y="13"/>
                      <a:pt x="148" y="13"/>
                    </a:cubicBezTo>
                    <a:cubicBezTo>
                      <a:pt x="165" y="24"/>
                      <a:pt x="165" y="24"/>
                      <a:pt x="165" y="24"/>
                    </a:cubicBezTo>
                    <a:cubicBezTo>
                      <a:pt x="134" y="29"/>
                      <a:pt x="103" y="34"/>
                      <a:pt x="66" y="30"/>
                    </a:cubicBezTo>
                    <a:cubicBezTo>
                      <a:pt x="12" y="24"/>
                      <a:pt x="0" y="0"/>
                      <a:pt x="0" y="0"/>
                    </a:cubicBezTo>
                    <a:cubicBezTo>
                      <a:pt x="0" y="0"/>
                      <a:pt x="2" y="75"/>
                      <a:pt x="28" y="125"/>
                    </a:cubicBezTo>
                    <a:cubicBezTo>
                      <a:pt x="70" y="206"/>
                      <a:pt x="111" y="215"/>
                      <a:pt x="111" y="215"/>
                    </a:cubicBezTo>
                    <a:cubicBezTo>
                      <a:pt x="111" y="215"/>
                      <a:pt x="95" y="213"/>
                      <a:pt x="76" y="209"/>
                    </a:cubicBezTo>
                    <a:cubicBezTo>
                      <a:pt x="83" y="217"/>
                      <a:pt x="92" y="225"/>
                      <a:pt x="102" y="231"/>
                    </a:cubicBezTo>
                    <a:cubicBezTo>
                      <a:pt x="122" y="245"/>
                      <a:pt x="175" y="271"/>
                      <a:pt x="209" y="273"/>
                    </a:cubicBezTo>
                    <a:cubicBezTo>
                      <a:pt x="266" y="278"/>
                      <a:pt x="325" y="249"/>
                      <a:pt x="369" y="259"/>
                    </a:cubicBezTo>
                    <a:cubicBezTo>
                      <a:pt x="397" y="265"/>
                      <a:pt x="407" y="276"/>
                      <a:pt x="411" y="283"/>
                    </a:cubicBezTo>
                    <a:cubicBezTo>
                      <a:pt x="406" y="266"/>
                      <a:pt x="390" y="220"/>
                      <a:pt x="343" y="174"/>
                    </a:cubicBezTo>
                    <a:cubicBezTo>
                      <a:pt x="273" y="105"/>
                      <a:pt x="152" y="98"/>
                      <a:pt x="152" y="98"/>
                    </a:cubicBezTo>
                    <a:cubicBezTo>
                      <a:pt x="152" y="98"/>
                      <a:pt x="272" y="95"/>
                      <a:pt x="350" y="1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</p:grpSp>
        <p:grpSp>
          <p:nvGrpSpPr>
            <p:cNvPr id="7" name="ïṧļíḋe"/>
            <p:cNvGrpSpPr/>
            <p:nvPr/>
          </p:nvGrpSpPr>
          <p:grpSpPr>
            <a:xfrm>
              <a:off x="673100" y="1924927"/>
              <a:ext cx="3370676" cy="3427246"/>
              <a:chOff x="673100" y="1924927"/>
              <a:chExt cx="3370676" cy="3427246"/>
            </a:xfrm>
          </p:grpSpPr>
          <p:grpSp>
            <p:nvGrpSpPr>
              <p:cNvPr id="24" name="î$ḷïḍê"/>
              <p:cNvGrpSpPr/>
              <p:nvPr/>
            </p:nvGrpSpPr>
            <p:grpSpPr>
              <a:xfrm>
                <a:off x="673100" y="1924927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35" name="íšḻîḓê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6" name="í$liḓé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ïšlïḋe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5" name="ïṣ1ïḑê"/>
              <p:cNvGrpSpPr/>
              <p:nvPr/>
            </p:nvGrpSpPr>
            <p:grpSpPr>
              <a:xfrm>
                <a:off x="673100" y="3068894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31" name="i$ḷïḑe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2" name="ïşḷîḍé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33" name="直接连接符 32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îSļïdé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" name="iśľïḍê"/>
              <p:cNvGrpSpPr/>
              <p:nvPr/>
            </p:nvGrpSpPr>
            <p:grpSpPr>
              <a:xfrm>
                <a:off x="673100" y="4212860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27" name="ï$ḻïde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28" name="ïSļïďe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îŝ1iḋe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ïŝļíde"/>
            <p:cNvGrpSpPr/>
            <p:nvPr/>
          </p:nvGrpSpPr>
          <p:grpSpPr>
            <a:xfrm>
              <a:off x="8148224" y="1924927"/>
              <a:ext cx="3370676" cy="3427246"/>
              <a:chOff x="8148224" y="1924927"/>
              <a:chExt cx="3370676" cy="3427246"/>
            </a:xfrm>
          </p:grpSpPr>
          <p:grpSp>
            <p:nvGrpSpPr>
              <p:cNvPr id="9" name="ísļîdê"/>
              <p:cNvGrpSpPr/>
              <p:nvPr/>
            </p:nvGrpSpPr>
            <p:grpSpPr>
              <a:xfrm>
                <a:off x="8148224" y="1924927"/>
                <a:ext cx="3370676" cy="1139313"/>
                <a:chOff x="8148224" y="1924927"/>
                <a:chExt cx="3370676" cy="1139313"/>
              </a:xfrm>
            </p:grpSpPr>
            <p:sp>
              <p:nvSpPr>
                <p:cNvPr id="20" name="íṥlïďê"/>
                <p:cNvSpPr txBox="1"/>
                <p:nvPr/>
              </p:nvSpPr>
              <p:spPr>
                <a:xfrm>
                  <a:off x="8148224" y="2432758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21" name="iŝḷïḍé"/>
                <p:cNvSpPr/>
                <p:nvPr/>
              </p:nvSpPr>
              <p:spPr>
                <a:xfrm>
                  <a:off x="8148224" y="1924927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>
                  <a:off x="8148224" y="2432758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iSḻîde"/>
                <p:cNvSpPr/>
                <p:nvPr/>
              </p:nvSpPr>
              <p:spPr bwMode="auto">
                <a:xfrm>
                  <a:off x="8148224" y="2103418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0" name="íŝḷîḍê"/>
              <p:cNvGrpSpPr/>
              <p:nvPr/>
            </p:nvGrpSpPr>
            <p:grpSpPr>
              <a:xfrm>
                <a:off x="8148224" y="3068894"/>
                <a:ext cx="3370676" cy="1139313"/>
                <a:chOff x="8148224" y="3068894"/>
                <a:chExt cx="3370676" cy="1139313"/>
              </a:xfrm>
            </p:grpSpPr>
            <p:sp>
              <p:nvSpPr>
                <p:cNvPr id="16" name="íṩlîďé"/>
                <p:cNvSpPr txBox="1"/>
                <p:nvPr/>
              </p:nvSpPr>
              <p:spPr>
                <a:xfrm>
                  <a:off x="8148224" y="3576725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7" name="íṧḻîďé"/>
                <p:cNvSpPr/>
                <p:nvPr/>
              </p:nvSpPr>
              <p:spPr>
                <a:xfrm>
                  <a:off x="8148224" y="3068894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8148224" y="3576725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íṡḷíḍè"/>
                <p:cNvSpPr/>
                <p:nvPr/>
              </p:nvSpPr>
              <p:spPr bwMode="auto">
                <a:xfrm>
                  <a:off x="8148224" y="3247385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1" name="iSlîḓê"/>
              <p:cNvGrpSpPr/>
              <p:nvPr/>
            </p:nvGrpSpPr>
            <p:grpSpPr>
              <a:xfrm>
                <a:off x="8148224" y="4212860"/>
                <a:ext cx="3370676" cy="1139313"/>
                <a:chOff x="8148224" y="4212860"/>
                <a:chExt cx="3370676" cy="1139313"/>
              </a:xfrm>
            </p:grpSpPr>
            <p:sp>
              <p:nvSpPr>
                <p:cNvPr id="12" name="íşľiḑè"/>
                <p:cNvSpPr txBox="1"/>
                <p:nvPr/>
              </p:nvSpPr>
              <p:spPr>
                <a:xfrm>
                  <a:off x="8148224" y="4720691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3" name="íSļïḓê"/>
                <p:cNvSpPr/>
                <p:nvPr/>
              </p:nvSpPr>
              <p:spPr>
                <a:xfrm>
                  <a:off x="8148224" y="4212860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8148224" y="4720691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iSļiďê"/>
                <p:cNvSpPr/>
                <p:nvPr/>
              </p:nvSpPr>
              <p:spPr bwMode="auto">
                <a:xfrm>
                  <a:off x="8148224" y="4391351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34" name="29b811e0-805b-4036-9e6d-3dea07ca288e" descr="WhMAAB+LCAAAAAAABADllk1vozAQhv+Lu3tDK/NVEm6hhFUO3VZKtHuocnDBDd6CicCsUkX897UJJLgm7fayIvSWDDPj9/UMj9iDL+xli4ELlinKmU/QJkfpguEUaGARAZeWSaIBj9CI0M33PCu3BXAf9sey7pNfhMU3WZLlP1FSYtGAEkZQcvjrKkVS7n1OuIKXOnYul6cpve6enkiIVzFOcZuzIpTNaLSMUcQz4DfIDeRkEzOKi6IJ3D3+xiHrlLl6nVYWMW96FQQOnPmWI7rV58Cq0sAShxmN/pfKyT+onE8Cc27IKs9dd3vTt4SStEybtPrgW7TrhHR4CJIoSnA3bUEZzv8cB6qLWP17yXJ+QJDlKWL8wD2svp5uweZ5QteCRnjHq1qxQJp/I1KsXu+GiQfHBavX7VR0j/jSYq6tx7Vad8rWwIxuEp5sOLW/9hKPjflwtvgHzxaSGqsipIO17KIVxHtjylR/lXZW2Arv2MesiIquib7bf9ODaNC10EiQxL+ru93jj86gq5y/FgVmszDk5zYLfng767jy0h6k6W9681D4rIyndzKgWvfYGwHJrmVE+I5v6oMDmSwy8OaOPx02xywoccwYAceMy+eYMWKOKeP5XBybSoiwvann24PjmC2J9IO5E9gD55gtccwcAcfMy+eYOWKOKeP5XBybyJ86wQ2EcHAcey0ysPzrYXPMnEocs0bAMevyOWaNmGPKeM5ybF39BfBWmlJaEwAA"/>
          <p:cNvGrpSpPr>
            <a:grpSpLocks noChangeAspect="1"/>
          </p:cNvGrpSpPr>
          <p:nvPr/>
        </p:nvGrpSpPr>
        <p:grpSpPr>
          <a:xfrm>
            <a:off x="3193333" y="1623811"/>
            <a:ext cx="5805334" cy="3610379"/>
            <a:chOff x="3193333" y="1623811"/>
            <a:chExt cx="5805334" cy="3610379"/>
          </a:xfrm>
        </p:grpSpPr>
        <p:sp>
          <p:nvSpPr>
            <p:cNvPr id="35" name="ValueBack1"/>
            <p:cNvSpPr/>
            <p:nvPr/>
          </p:nvSpPr>
          <p:spPr>
            <a:xfrm>
              <a:off x="3193333" y="2936072"/>
              <a:ext cx="1255496" cy="1255496"/>
            </a:xfrm>
            <a:prstGeom prst="ellipse">
              <a:avLst/>
            </a:prstGeom>
            <a:noFill/>
            <a:ln w="44450">
              <a:solidFill>
                <a:schemeClr val="accent6">
                  <a:lumMod val="10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ExtraShape"/>
            <p:cNvSpPr/>
            <p:nvPr/>
          </p:nvSpPr>
          <p:spPr bwMode="auto">
            <a:xfrm>
              <a:off x="3658973" y="2645571"/>
              <a:ext cx="324217" cy="378481"/>
            </a:xfrm>
            <a:custGeom>
              <a:avLst/>
              <a:gdLst>
                <a:gd name="T0" fmla="*/ 637 w 6877"/>
                <a:gd name="T1" fmla="*/ 4343 h 8040"/>
                <a:gd name="T2" fmla="*/ 0 w 6877"/>
                <a:gd name="T3" fmla="*/ 4980 h 8040"/>
                <a:gd name="T4" fmla="*/ 0 w 6877"/>
                <a:gd name="T5" fmla="*/ 8040 h 8040"/>
                <a:gd name="T6" fmla="*/ 1745 w 6877"/>
                <a:gd name="T7" fmla="*/ 8040 h 8040"/>
                <a:gd name="T8" fmla="*/ 2191 w 6877"/>
                <a:gd name="T9" fmla="*/ 7403 h 8040"/>
                <a:gd name="T10" fmla="*/ 2606 w 6877"/>
                <a:gd name="T11" fmla="*/ 8040 h 8040"/>
                <a:gd name="T12" fmla="*/ 4311 w 6877"/>
                <a:gd name="T13" fmla="*/ 8040 h 8040"/>
                <a:gd name="T14" fmla="*/ 4677 w 6877"/>
                <a:gd name="T15" fmla="*/ 7467 h 8040"/>
                <a:gd name="T16" fmla="*/ 5132 w 6877"/>
                <a:gd name="T17" fmla="*/ 8040 h 8040"/>
                <a:gd name="T18" fmla="*/ 6877 w 6877"/>
                <a:gd name="T19" fmla="*/ 8040 h 8040"/>
                <a:gd name="T20" fmla="*/ 6877 w 6877"/>
                <a:gd name="T21" fmla="*/ 5108 h 8040"/>
                <a:gd name="T22" fmla="*/ 6239 w 6877"/>
                <a:gd name="T23" fmla="*/ 4343 h 8040"/>
                <a:gd name="T24" fmla="*/ 5092 w 6877"/>
                <a:gd name="T25" fmla="*/ 4343 h 8040"/>
                <a:gd name="T26" fmla="*/ 4343 w 6877"/>
                <a:gd name="T27" fmla="*/ 1952 h 8040"/>
                <a:gd name="T28" fmla="*/ 4741 w 6877"/>
                <a:gd name="T29" fmla="*/ 1455 h 8040"/>
                <a:gd name="T30" fmla="*/ 4816 w 6877"/>
                <a:gd name="T31" fmla="*/ 1275 h 8040"/>
                <a:gd name="T32" fmla="*/ 3438 w 6877"/>
                <a:gd name="T33" fmla="*/ 0 h 8040"/>
                <a:gd name="T34" fmla="*/ 2037 w 6877"/>
                <a:gd name="T35" fmla="*/ 1275 h 8040"/>
                <a:gd name="T36" fmla="*/ 2112 w 6877"/>
                <a:gd name="T37" fmla="*/ 1455 h 8040"/>
                <a:gd name="T38" fmla="*/ 2510 w 6877"/>
                <a:gd name="T39" fmla="*/ 1952 h 8040"/>
                <a:gd name="T40" fmla="*/ 1785 w 6877"/>
                <a:gd name="T41" fmla="*/ 4343 h 8040"/>
                <a:gd name="T42" fmla="*/ 637 w 6877"/>
                <a:gd name="T43" fmla="*/ 4343 h 8040"/>
                <a:gd name="T44" fmla="*/ 3044 w 6877"/>
                <a:gd name="T45" fmla="*/ 1964 h 8040"/>
                <a:gd name="T46" fmla="*/ 2982 w 6877"/>
                <a:gd name="T47" fmla="*/ 1703 h 8040"/>
                <a:gd name="T48" fmla="*/ 2553 w 6877"/>
                <a:gd name="T49" fmla="*/ 1176 h 8040"/>
                <a:gd name="T50" fmla="*/ 3438 w 6877"/>
                <a:gd name="T51" fmla="*/ 510 h 8040"/>
                <a:gd name="T52" fmla="*/ 4299 w 6877"/>
                <a:gd name="T53" fmla="*/ 1176 h 8040"/>
                <a:gd name="T54" fmla="*/ 3870 w 6877"/>
                <a:gd name="T55" fmla="*/ 1703 h 8040"/>
                <a:gd name="T56" fmla="*/ 3809 w 6877"/>
                <a:gd name="T57" fmla="*/ 1964 h 8040"/>
                <a:gd name="T58" fmla="*/ 4576 w 6877"/>
                <a:gd name="T59" fmla="*/ 4343 h 8040"/>
                <a:gd name="T60" fmla="*/ 2295 w 6877"/>
                <a:gd name="T61" fmla="*/ 4343 h 8040"/>
                <a:gd name="T62" fmla="*/ 3044 w 6877"/>
                <a:gd name="T63" fmla="*/ 1964 h 8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7" h="8040">
                  <a:moveTo>
                    <a:pt x="637" y="4343"/>
                  </a:moveTo>
                  <a:cubicBezTo>
                    <a:pt x="235" y="4343"/>
                    <a:pt x="0" y="4590"/>
                    <a:pt x="0" y="4980"/>
                  </a:cubicBezTo>
                  <a:lnTo>
                    <a:pt x="0" y="8040"/>
                  </a:lnTo>
                  <a:lnTo>
                    <a:pt x="1745" y="8040"/>
                  </a:lnTo>
                  <a:cubicBezTo>
                    <a:pt x="1745" y="8040"/>
                    <a:pt x="1745" y="7403"/>
                    <a:pt x="2191" y="7403"/>
                  </a:cubicBezTo>
                  <a:lnTo>
                    <a:pt x="2606" y="8040"/>
                  </a:lnTo>
                  <a:lnTo>
                    <a:pt x="4311" y="8040"/>
                  </a:lnTo>
                  <a:lnTo>
                    <a:pt x="4677" y="7467"/>
                  </a:lnTo>
                  <a:cubicBezTo>
                    <a:pt x="5124" y="7467"/>
                    <a:pt x="5132" y="8040"/>
                    <a:pt x="5132" y="8040"/>
                  </a:cubicBezTo>
                  <a:lnTo>
                    <a:pt x="6877" y="8040"/>
                  </a:lnTo>
                  <a:lnTo>
                    <a:pt x="6877" y="5108"/>
                  </a:lnTo>
                  <a:cubicBezTo>
                    <a:pt x="6877" y="4741"/>
                    <a:pt x="6626" y="4343"/>
                    <a:pt x="6239" y="4343"/>
                  </a:cubicBezTo>
                  <a:lnTo>
                    <a:pt x="5092" y="4343"/>
                  </a:lnTo>
                  <a:lnTo>
                    <a:pt x="4343" y="1952"/>
                  </a:lnTo>
                  <a:lnTo>
                    <a:pt x="4741" y="1455"/>
                  </a:lnTo>
                  <a:cubicBezTo>
                    <a:pt x="4789" y="1407"/>
                    <a:pt x="4816" y="1343"/>
                    <a:pt x="4816" y="1275"/>
                  </a:cubicBezTo>
                  <a:cubicBezTo>
                    <a:pt x="4816" y="572"/>
                    <a:pt x="4141" y="0"/>
                    <a:pt x="3438" y="0"/>
                  </a:cubicBezTo>
                  <a:cubicBezTo>
                    <a:pt x="2735" y="0"/>
                    <a:pt x="2037" y="572"/>
                    <a:pt x="2037" y="1275"/>
                  </a:cubicBezTo>
                  <a:cubicBezTo>
                    <a:pt x="2037" y="1343"/>
                    <a:pt x="2064" y="1407"/>
                    <a:pt x="2112" y="1455"/>
                  </a:cubicBezTo>
                  <a:lnTo>
                    <a:pt x="2510" y="1952"/>
                  </a:lnTo>
                  <a:lnTo>
                    <a:pt x="1785" y="4343"/>
                  </a:lnTo>
                  <a:lnTo>
                    <a:pt x="637" y="4343"/>
                  </a:lnTo>
                  <a:close/>
                  <a:moveTo>
                    <a:pt x="3044" y="1964"/>
                  </a:moveTo>
                  <a:cubicBezTo>
                    <a:pt x="3074" y="1873"/>
                    <a:pt x="3050" y="1772"/>
                    <a:pt x="2982" y="1703"/>
                  </a:cubicBezTo>
                  <a:lnTo>
                    <a:pt x="2553" y="1176"/>
                  </a:lnTo>
                  <a:cubicBezTo>
                    <a:pt x="2602" y="801"/>
                    <a:pt x="3050" y="510"/>
                    <a:pt x="3438" y="510"/>
                  </a:cubicBezTo>
                  <a:cubicBezTo>
                    <a:pt x="3826" y="510"/>
                    <a:pt x="4251" y="801"/>
                    <a:pt x="4299" y="1176"/>
                  </a:cubicBezTo>
                  <a:lnTo>
                    <a:pt x="3870" y="1703"/>
                  </a:lnTo>
                  <a:cubicBezTo>
                    <a:pt x="3802" y="1772"/>
                    <a:pt x="3778" y="1873"/>
                    <a:pt x="3809" y="1964"/>
                  </a:cubicBezTo>
                  <a:lnTo>
                    <a:pt x="4576" y="4343"/>
                  </a:lnTo>
                  <a:lnTo>
                    <a:pt x="2295" y="4343"/>
                  </a:lnTo>
                  <a:lnTo>
                    <a:pt x="3044" y="19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7" name="ExtraShape"/>
            <p:cNvCxnSpPr/>
            <p:nvPr/>
          </p:nvCxnSpPr>
          <p:spPr>
            <a:xfrm>
              <a:off x="3821081" y="1623811"/>
              <a:ext cx="0" cy="1021760"/>
            </a:xfrm>
            <a:prstGeom prst="line">
              <a:avLst/>
            </a:prstGeom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ValueShape1"/>
            <p:cNvSpPr/>
            <p:nvPr/>
          </p:nvSpPr>
          <p:spPr bwMode="auto">
            <a:xfrm>
              <a:off x="3482894" y="3213478"/>
              <a:ext cx="676372" cy="440240"/>
            </a:xfrm>
            <a:custGeom>
              <a:avLst/>
              <a:gdLst>
                <a:gd name="connsiteX0" fmla="*/ 0 w 605169"/>
                <a:gd name="connsiteY0" fmla="*/ 60333 h 393896"/>
                <a:gd name="connsiteX1" fmla="*/ 124371 w 605169"/>
                <a:gd name="connsiteY1" fmla="*/ 146783 h 393896"/>
                <a:gd name="connsiteX2" fmla="*/ 302584 w 605169"/>
                <a:gd name="connsiteY2" fmla="*/ 272032 h 393896"/>
                <a:gd name="connsiteX3" fmla="*/ 480798 w 605169"/>
                <a:gd name="connsiteY3" fmla="*/ 146783 h 393896"/>
                <a:gd name="connsiteX4" fmla="*/ 605169 w 605169"/>
                <a:gd name="connsiteY4" fmla="*/ 60333 h 393896"/>
                <a:gd name="connsiteX5" fmla="*/ 605169 w 605169"/>
                <a:gd name="connsiteY5" fmla="*/ 393896 h 393896"/>
                <a:gd name="connsiteX6" fmla="*/ 0 w 605169"/>
                <a:gd name="connsiteY6" fmla="*/ 393896 h 393896"/>
                <a:gd name="connsiteX7" fmla="*/ 0 w 605169"/>
                <a:gd name="connsiteY7" fmla="*/ 0 h 393896"/>
                <a:gd name="connsiteX8" fmla="*/ 605169 w 605169"/>
                <a:gd name="connsiteY8" fmla="*/ 0 h 393896"/>
                <a:gd name="connsiteX9" fmla="*/ 605169 w 605169"/>
                <a:gd name="connsiteY9" fmla="*/ 19653 h 393896"/>
                <a:gd name="connsiteX10" fmla="*/ 302584 w 605169"/>
                <a:gd name="connsiteY10" fmla="*/ 230114 h 393896"/>
                <a:gd name="connsiteX11" fmla="*/ 0 w 605169"/>
                <a:gd name="connsiteY11" fmla="*/ 19653 h 39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169" h="393896">
                  <a:moveTo>
                    <a:pt x="0" y="60333"/>
                  </a:moveTo>
                  <a:lnTo>
                    <a:pt x="124371" y="146783"/>
                  </a:lnTo>
                  <a:lnTo>
                    <a:pt x="302584" y="272032"/>
                  </a:lnTo>
                  <a:lnTo>
                    <a:pt x="480798" y="146783"/>
                  </a:lnTo>
                  <a:lnTo>
                    <a:pt x="605169" y="60333"/>
                  </a:lnTo>
                  <a:lnTo>
                    <a:pt x="605169" y="393896"/>
                  </a:lnTo>
                  <a:lnTo>
                    <a:pt x="0" y="393896"/>
                  </a:lnTo>
                  <a:close/>
                  <a:moveTo>
                    <a:pt x="0" y="0"/>
                  </a:moveTo>
                  <a:lnTo>
                    <a:pt x="605169" y="0"/>
                  </a:lnTo>
                  <a:lnTo>
                    <a:pt x="605169" y="19653"/>
                  </a:lnTo>
                  <a:lnTo>
                    <a:pt x="302584" y="230114"/>
                  </a:lnTo>
                  <a:lnTo>
                    <a:pt x="0" y="196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10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1000">
                  <a:schemeClr val="accent6">
                    <a:lumMod val="100000"/>
                  </a:schemeClr>
                </a:gs>
                <a:gs pos="511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</p:sp>
        <p:sp>
          <p:nvSpPr>
            <p:cNvPr id="39" name="ValueText1"/>
            <p:cNvSpPr txBox="1"/>
            <p:nvPr/>
          </p:nvSpPr>
          <p:spPr>
            <a:xfrm>
              <a:off x="3681399" y="3752477"/>
              <a:ext cx="279364" cy="241852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51%</a:t>
              </a:r>
              <a:endPara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ValueBack2"/>
            <p:cNvSpPr/>
            <p:nvPr/>
          </p:nvSpPr>
          <p:spPr>
            <a:xfrm>
              <a:off x="4709946" y="2363671"/>
              <a:ext cx="1255496" cy="1255496"/>
            </a:xfrm>
            <a:prstGeom prst="ellipse">
              <a:avLst/>
            </a:prstGeom>
            <a:noFill/>
            <a:ln w="44450">
              <a:solidFill>
                <a:schemeClr val="accent2">
                  <a:lumMod val="10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ExtraShape"/>
            <p:cNvSpPr/>
            <p:nvPr/>
          </p:nvSpPr>
          <p:spPr bwMode="auto">
            <a:xfrm>
              <a:off x="5175586" y="2073170"/>
              <a:ext cx="324217" cy="378481"/>
            </a:xfrm>
            <a:custGeom>
              <a:avLst/>
              <a:gdLst>
                <a:gd name="T0" fmla="*/ 637 w 6877"/>
                <a:gd name="T1" fmla="*/ 4343 h 8040"/>
                <a:gd name="T2" fmla="*/ 0 w 6877"/>
                <a:gd name="T3" fmla="*/ 4980 h 8040"/>
                <a:gd name="T4" fmla="*/ 0 w 6877"/>
                <a:gd name="T5" fmla="*/ 8040 h 8040"/>
                <a:gd name="T6" fmla="*/ 1745 w 6877"/>
                <a:gd name="T7" fmla="*/ 8040 h 8040"/>
                <a:gd name="T8" fmla="*/ 2191 w 6877"/>
                <a:gd name="T9" fmla="*/ 7403 h 8040"/>
                <a:gd name="T10" fmla="*/ 2606 w 6877"/>
                <a:gd name="T11" fmla="*/ 8040 h 8040"/>
                <a:gd name="T12" fmla="*/ 4311 w 6877"/>
                <a:gd name="T13" fmla="*/ 8040 h 8040"/>
                <a:gd name="T14" fmla="*/ 4677 w 6877"/>
                <a:gd name="T15" fmla="*/ 7467 h 8040"/>
                <a:gd name="T16" fmla="*/ 5132 w 6877"/>
                <a:gd name="T17" fmla="*/ 8040 h 8040"/>
                <a:gd name="T18" fmla="*/ 6877 w 6877"/>
                <a:gd name="T19" fmla="*/ 8040 h 8040"/>
                <a:gd name="T20" fmla="*/ 6877 w 6877"/>
                <a:gd name="T21" fmla="*/ 5108 h 8040"/>
                <a:gd name="T22" fmla="*/ 6239 w 6877"/>
                <a:gd name="T23" fmla="*/ 4343 h 8040"/>
                <a:gd name="T24" fmla="*/ 5092 w 6877"/>
                <a:gd name="T25" fmla="*/ 4343 h 8040"/>
                <a:gd name="T26" fmla="*/ 4343 w 6877"/>
                <a:gd name="T27" fmla="*/ 1952 h 8040"/>
                <a:gd name="T28" fmla="*/ 4741 w 6877"/>
                <a:gd name="T29" fmla="*/ 1455 h 8040"/>
                <a:gd name="T30" fmla="*/ 4816 w 6877"/>
                <a:gd name="T31" fmla="*/ 1275 h 8040"/>
                <a:gd name="T32" fmla="*/ 3438 w 6877"/>
                <a:gd name="T33" fmla="*/ 0 h 8040"/>
                <a:gd name="T34" fmla="*/ 2037 w 6877"/>
                <a:gd name="T35" fmla="*/ 1275 h 8040"/>
                <a:gd name="T36" fmla="*/ 2112 w 6877"/>
                <a:gd name="T37" fmla="*/ 1455 h 8040"/>
                <a:gd name="T38" fmla="*/ 2510 w 6877"/>
                <a:gd name="T39" fmla="*/ 1952 h 8040"/>
                <a:gd name="T40" fmla="*/ 1785 w 6877"/>
                <a:gd name="T41" fmla="*/ 4343 h 8040"/>
                <a:gd name="T42" fmla="*/ 637 w 6877"/>
                <a:gd name="T43" fmla="*/ 4343 h 8040"/>
                <a:gd name="T44" fmla="*/ 3044 w 6877"/>
                <a:gd name="T45" fmla="*/ 1964 h 8040"/>
                <a:gd name="T46" fmla="*/ 2982 w 6877"/>
                <a:gd name="T47" fmla="*/ 1703 h 8040"/>
                <a:gd name="T48" fmla="*/ 2553 w 6877"/>
                <a:gd name="T49" fmla="*/ 1176 h 8040"/>
                <a:gd name="T50" fmla="*/ 3438 w 6877"/>
                <a:gd name="T51" fmla="*/ 510 h 8040"/>
                <a:gd name="T52" fmla="*/ 4299 w 6877"/>
                <a:gd name="T53" fmla="*/ 1176 h 8040"/>
                <a:gd name="T54" fmla="*/ 3870 w 6877"/>
                <a:gd name="T55" fmla="*/ 1703 h 8040"/>
                <a:gd name="T56" fmla="*/ 3809 w 6877"/>
                <a:gd name="T57" fmla="*/ 1964 h 8040"/>
                <a:gd name="T58" fmla="*/ 4576 w 6877"/>
                <a:gd name="T59" fmla="*/ 4343 h 8040"/>
                <a:gd name="T60" fmla="*/ 2295 w 6877"/>
                <a:gd name="T61" fmla="*/ 4343 h 8040"/>
                <a:gd name="T62" fmla="*/ 3044 w 6877"/>
                <a:gd name="T63" fmla="*/ 1964 h 8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7" h="8040">
                  <a:moveTo>
                    <a:pt x="637" y="4343"/>
                  </a:moveTo>
                  <a:cubicBezTo>
                    <a:pt x="235" y="4343"/>
                    <a:pt x="0" y="4590"/>
                    <a:pt x="0" y="4980"/>
                  </a:cubicBezTo>
                  <a:lnTo>
                    <a:pt x="0" y="8040"/>
                  </a:lnTo>
                  <a:lnTo>
                    <a:pt x="1745" y="8040"/>
                  </a:lnTo>
                  <a:cubicBezTo>
                    <a:pt x="1745" y="8040"/>
                    <a:pt x="1745" y="7403"/>
                    <a:pt x="2191" y="7403"/>
                  </a:cubicBezTo>
                  <a:lnTo>
                    <a:pt x="2606" y="8040"/>
                  </a:lnTo>
                  <a:lnTo>
                    <a:pt x="4311" y="8040"/>
                  </a:lnTo>
                  <a:lnTo>
                    <a:pt x="4677" y="7467"/>
                  </a:lnTo>
                  <a:cubicBezTo>
                    <a:pt x="5124" y="7467"/>
                    <a:pt x="5132" y="8040"/>
                    <a:pt x="5132" y="8040"/>
                  </a:cubicBezTo>
                  <a:lnTo>
                    <a:pt x="6877" y="8040"/>
                  </a:lnTo>
                  <a:lnTo>
                    <a:pt x="6877" y="5108"/>
                  </a:lnTo>
                  <a:cubicBezTo>
                    <a:pt x="6877" y="4741"/>
                    <a:pt x="6626" y="4343"/>
                    <a:pt x="6239" y="4343"/>
                  </a:cubicBezTo>
                  <a:lnTo>
                    <a:pt x="5092" y="4343"/>
                  </a:lnTo>
                  <a:lnTo>
                    <a:pt x="4343" y="1952"/>
                  </a:lnTo>
                  <a:lnTo>
                    <a:pt x="4741" y="1455"/>
                  </a:lnTo>
                  <a:cubicBezTo>
                    <a:pt x="4789" y="1407"/>
                    <a:pt x="4816" y="1343"/>
                    <a:pt x="4816" y="1275"/>
                  </a:cubicBezTo>
                  <a:cubicBezTo>
                    <a:pt x="4816" y="572"/>
                    <a:pt x="4141" y="0"/>
                    <a:pt x="3438" y="0"/>
                  </a:cubicBezTo>
                  <a:cubicBezTo>
                    <a:pt x="2735" y="0"/>
                    <a:pt x="2037" y="572"/>
                    <a:pt x="2037" y="1275"/>
                  </a:cubicBezTo>
                  <a:cubicBezTo>
                    <a:pt x="2037" y="1343"/>
                    <a:pt x="2064" y="1407"/>
                    <a:pt x="2112" y="1455"/>
                  </a:cubicBezTo>
                  <a:lnTo>
                    <a:pt x="2510" y="1952"/>
                  </a:lnTo>
                  <a:lnTo>
                    <a:pt x="1785" y="4343"/>
                  </a:lnTo>
                  <a:lnTo>
                    <a:pt x="637" y="4343"/>
                  </a:lnTo>
                  <a:close/>
                  <a:moveTo>
                    <a:pt x="3044" y="1964"/>
                  </a:moveTo>
                  <a:cubicBezTo>
                    <a:pt x="3074" y="1873"/>
                    <a:pt x="3050" y="1772"/>
                    <a:pt x="2982" y="1703"/>
                  </a:cubicBezTo>
                  <a:lnTo>
                    <a:pt x="2553" y="1176"/>
                  </a:lnTo>
                  <a:cubicBezTo>
                    <a:pt x="2602" y="801"/>
                    <a:pt x="3050" y="510"/>
                    <a:pt x="3438" y="510"/>
                  </a:cubicBezTo>
                  <a:cubicBezTo>
                    <a:pt x="3826" y="510"/>
                    <a:pt x="4251" y="801"/>
                    <a:pt x="4299" y="1176"/>
                  </a:cubicBezTo>
                  <a:lnTo>
                    <a:pt x="3870" y="1703"/>
                  </a:lnTo>
                  <a:cubicBezTo>
                    <a:pt x="3802" y="1772"/>
                    <a:pt x="3778" y="1873"/>
                    <a:pt x="3809" y="1964"/>
                  </a:cubicBezTo>
                  <a:lnTo>
                    <a:pt x="4576" y="4343"/>
                  </a:lnTo>
                  <a:lnTo>
                    <a:pt x="2295" y="4343"/>
                  </a:lnTo>
                  <a:lnTo>
                    <a:pt x="3044" y="19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2" name="ExtraShape"/>
            <p:cNvCxnSpPr/>
            <p:nvPr/>
          </p:nvCxnSpPr>
          <p:spPr>
            <a:xfrm>
              <a:off x="5337694" y="1623811"/>
              <a:ext cx="0" cy="467471"/>
            </a:xfrm>
            <a:prstGeom prst="line">
              <a:avLst/>
            </a:prstGeom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ValueShape2"/>
            <p:cNvSpPr/>
            <p:nvPr/>
          </p:nvSpPr>
          <p:spPr bwMode="auto">
            <a:xfrm>
              <a:off x="5083646" y="2523011"/>
              <a:ext cx="508098" cy="676373"/>
            </a:xfrm>
            <a:custGeom>
              <a:avLst/>
              <a:gdLst>
                <a:gd name="connsiteX0" fmla="*/ 250200 w 456895"/>
                <a:gd name="connsiteY0" fmla="*/ 282631 h 608211"/>
                <a:gd name="connsiteX1" fmla="*/ 139337 w 456895"/>
                <a:gd name="connsiteY1" fmla="*/ 361608 h 608211"/>
                <a:gd name="connsiteX2" fmla="*/ 110275 w 456895"/>
                <a:gd name="connsiteY2" fmla="*/ 361608 h 608211"/>
                <a:gd name="connsiteX3" fmla="*/ 94119 w 456895"/>
                <a:gd name="connsiteY3" fmla="*/ 377644 h 608211"/>
                <a:gd name="connsiteX4" fmla="*/ 110275 w 456895"/>
                <a:gd name="connsiteY4" fmla="*/ 393681 h 608211"/>
                <a:gd name="connsiteX5" fmla="*/ 133116 w 456895"/>
                <a:gd name="connsiteY5" fmla="*/ 393681 h 608211"/>
                <a:gd name="connsiteX6" fmla="*/ 132930 w 456895"/>
                <a:gd name="connsiteY6" fmla="*/ 399706 h 608211"/>
                <a:gd name="connsiteX7" fmla="*/ 133116 w 456895"/>
                <a:gd name="connsiteY7" fmla="*/ 405638 h 608211"/>
                <a:gd name="connsiteX8" fmla="*/ 110275 w 456895"/>
                <a:gd name="connsiteY8" fmla="*/ 405638 h 608211"/>
                <a:gd name="connsiteX9" fmla="*/ 94119 w 456895"/>
                <a:gd name="connsiteY9" fmla="*/ 421768 h 608211"/>
                <a:gd name="connsiteX10" fmla="*/ 110275 w 456895"/>
                <a:gd name="connsiteY10" fmla="*/ 437804 h 608211"/>
                <a:gd name="connsiteX11" fmla="*/ 139337 w 456895"/>
                <a:gd name="connsiteY11" fmla="*/ 437804 h 608211"/>
                <a:gd name="connsiteX12" fmla="*/ 250200 w 456895"/>
                <a:gd name="connsiteY12" fmla="*/ 516688 h 608211"/>
                <a:gd name="connsiteX13" fmla="*/ 304981 w 456895"/>
                <a:gd name="connsiteY13" fmla="*/ 503155 h 608211"/>
                <a:gd name="connsiteX14" fmla="*/ 311666 w 456895"/>
                <a:gd name="connsiteY14" fmla="*/ 481464 h 608211"/>
                <a:gd name="connsiteX15" fmla="*/ 289939 w 456895"/>
                <a:gd name="connsiteY15" fmla="*/ 474790 h 608211"/>
                <a:gd name="connsiteX16" fmla="*/ 250200 w 456895"/>
                <a:gd name="connsiteY16" fmla="*/ 484615 h 608211"/>
                <a:gd name="connsiteX17" fmla="*/ 174155 w 456895"/>
                <a:gd name="connsiteY17" fmla="*/ 437804 h 608211"/>
                <a:gd name="connsiteX18" fmla="*/ 254935 w 456895"/>
                <a:gd name="connsiteY18" fmla="*/ 437804 h 608211"/>
                <a:gd name="connsiteX19" fmla="*/ 271091 w 456895"/>
                <a:gd name="connsiteY19" fmla="*/ 421768 h 608211"/>
                <a:gd name="connsiteX20" fmla="*/ 254935 w 456895"/>
                <a:gd name="connsiteY20" fmla="*/ 405638 h 608211"/>
                <a:gd name="connsiteX21" fmla="*/ 165335 w 456895"/>
                <a:gd name="connsiteY21" fmla="*/ 405638 h 608211"/>
                <a:gd name="connsiteX22" fmla="*/ 165056 w 456895"/>
                <a:gd name="connsiteY22" fmla="*/ 399706 h 608211"/>
                <a:gd name="connsiteX23" fmla="*/ 165335 w 456895"/>
                <a:gd name="connsiteY23" fmla="*/ 393681 h 608211"/>
                <a:gd name="connsiteX24" fmla="*/ 254935 w 456895"/>
                <a:gd name="connsiteY24" fmla="*/ 393681 h 608211"/>
                <a:gd name="connsiteX25" fmla="*/ 271091 w 456895"/>
                <a:gd name="connsiteY25" fmla="*/ 377644 h 608211"/>
                <a:gd name="connsiteX26" fmla="*/ 254935 w 456895"/>
                <a:gd name="connsiteY26" fmla="*/ 361608 h 608211"/>
                <a:gd name="connsiteX27" fmla="*/ 174155 w 456895"/>
                <a:gd name="connsiteY27" fmla="*/ 361608 h 608211"/>
                <a:gd name="connsiteX28" fmla="*/ 250200 w 456895"/>
                <a:gd name="connsiteY28" fmla="*/ 314704 h 608211"/>
                <a:gd name="connsiteX29" fmla="*/ 289939 w 456895"/>
                <a:gd name="connsiteY29" fmla="*/ 324529 h 608211"/>
                <a:gd name="connsiteX30" fmla="*/ 311666 w 456895"/>
                <a:gd name="connsiteY30" fmla="*/ 317948 h 608211"/>
                <a:gd name="connsiteX31" fmla="*/ 304981 w 456895"/>
                <a:gd name="connsiteY31" fmla="*/ 296164 h 608211"/>
                <a:gd name="connsiteX32" fmla="*/ 250200 w 456895"/>
                <a:gd name="connsiteY32" fmla="*/ 282631 h 608211"/>
                <a:gd name="connsiteX33" fmla="*/ 80284 w 456895"/>
                <a:gd name="connsiteY33" fmla="*/ 143031 h 608211"/>
                <a:gd name="connsiteX34" fmla="*/ 126152 w 456895"/>
                <a:gd name="connsiteY34" fmla="*/ 166205 h 608211"/>
                <a:gd name="connsiteX35" fmla="*/ 174805 w 456895"/>
                <a:gd name="connsiteY35" fmla="*/ 193550 h 608211"/>
                <a:gd name="connsiteX36" fmla="*/ 206096 w 456895"/>
                <a:gd name="connsiteY36" fmla="*/ 192345 h 608211"/>
                <a:gd name="connsiteX37" fmla="*/ 234229 w 456895"/>
                <a:gd name="connsiteY37" fmla="*/ 186134 h 608211"/>
                <a:gd name="connsiteX38" fmla="*/ 264963 w 456895"/>
                <a:gd name="connsiteY38" fmla="*/ 192252 h 608211"/>
                <a:gd name="connsiteX39" fmla="*/ 302288 w 456895"/>
                <a:gd name="connsiteY39" fmla="*/ 199019 h 608211"/>
                <a:gd name="connsiteX40" fmla="*/ 331350 w 456895"/>
                <a:gd name="connsiteY40" fmla="*/ 224974 h 608211"/>
                <a:gd name="connsiteX41" fmla="*/ 425222 w 456895"/>
                <a:gd name="connsiteY41" fmla="*/ 338248 h 608211"/>
                <a:gd name="connsiteX42" fmla="*/ 449177 w 456895"/>
                <a:gd name="connsiteY42" fmla="*/ 498705 h 608211"/>
                <a:gd name="connsiteX43" fmla="*/ 364219 w 456895"/>
                <a:gd name="connsiteY43" fmla="*/ 585098 h 608211"/>
                <a:gd name="connsiteX44" fmla="*/ 228751 w 456895"/>
                <a:gd name="connsiteY44" fmla="*/ 607901 h 608211"/>
                <a:gd name="connsiteX45" fmla="*/ 103218 w 456895"/>
                <a:gd name="connsiteY45" fmla="*/ 577868 h 608211"/>
                <a:gd name="connsiteX46" fmla="*/ 48251 w 456895"/>
                <a:gd name="connsiteY46" fmla="*/ 532910 h 608211"/>
                <a:gd name="connsiteX47" fmla="*/ 6283 w 456895"/>
                <a:gd name="connsiteY47" fmla="*/ 462925 h 608211"/>
                <a:gd name="connsiteX48" fmla="*/ 25967 w 456895"/>
                <a:gd name="connsiteY48" fmla="*/ 331852 h 608211"/>
                <a:gd name="connsiteX49" fmla="*/ 131259 w 456895"/>
                <a:gd name="connsiteY49" fmla="*/ 215333 h 608211"/>
                <a:gd name="connsiteX50" fmla="*/ 122809 w 456895"/>
                <a:gd name="connsiteY50" fmla="*/ 214685 h 608211"/>
                <a:gd name="connsiteX51" fmla="*/ 69792 w 456895"/>
                <a:gd name="connsiteY51" fmla="*/ 228589 h 608211"/>
                <a:gd name="connsiteX52" fmla="*/ 62828 w 456895"/>
                <a:gd name="connsiteY52" fmla="*/ 203746 h 608211"/>
                <a:gd name="connsiteX53" fmla="*/ 114546 w 456895"/>
                <a:gd name="connsiteY53" fmla="*/ 189564 h 608211"/>
                <a:gd name="connsiteX54" fmla="*/ 114453 w 456895"/>
                <a:gd name="connsiteY54" fmla="*/ 189471 h 608211"/>
                <a:gd name="connsiteX55" fmla="*/ 73413 w 456895"/>
                <a:gd name="connsiteY55" fmla="*/ 167873 h 608211"/>
                <a:gd name="connsiteX56" fmla="*/ 80284 w 456895"/>
                <a:gd name="connsiteY56" fmla="*/ 143031 h 608211"/>
                <a:gd name="connsiteX57" fmla="*/ 193924 w 456895"/>
                <a:gd name="connsiteY57" fmla="*/ 0 h 608211"/>
                <a:gd name="connsiteX58" fmla="*/ 204415 w 456895"/>
                <a:gd name="connsiteY58" fmla="*/ 1669 h 608211"/>
                <a:gd name="connsiteX59" fmla="*/ 238485 w 456895"/>
                <a:gd name="connsiteY59" fmla="*/ 20582 h 608211"/>
                <a:gd name="connsiteX60" fmla="*/ 258815 w 456895"/>
                <a:gd name="connsiteY60" fmla="*/ 33654 h 608211"/>
                <a:gd name="connsiteX61" fmla="*/ 306532 w 456895"/>
                <a:gd name="connsiteY61" fmla="*/ 42925 h 608211"/>
                <a:gd name="connsiteX62" fmla="*/ 337909 w 456895"/>
                <a:gd name="connsiteY62" fmla="*/ 42091 h 608211"/>
                <a:gd name="connsiteX63" fmla="*/ 372722 w 456895"/>
                <a:gd name="connsiteY63" fmla="*/ 57666 h 608211"/>
                <a:gd name="connsiteX64" fmla="*/ 372351 w 456895"/>
                <a:gd name="connsiteY64" fmla="*/ 87612 h 608211"/>
                <a:gd name="connsiteX65" fmla="*/ 353505 w 456895"/>
                <a:gd name="connsiteY65" fmla="*/ 126365 h 608211"/>
                <a:gd name="connsiteX66" fmla="*/ 291400 w 456895"/>
                <a:gd name="connsiteY66" fmla="*/ 176522 h 608211"/>
                <a:gd name="connsiteX67" fmla="*/ 286944 w 456895"/>
                <a:gd name="connsiteY67" fmla="*/ 176986 h 608211"/>
                <a:gd name="connsiteX68" fmla="*/ 271812 w 456895"/>
                <a:gd name="connsiteY68" fmla="*/ 172350 h 608211"/>
                <a:gd name="connsiteX69" fmla="*/ 238392 w 456895"/>
                <a:gd name="connsiteY69" fmla="*/ 164933 h 608211"/>
                <a:gd name="connsiteX70" fmla="*/ 238020 w 456895"/>
                <a:gd name="connsiteY70" fmla="*/ 164933 h 608211"/>
                <a:gd name="connsiteX71" fmla="*/ 214626 w 456895"/>
                <a:gd name="connsiteY71" fmla="*/ 169847 h 608211"/>
                <a:gd name="connsiteX72" fmla="*/ 187797 w 456895"/>
                <a:gd name="connsiteY72" fmla="*/ 175224 h 608211"/>
                <a:gd name="connsiteX73" fmla="*/ 179535 w 456895"/>
                <a:gd name="connsiteY73" fmla="*/ 174483 h 608211"/>
                <a:gd name="connsiteX74" fmla="*/ 165610 w 456895"/>
                <a:gd name="connsiteY74" fmla="*/ 168086 h 608211"/>
                <a:gd name="connsiteX75" fmla="*/ 147508 w 456895"/>
                <a:gd name="connsiteY75" fmla="*/ 133504 h 608211"/>
                <a:gd name="connsiteX76" fmla="*/ 135625 w 456895"/>
                <a:gd name="connsiteY76" fmla="*/ 85480 h 608211"/>
                <a:gd name="connsiteX77" fmla="*/ 150478 w 456895"/>
                <a:gd name="connsiteY77" fmla="*/ 35601 h 608211"/>
                <a:gd name="connsiteX78" fmla="*/ 193924 w 456895"/>
                <a:gd name="connsiteY78" fmla="*/ 0 h 60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6895" h="608211">
                  <a:moveTo>
                    <a:pt x="250200" y="282631"/>
                  </a:moveTo>
                  <a:cubicBezTo>
                    <a:pt x="198854" y="282631"/>
                    <a:pt x="155214" y="315723"/>
                    <a:pt x="139337" y="361608"/>
                  </a:cubicBezTo>
                  <a:lnTo>
                    <a:pt x="110275" y="361608"/>
                  </a:lnTo>
                  <a:cubicBezTo>
                    <a:pt x="101361" y="361608"/>
                    <a:pt x="94119" y="368745"/>
                    <a:pt x="94119" y="377644"/>
                  </a:cubicBezTo>
                  <a:cubicBezTo>
                    <a:pt x="94119" y="386450"/>
                    <a:pt x="101361" y="393681"/>
                    <a:pt x="110275" y="393681"/>
                  </a:cubicBezTo>
                  <a:lnTo>
                    <a:pt x="133116" y="393681"/>
                  </a:lnTo>
                  <a:cubicBezTo>
                    <a:pt x="132930" y="395627"/>
                    <a:pt x="132930" y="397667"/>
                    <a:pt x="132930" y="399706"/>
                  </a:cubicBezTo>
                  <a:cubicBezTo>
                    <a:pt x="132930" y="401653"/>
                    <a:pt x="132930" y="403692"/>
                    <a:pt x="133116" y="405638"/>
                  </a:cubicBezTo>
                  <a:lnTo>
                    <a:pt x="110275" y="405638"/>
                  </a:lnTo>
                  <a:cubicBezTo>
                    <a:pt x="101361" y="405638"/>
                    <a:pt x="94119" y="412869"/>
                    <a:pt x="94119" y="421768"/>
                  </a:cubicBezTo>
                  <a:cubicBezTo>
                    <a:pt x="94119" y="430574"/>
                    <a:pt x="101361" y="437804"/>
                    <a:pt x="110275" y="437804"/>
                  </a:cubicBezTo>
                  <a:lnTo>
                    <a:pt x="139337" y="437804"/>
                  </a:lnTo>
                  <a:cubicBezTo>
                    <a:pt x="155214" y="483689"/>
                    <a:pt x="198854" y="516688"/>
                    <a:pt x="250200" y="516688"/>
                  </a:cubicBezTo>
                  <a:cubicBezTo>
                    <a:pt x="269234" y="516688"/>
                    <a:pt x="288268" y="512054"/>
                    <a:pt x="304981" y="503155"/>
                  </a:cubicBezTo>
                  <a:cubicBezTo>
                    <a:pt x="312873" y="498983"/>
                    <a:pt x="315845" y="489250"/>
                    <a:pt x="311666" y="481464"/>
                  </a:cubicBezTo>
                  <a:cubicBezTo>
                    <a:pt x="307488" y="473585"/>
                    <a:pt x="297832" y="470618"/>
                    <a:pt x="289939" y="474790"/>
                  </a:cubicBezTo>
                  <a:cubicBezTo>
                    <a:pt x="277590" y="481278"/>
                    <a:pt x="264220" y="484615"/>
                    <a:pt x="250200" y="484615"/>
                  </a:cubicBezTo>
                  <a:cubicBezTo>
                    <a:pt x="216959" y="484615"/>
                    <a:pt x="188176" y="465520"/>
                    <a:pt x="174155" y="437804"/>
                  </a:cubicBezTo>
                  <a:lnTo>
                    <a:pt x="254935" y="437804"/>
                  </a:lnTo>
                  <a:cubicBezTo>
                    <a:pt x="263849" y="437804"/>
                    <a:pt x="271091" y="430574"/>
                    <a:pt x="271091" y="421768"/>
                  </a:cubicBezTo>
                  <a:cubicBezTo>
                    <a:pt x="271091" y="412869"/>
                    <a:pt x="263849" y="405638"/>
                    <a:pt x="254935" y="405638"/>
                  </a:cubicBezTo>
                  <a:lnTo>
                    <a:pt x="165335" y="405638"/>
                  </a:lnTo>
                  <a:cubicBezTo>
                    <a:pt x="165149" y="403692"/>
                    <a:pt x="165056" y="401653"/>
                    <a:pt x="165056" y="399706"/>
                  </a:cubicBezTo>
                  <a:cubicBezTo>
                    <a:pt x="165056" y="397667"/>
                    <a:pt x="165149" y="395627"/>
                    <a:pt x="165335" y="393681"/>
                  </a:cubicBezTo>
                  <a:lnTo>
                    <a:pt x="254935" y="393681"/>
                  </a:lnTo>
                  <a:cubicBezTo>
                    <a:pt x="263849" y="393681"/>
                    <a:pt x="271091" y="386450"/>
                    <a:pt x="271091" y="377644"/>
                  </a:cubicBezTo>
                  <a:cubicBezTo>
                    <a:pt x="271091" y="368745"/>
                    <a:pt x="263849" y="361608"/>
                    <a:pt x="254935" y="361608"/>
                  </a:cubicBezTo>
                  <a:lnTo>
                    <a:pt x="174155" y="361608"/>
                  </a:lnTo>
                  <a:cubicBezTo>
                    <a:pt x="188176" y="333799"/>
                    <a:pt x="216959" y="314704"/>
                    <a:pt x="250200" y="314704"/>
                  </a:cubicBezTo>
                  <a:cubicBezTo>
                    <a:pt x="264220" y="314704"/>
                    <a:pt x="277590" y="318041"/>
                    <a:pt x="289939" y="324529"/>
                  </a:cubicBezTo>
                  <a:cubicBezTo>
                    <a:pt x="297832" y="328701"/>
                    <a:pt x="307488" y="325734"/>
                    <a:pt x="311666" y="317948"/>
                  </a:cubicBezTo>
                  <a:cubicBezTo>
                    <a:pt x="315845" y="310069"/>
                    <a:pt x="312873" y="300336"/>
                    <a:pt x="304981" y="296164"/>
                  </a:cubicBezTo>
                  <a:cubicBezTo>
                    <a:pt x="288268" y="287358"/>
                    <a:pt x="269234" y="282631"/>
                    <a:pt x="250200" y="282631"/>
                  </a:cubicBezTo>
                  <a:close/>
                  <a:moveTo>
                    <a:pt x="80284" y="143031"/>
                  </a:moveTo>
                  <a:cubicBezTo>
                    <a:pt x="97368" y="146738"/>
                    <a:pt x="112224" y="155915"/>
                    <a:pt x="126152" y="166205"/>
                  </a:cubicBezTo>
                  <a:cubicBezTo>
                    <a:pt x="160321" y="191511"/>
                    <a:pt x="174805" y="193550"/>
                    <a:pt x="174805" y="193550"/>
                  </a:cubicBezTo>
                  <a:cubicBezTo>
                    <a:pt x="185483" y="195589"/>
                    <a:pt x="195604" y="194848"/>
                    <a:pt x="206096" y="192345"/>
                  </a:cubicBezTo>
                  <a:cubicBezTo>
                    <a:pt x="215474" y="190120"/>
                    <a:pt x="224480" y="186690"/>
                    <a:pt x="234229" y="186134"/>
                  </a:cubicBezTo>
                  <a:cubicBezTo>
                    <a:pt x="244721" y="185393"/>
                    <a:pt x="255121" y="189008"/>
                    <a:pt x="264963" y="192252"/>
                  </a:cubicBezTo>
                  <a:cubicBezTo>
                    <a:pt x="275640" y="195775"/>
                    <a:pt x="293561" y="195867"/>
                    <a:pt x="302288" y="199019"/>
                  </a:cubicBezTo>
                  <a:cubicBezTo>
                    <a:pt x="312038" y="207176"/>
                    <a:pt x="321323" y="215519"/>
                    <a:pt x="331350" y="224974"/>
                  </a:cubicBezTo>
                  <a:cubicBezTo>
                    <a:pt x="367469" y="258993"/>
                    <a:pt x="401267" y="294496"/>
                    <a:pt x="425222" y="338248"/>
                  </a:cubicBezTo>
                  <a:cubicBezTo>
                    <a:pt x="451406" y="385894"/>
                    <a:pt x="467190" y="445312"/>
                    <a:pt x="449177" y="498705"/>
                  </a:cubicBezTo>
                  <a:cubicBezTo>
                    <a:pt x="435528" y="539121"/>
                    <a:pt x="402752" y="568320"/>
                    <a:pt x="364219" y="585098"/>
                  </a:cubicBezTo>
                  <a:cubicBezTo>
                    <a:pt x="321973" y="603452"/>
                    <a:pt x="274619" y="609755"/>
                    <a:pt x="228751" y="607901"/>
                  </a:cubicBezTo>
                  <a:cubicBezTo>
                    <a:pt x="185947" y="606140"/>
                    <a:pt x="141379" y="597983"/>
                    <a:pt x="103218" y="577868"/>
                  </a:cubicBezTo>
                  <a:cubicBezTo>
                    <a:pt x="82048" y="566651"/>
                    <a:pt x="64221" y="550615"/>
                    <a:pt x="48251" y="532910"/>
                  </a:cubicBezTo>
                  <a:cubicBezTo>
                    <a:pt x="30052" y="512517"/>
                    <a:pt x="14453" y="489250"/>
                    <a:pt x="6283" y="462925"/>
                  </a:cubicBezTo>
                  <a:cubicBezTo>
                    <a:pt x="-7645" y="418060"/>
                    <a:pt x="2754" y="371712"/>
                    <a:pt x="25967" y="331852"/>
                  </a:cubicBezTo>
                  <a:cubicBezTo>
                    <a:pt x="52800" y="285782"/>
                    <a:pt x="90498" y="248889"/>
                    <a:pt x="131259" y="215333"/>
                  </a:cubicBezTo>
                  <a:cubicBezTo>
                    <a:pt x="128473" y="214870"/>
                    <a:pt x="125688" y="214499"/>
                    <a:pt x="122809" y="214685"/>
                  </a:cubicBezTo>
                  <a:cubicBezTo>
                    <a:pt x="104518" y="215519"/>
                    <a:pt x="87248" y="223862"/>
                    <a:pt x="69792" y="228589"/>
                  </a:cubicBezTo>
                  <a:cubicBezTo>
                    <a:pt x="53636" y="233038"/>
                    <a:pt x="46765" y="208103"/>
                    <a:pt x="62828" y="203746"/>
                  </a:cubicBezTo>
                  <a:cubicBezTo>
                    <a:pt x="80098" y="199019"/>
                    <a:pt x="96718" y="191881"/>
                    <a:pt x="114546" y="189564"/>
                  </a:cubicBezTo>
                  <a:cubicBezTo>
                    <a:pt x="114546" y="189564"/>
                    <a:pt x="114546" y="189564"/>
                    <a:pt x="114453" y="189471"/>
                  </a:cubicBezTo>
                  <a:cubicBezTo>
                    <a:pt x="101825" y="180202"/>
                    <a:pt x="89012" y="171303"/>
                    <a:pt x="73413" y="167873"/>
                  </a:cubicBezTo>
                  <a:cubicBezTo>
                    <a:pt x="57072" y="164351"/>
                    <a:pt x="64035" y="139508"/>
                    <a:pt x="80284" y="143031"/>
                  </a:cubicBezTo>
                  <a:close/>
                  <a:moveTo>
                    <a:pt x="193924" y="0"/>
                  </a:moveTo>
                  <a:cubicBezTo>
                    <a:pt x="197359" y="0"/>
                    <a:pt x="200887" y="556"/>
                    <a:pt x="204415" y="1669"/>
                  </a:cubicBezTo>
                  <a:cubicBezTo>
                    <a:pt x="217133" y="5563"/>
                    <a:pt x="227994" y="13258"/>
                    <a:pt x="238485" y="20582"/>
                  </a:cubicBezTo>
                  <a:cubicBezTo>
                    <a:pt x="245354" y="25495"/>
                    <a:pt x="251853" y="30131"/>
                    <a:pt x="258815" y="33654"/>
                  </a:cubicBezTo>
                  <a:cubicBezTo>
                    <a:pt x="274875" y="41813"/>
                    <a:pt x="291957" y="42925"/>
                    <a:pt x="306532" y="42925"/>
                  </a:cubicBezTo>
                  <a:cubicBezTo>
                    <a:pt x="312380" y="42925"/>
                    <a:pt x="334289" y="42091"/>
                    <a:pt x="337909" y="42091"/>
                  </a:cubicBezTo>
                  <a:cubicBezTo>
                    <a:pt x="349792" y="42091"/>
                    <a:pt x="366502" y="43667"/>
                    <a:pt x="372722" y="57666"/>
                  </a:cubicBezTo>
                  <a:cubicBezTo>
                    <a:pt x="377642" y="68421"/>
                    <a:pt x="374857" y="79917"/>
                    <a:pt x="372351" y="87612"/>
                  </a:cubicBezTo>
                  <a:cubicBezTo>
                    <a:pt x="366966" y="104207"/>
                    <a:pt x="360746" y="116909"/>
                    <a:pt x="353505" y="126365"/>
                  </a:cubicBezTo>
                  <a:cubicBezTo>
                    <a:pt x="338838" y="145279"/>
                    <a:pt x="316836" y="163079"/>
                    <a:pt x="291400" y="176522"/>
                  </a:cubicBezTo>
                  <a:cubicBezTo>
                    <a:pt x="290471" y="176986"/>
                    <a:pt x="289079" y="177542"/>
                    <a:pt x="286944" y="176986"/>
                  </a:cubicBezTo>
                  <a:cubicBezTo>
                    <a:pt x="281745" y="175688"/>
                    <a:pt x="276732" y="173926"/>
                    <a:pt x="271812" y="172350"/>
                  </a:cubicBezTo>
                  <a:cubicBezTo>
                    <a:pt x="260486" y="168642"/>
                    <a:pt x="249810" y="165026"/>
                    <a:pt x="238392" y="164933"/>
                  </a:cubicBezTo>
                  <a:lnTo>
                    <a:pt x="238020" y="164933"/>
                  </a:lnTo>
                  <a:cubicBezTo>
                    <a:pt x="230315" y="164933"/>
                    <a:pt x="222703" y="167344"/>
                    <a:pt x="214626" y="169847"/>
                  </a:cubicBezTo>
                  <a:cubicBezTo>
                    <a:pt x="206086" y="172536"/>
                    <a:pt x="197174" y="175224"/>
                    <a:pt x="187797" y="175224"/>
                  </a:cubicBezTo>
                  <a:cubicBezTo>
                    <a:pt x="184920" y="175224"/>
                    <a:pt x="182135" y="174946"/>
                    <a:pt x="179535" y="174483"/>
                  </a:cubicBezTo>
                  <a:cubicBezTo>
                    <a:pt x="168117" y="172350"/>
                    <a:pt x="166260" y="169291"/>
                    <a:pt x="165610" y="168086"/>
                  </a:cubicBezTo>
                  <a:cubicBezTo>
                    <a:pt x="159112" y="156960"/>
                    <a:pt x="152892" y="145928"/>
                    <a:pt x="147508" y="133504"/>
                  </a:cubicBezTo>
                  <a:cubicBezTo>
                    <a:pt x="141938" y="120710"/>
                    <a:pt x="135532" y="103651"/>
                    <a:pt x="135625" y="85480"/>
                  </a:cubicBezTo>
                  <a:cubicBezTo>
                    <a:pt x="135718" y="65454"/>
                    <a:pt x="143609" y="48302"/>
                    <a:pt x="150478" y="35601"/>
                  </a:cubicBezTo>
                  <a:cubicBezTo>
                    <a:pt x="155213" y="26793"/>
                    <a:pt x="169788" y="0"/>
                    <a:pt x="1939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40000">
                  <a:schemeClr val="accent2">
                    <a:lumMod val="100000"/>
                  </a:schemeClr>
                </a:gs>
                <a:gs pos="401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ValueText2"/>
            <p:cNvSpPr txBox="1"/>
            <p:nvPr/>
          </p:nvSpPr>
          <p:spPr>
            <a:xfrm>
              <a:off x="5198012" y="3248032"/>
              <a:ext cx="279364" cy="241852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40%</a:t>
              </a:r>
              <a:endPara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ValueBack3"/>
            <p:cNvSpPr/>
            <p:nvPr/>
          </p:nvSpPr>
          <p:spPr>
            <a:xfrm>
              <a:off x="6226559" y="3593497"/>
              <a:ext cx="1255496" cy="1255496"/>
            </a:xfrm>
            <a:prstGeom prst="ellipse">
              <a:avLst/>
            </a:prstGeom>
            <a:noFill/>
            <a:ln w="44450">
              <a:solidFill>
                <a:schemeClr val="accent5">
                  <a:lumMod val="10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ExtraShape"/>
            <p:cNvSpPr/>
            <p:nvPr/>
          </p:nvSpPr>
          <p:spPr bwMode="auto">
            <a:xfrm>
              <a:off x="6692199" y="3302996"/>
              <a:ext cx="324217" cy="378481"/>
            </a:xfrm>
            <a:custGeom>
              <a:avLst/>
              <a:gdLst>
                <a:gd name="T0" fmla="*/ 637 w 6877"/>
                <a:gd name="T1" fmla="*/ 4343 h 8040"/>
                <a:gd name="T2" fmla="*/ 0 w 6877"/>
                <a:gd name="T3" fmla="*/ 4980 h 8040"/>
                <a:gd name="T4" fmla="*/ 0 w 6877"/>
                <a:gd name="T5" fmla="*/ 8040 h 8040"/>
                <a:gd name="T6" fmla="*/ 1745 w 6877"/>
                <a:gd name="T7" fmla="*/ 8040 h 8040"/>
                <a:gd name="T8" fmla="*/ 2191 w 6877"/>
                <a:gd name="T9" fmla="*/ 7403 h 8040"/>
                <a:gd name="T10" fmla="*/ 2606 w 6877"/>
                <a:gd name="T11" fmla="*/ 8040 h 8040"/>
                <a:gd name="T12" fmla="*/ 4311 w 6877"/>
                <a:gd name="T13" fmla="*/ 8040 h 8040"/>
                <a:gd name="T14" fmla="*/ 4677 w 6877"/>
                <a:gd name="T15" fmla="*/ 7467 h 8040"/>
                <a:gd name="T16" fmla="*/ 5132 w 6877"/>
                <a:gd name="T17" fmla="*/ 8040 h 8040"/>
                <a:gd name="T18" fmla="*/ 6877 w 6877"/>
                <a:gd name="T19" fmla="*/ 8040 h 8040"/>
                <a:gd name="T20" fmla="*/ 6877 w 6877"/>
                <a:gd name="T21" fmla="*/ 5108 h 8040"/>
                <a:gd name="T22" fmla="*/ 6239 w 6877"/>
                <a:gd name="T23" fmla="*/ 4343 h 8040"/>
                <a:gd name="T24" fmla="*/ 5092 w 6877"/>
                <a:gd name="T25" fmla="*/ 4343 h 8040"/>
                <a:gd name="T26" fmla="*/ 4343 w 6877"/>
                <a:gd name="T27" fmla="*/ 1952 h 8040"/>
                <a:gd name="T28" fmla="*/ 4741 w 6877"/>
                <a:gd name="T29" fmla="*/ 1455 h 8040"/>
                <a:gd name="T30" fmla="*/ 4816 w 6877"/>
                <a:gd name="T31" fmla="*/ 1275 h 8040"/>
                <a:gd name="T32" fmla="*/ 3438 w 6877"/>
                <a:gd name="T33" fmla="*/ 0 h 8040"/>
                <a:gd name="T34" fmla="*/ 2037 w 6877"/>
                <a:gd name="T35" fmla="*/ 1275 h 8040"/>
                <a:gd name="T36" fmla="*/ 2112 w 6877"/>
                <a:gd name="T37" fmla="*/ 1455 h 8040"/>
                <a:gd name="T38" fmla="*/ 2510 w 6877"/>
                <a:gd name="T39" fmla="*/ 1952 h 8040"/>
                <a:gd name="T40" fmla="*/ 1785 w 6877"/>
                <a:gd name="T41" fmla="*/ 4343 h 8040"/>
                <a:gd name="T42" fmla="*/ 637 w 6877"/>
                <a:gd name="T43" fmla="*/ 4343 h 8040"/>
                <a:gd name="T44" fmla="*/ 3044 w 6877"/>
                <a:gd name="T45" fmla="*/ 1964 h 8040"/>
                <a:gd name="T46" fmla="*/ 2982 w 6877"/>
                <a:gd name="T47" fmla="*/ 1703 h 8040"/>
                <a:gd name="T48" fmla="*/ 2553 w 6877"/>
                <a:gd name="T49" fmla="*/ 1176 h 8040"/>
                <a:gd name="T50" fmla="*/ 3438 w 6877"/>
                <a:gd name="T51" fmla="*/ 510 h 8040"/>
                <a:gd name="T52" fmla="*/ 4299 w 6877"/>
                <a:gd name="T53" fmla="*/ 1176 h 8040"/>
                <a:gd name="T54" fmla="*/ 3870 w 6877"/>
                <a:gd name="T55" fmla="*/ 1703 h 8040"/>
                <a:gd name="T56" fmla="*/ 3809 w 6877"/>
                <a:gd name="T57" fmla="*/ 1964 h 8040"/>
                <a:gd name="T58" fmla="*/ 4576 w 6877"/>
                <a:gd name="T59" fmla="*/ 4343 h 8040"/>
                <a:gd name="T60" fmla="*/ 2295 w 6877"/>
                <a:gd name="T61" fmla="*/ 4343 h 8040"/>
                <a:gd name="T62" fmla="*/ 3044 w 6877"/>
                <a:gd name="T63" fmla="*/ 1964 h 8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7" h="8040">
                  <a:moveTo>
                    <a:pt x="637" y="4343"/>
                  </a:moveTo>
                  <a:cubicBezTo>
                    <a:pt x="235" y="4343"/>
                    <a:pt x="0" y="4590"/>
                    <a:pt x="0" y="4980"/>
                  </a:cubicBezTo>
                  <a:lnTo>
                    <a:pt x="0" y="8040"/>
                  </a:lnTo>
                  <a:lnTo>
                    <a:pt x="1745" y="8040"/>
                  </a:lnTo>
                  <a:cubicBezTo>
                    <a:pt x="1745" y="8040"/>
                    <a:pt x="1745" y="7403"/>
                    <a:pt x="2191" y="7403"/>
                  </a:cubicBezTo>
                  <a:lnTo>
                    <a:pt x="2606" y="8040"/>
                  </a:lnTo>
                  <a:lnTo>
                    <a:pt x="4311" y="8040"/>
                  </a:lnTo>
                  <a:lnTo>
                    <a:pt x="4677" y="7467"/>
                  </a:lnTo>
                  <a:cubicBezTo>
                    <a:pt x="5124" y="7467"/>
                    <a:pt x="5132" y="8040"/>
                    <a:pt x="5132" y="8040"/>
                  </a:cubicBezTo>
                  <a:lnTo>
                    <a:pt x="6877" y="8040"/>
                  </a:lnTo>
                  <a:lnTo>
                    <a:pt x="6877" y="5108"/>
                  </a:lnTo>
                  <a:cubicBezTo>
                    <a:pt x="6877" y="4741"/>
                    <a:pt x="6626" y="4343"/>
                    <a:pt x="6239" y="4343"/>
                  </a:cubicBezTo>
                  <a:lnTo>
                    <a:pt x="5092" y="4343"/>
                  </a:lnTo>
                  <a:lnTo>
                    <a:pt x="4343" y="1952"/>
                  </a:lnTo>
                  <a:lnTo>
                    <a:pt x="4741" y="1455"/>
                  </a:lnTo>
                  <a:cubicBezTo>
                    <a:pt x="4789" y="1407"/>
                    <a:pt x="4816" y="1343"/>
                    <a:pt x="4816" y="1275"/>
                  </a:cubicBezTo>
                  <a:cubicBezTo>
                    <a:pt x="4816" y="572"/>
                    <a:pt x="4141" y="0"/>
                    <a:pt x="3438" y="0"/>
                  </a:cubicBezTo>
                  <a:cubicBezTo>
                    <a:pt x="2735" y="0"/>
                    <a:pt x="2037" y="572"/>
                    <a:pt x="2037" y="1275"/>
                  </a:cubicBezTo>
                  <a:cubicBezTo>
                    <a:pt x="2037" y="1343"/>
                    <a:pt x="2064" y="1407"/>
                    <a:pt x="2112" y="1455"/>
                  </a:cubicBezTo>
                  <a:lnTo>
                    <a:pt x="2510" y="1952"/>
                  </a:lnTo>
                  <a:lnTo>
                    <a:pt x="1785" y="4343"/>
                  </a:lnTo>
                  <a:lnTo>
                    <a:pt x="637" y="4343"/>
                  </a:lnTo>
                  <a:close/>
                  <a:moveTo>
                    <a:pt x="3044" y="1964"/>
                  </a:moveTo>
                  <a:cubicBezTo>
                    <a:pt x="3074" y="1873"/>
                    <a:pt x="3050" y="1772"/>
                    <a:pt x="2982" y="1703"/>
                  </a:cubicBezTo>
                  <a:lnTo>
                    <a:pt x="2553" y="1176"/>
                  </a:lnTo>
                  <a:cubicBezTo>
                    <a:pt x="2602" y="801"/>
                    <a:pt x="3050" y="510"/>
                    <a:pt x="3438" y="510"/>
                  </a:cubicBezTo>
                  <a:cubicBezTo>
                    <a:pt x="3826" y="510"/>
                    <a:pt x="4251" y="801"/>
                    <a:pt x="4299" y="1176"/>
                  </a:cubicBezTo>
                  <a:lnTo>
                    <a:pt x="3870" y="1703"/>
                  </a:lnTo>
                  <a:cubicBezTo>
                    <a:pt x="3802" y="1772"/>
                    <a:pt x="3778" y="1873"/>
                    <a:pt x="3809" y="1964"/>
                  </a:cubicBezTo>
                  <a:lnTo>
                    <a:pt x="4576" y="4343"/>
                  </a:lnTo>
                  <a:lnTo>
                    <a:pt x="2295" y="4343"/>
                  </a:lnTo>
                  <a:lnTo>
                    <a:pt x="3044" y="19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7" name="ExtraShape"/>
            <p:cNvCxnSpPr/>
            <p:nvPr/>
          </p:nvCxnSpPr>
          <p:spPr>
            <a:xfrm>
              <a:off x="6854307" y="1623811"/>
              <a:ext cx="0" cy="1679185"/>
            </a:xfrm>
            <a:prstGeom prst="line">
              <a:avLst/>
            </a:prstGeom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ValueShape3"/>
            <p:cNvSpPr/>
            <p:nvPr/>
          </p:nvSpPr>
          <p:spPr bwMode="auto">
            <a:xfrm>
              <a:off x="6534966" y="3752837"/>
              <a:ext cx="638682" cy="676373"/>
            </a:xfrm>
            <a:custGeom>
              <a:avLst/>
              <a:gdLst>
                <a:gd name="connsiteX0" fmla="*/ 435703 w 572779"/>
                <a:gd name="connsiteY0" fmla="*/ 160183 h 606580"/>
                <a:gd name="connsiteX1" fmla="*/ 479697 w 572779"/>
                <a:gd name="connsiteY1" fmla="*/ 160183 h 606580"/>
                <a:gd name="connsiteX2" fmla="*/ 479581 w 572779"/>
                <a:gd name="connsiteY2" fmla="*/ 160472 h 606580"/>
                <a:gd name="connsiteX3" fmla="*/ 479812 w 572779"/>
                <a:gd name="connsiteY3" fmla="*/ 160472 h 606580"/>
                <a:gd name="connsiteX4" fmla="*/ 478713 w 572779"/>
                <a:gd name="connsiteY4" fmla="*/ 162726 h 606580"/>
                <a:gd name="connsiteX5" fmla="*/ 469682 w 572779"/>
                <a:gd name="connsiteY5" fmla="*/ 187227 h 606580"/>
                <a:gd name="connsiteX6" fmla="*/ 474776 w 572779"/>
                <a:gd name="connsiteY6" fmla="*/ 242470 h 606580"/>
                <a:gd name="connsiteX7" fmla="*/ 494284 w 572779"/>
                <a:gd name="connsiteY7" fmla="*/ 242470 h 606580"/>
                <a:gd name="connsiteX8" fmla="*/ 510840 w 572779"/>
                <a:gd name="connsiteY8" fmla="*/ 160183 h 606580"/>
                <a:gd name="connsiteX9" fmla="*/ 527338 w 572779"/>
                <a:gd name="connsiteY9" fmla="*/ 160183 h 606580"/>
                <a:gd name="connsiteX10" fmla="*/ 572779 w 572779"/>
                <a:gd name="connsiteY10" fmla="*/ 205430 h 606580"/>
                <a:gd name="connsiteX11" fmla="*/ 572779 w 572779"/>
                <a:gd name="connsiteY11" fmla="*/ 337413 h 606580"/>
                <a:gd name="connsiteX12" fmla="*/ 527396 w 572779"/>
                <a:gd name="connsiteY12" fmla="*/ 382717 h 606580"/>
                <a:gd name="connsiteX13" fmla="*/ 521607 w 572779"/>
                <a:gd name="connsiteY13" fmla="*/ 382717 h 606580"/>
                <a:gd name="connsiteX14" fmla="*/ 521607 w 572779"/>
                <a:gd name="connsiteY14" fmla="*/ 574624 h 606580"/>
                <a:gd name="connsiteX15" fmla="*/ 489595 w 572779"/>
                <a:gd name="connsiteY15" fmla="*/ 606580 h 606580"/>
                <a:gd name="connsiteX16" fmla="*/ 457815 w 572779"/>
                <a:gd name="connsiteY16" fmla="*/ 578149 h 606580"/>
                <a:gd name="connsiteX17" fmla="*/ 425978 w 572779"/>
                <a:gd name="connsiteY17" fmla="*/ 606580 h 606580"/>
                <a:gd name="connsiteX18" fmla="*/ 393966 w 572779"/>
                <a:gd name="connsiteY18" fmla="*/ 574624 h 606580"/>
                <a:gd name="connsiteX19" fmla="*/ 393966 w 572779"/>
                <a:gd name="connsiteY19" fmla="*/ 392541 h 606580"/>
                <a:gd name="connsiteX20" fmla="*/ 422967 w 572779"/>
                <a:gd name="connsiteY20" fmla="*/ 337528 h 606580"/>
                <a:gd name="connsiteX21" fmla="*/ 422967 w 572779"/>
                <a:gd name="connsiteY21" fmla="*/ 242528 h 606580"/>
                <a:gd name="connsiteX22" fmla="*/ 440739 w 572779"/>
                <a:gd name="connsiteY22" fmla="*/ 242528 h 606580"/>
                <a:gd name="connsiteX23" fmla="*/ 445833 w 572779"/>
                <a:gd name="connsiteY23" fmla="*/ 186996 h 606580"/>
                <a:gd name="connsiteX24" fmla="*/ 445196 w 572779"/>
                <a:gd name="connsiteY24" fmla="*/ 183991 h 606580"/>
                <a:gd name="connsiteX25" fmla="*/ 436860 w 572779"/>
                <a:gd name="connsiteY25" fmla="*/ 162726 h 606580"/>
                <a:gd name="connsiteX26" fmla="*/ 435818 w 572779"/>
                <a:gd name="connsiteY26" fmla="*/ 160472 h 606580"/>
                <a:gd name="connsiteX27" fmla="*/ 435876 w 572779"/>
                <a:gd name="connsiteY27" fmla="*/ 160472 h 606580"/>
                <a:gd name="connsiteX28" fmla="*/ 435703 w 572779"/>
                <a:gd name="connsiteY28" fmla="*/ 160183 h 606580"/>
                <a:gd name="connsiteX29" fmla="*/ 264349 w 572779"/>
                <a:gd name="connsiteY29" fmla="*/ 160183 h 606580"/>
                <a:gd name="connsiteX30" fmla="*/ 308327 w 572779"/>
                <a:gd name="connsiteY30" fmla="*/ 160183 h 606580"/>
                <a:gd name="connsiteX31" fmla="*/ 308154 w 572779"/>
                <a:gd name="connsiteY31" fmla="*/ 160472 h 606580"/>
                <a:gd name="connsiteX32" fmla="*/ 308385 w 572779"/>
                <a:gd name="connsiteY32" fmla="*/ 160472 h 606580"/>
                <a:gd name="connsiteX33" fmla="*/ 307344 w 572779"/>
                <a:gd name="connsiteY33" fmla="*/ 162726 h 606580"/>
                <a:gd name="connsiteX34" fmla="*/ 298316 w 572779"/>
                <a:gd name="connsiteY34" fmla="*/ 187227 h 606580"/>
                <a:gd name="connsiteX35" fmla="*/ 303409 w 572779"/>
                <a:gd name="connsiteY35" fmla="*/ 242470 h 606580"/>
                <a:gd name="connsiteX36" fmla="*/ 322910 w 572779"/>
                <a:gd name="connsiteY36" fmla="*/ 242470 h 606580"/>
                <a:gd name="connsiteX37" fmla="*/ 339401 w 572779"/>
                <a:gd name="connsiteY37" fmla="*/ 160183 h 606580"/>
                <a:gd name="connsiteX38" fmla="*/ 355951 w 572779"/>
                <a:gd name="connsiteY38" fmla="*/ 160183 h 606580"/>
                <a:gd name="connsiteX39" fmla="*/ 401376 w 572779"/>
                <a:gd name="connsiteY39" fmla="*/ 205430 h 606580"/>
                <a:gd name="connsiteX40" fmla="*/ 401376 w 572779"/>
                <a:gd name="connsiteY40" fmla="*/ 337413 h 606580"/>
                <a:gd name="connsiteX41" fmla="*/ 356009 w 572779"/>
                <a:gd name="connsiteY41" fmla="*/ 382717 h 606580"/>
                <a:gd name="connsiteX42" fmla="*/ 350222 w 572779"/>
                <a:gd name="connsiteY42" fmla="*/ 382717 h 606580"/>
                <a:gd name="connsiteX43" fmla="*/ 350222 w 572779"/>
                <a:gd name="connsiteY43" fmla="*/ 574624 h 606580"/>
                <a:gd name="connsiteX44" fmla="*/ 318222 w 572779"/>
                <a:gd name="connsiteY44" fmla="*/ 606580 h 606580"/>
                <a:gd name="connsiteX45" fmla="*/ 286396 w 572779"/>
                <a:gd name="connsiteY45" fmla="*/ 578149 h 606580"/>
                <a:gd name="connsiteX46" fmla="*/ 254628 w 572779"/>
                <a:gd name="connsiteY46" fmla="*/ 606580 h 606580"/>
                <a:gd name="connsiteX47" fmla="*/ 222628 w 572779"/>
                <a:gd name="connsiteY47" fmla="*/ 574624 h 606580"/>
                <a:gd name="connsiteX48" fmla="*/ 222628 w 572779"/>
                <a:gd name="connsiteY48" fmla="*/ 382833 h 606580"/>
                <a:gd name="connsiteX49" fmla="*/ 216841 w 572779"/>
                <a:gd name="connsiteY49" fmla="*/ 382833 h 606580"/>
                <a:gd name="connsiteX50" fmla="*/ 171474 w 572779"/>
                <a:gd name="connsiteY50" fmla="*/ 337528 h 606580"/>
                <a:gd name="connsiteX51" fmla="*/ 171474 w 572779"/>
                <a:gd name="connsiteY51" fmla="*/ 205545 h 606580"/>
                <a:gd name="connsiteX52" fmla="*/ 216841 w 572779"/>
                <a:gd name="connsiteY52" fmla="*/ 160241 h 606580"/>
                <a:gd name="connsiteX53" fmla="*/ 233333 w 572779"/>
                <a:gd name="connsiteY53" fmla="*/ 160241 h 606580"/>
                <a:gd name="connsiteX54" fmla="*/ 249825 w 572779"/>
                <a:gd name="connsiteY54" fmla="*/ 242528 h 606580"/>
                <a:gd name="connsiteX55" fmla="*/ 269383 w 572779"/>
                <a:gd name="connsiteY55" fmla="*/ 242528 h 606580"/>
                <a:gd name="connsiteX56" fmla="*/ 274476 w 572779"/>
                <a:gd name="connsiteY56" fmla="*/ 186996 h 606580"/>
                <a:gd name="connsiteX57" fmla="*/ 273839 w 572779"/>
                <a:gd name="connsiteY57" fmla="*/ 183991 h 606580"/>
                <a:gd name="connsiteX58" fmla="*/ 265506 w 572779"/>
                <a:gd name="connsiteY58" fmla="*/ 162726 h 606580"/>
                <a:gd name="connsiteX59" fmla="*/ 264407 w 572779"/>
                <a:gd name="connsiteY59" fmla="*/ 160472 h 606580"/>
                <a:gd name="connsiteX60" fmla="*/ 264523 w 572779"/>
                <a:gd name="connsiteY60" fmla="*/ 160472 h 606580"/>
                <a:gd name="connsiteX61" fmla="*/ 264349 w 572779"/>
                <a:gd name="connsiteY61" fmla="*/ 160183 h 606580"/>
                <a:gd name="connsiteX62" fmla="*/ 92987 w 572779"/>
                <a:gd name="connsiteY62" fmla="*/ 160183 h 606580"/>
                <a:gd name="connsiteX63" fmla="*/ 136964 w 572779"/>
                <a:gd name="connsiteY63" fmla="*/ 160183 h 606580"/>
                <a:gd name="connsiteX64" fmla="*/ 136791 w 572779"/>
                <a:gd name="connsiteY64" fmla="*/ 160472 h 606580"/>
                <a:gd name="connsiteX65" fmla="*/ 137022 w 572779"/>
                <a:gd name="connsiteY65" fmla="*/ 160472 h 606580"/>
                <a:gd name="connsiteX66" fmla="*/ 135923 w 572779"/>
                <a:gd name="connsiteY66" fmla="*/ 162726 h 606580"/>
                <a:gd name="connsiteX67" fmla="*/ 126896 w 572779"/>
                <a:gd name="connsiteY67" fmla="*/ 187227 h 606580"/>
                <a:gd name="connsiteX68" fmla="*/ 131988 w 572779"/>
                <a:gd name="connsiteY68" fmla="*/ 242470 h 606580"/>
                <a:gd name="connsiteX69" fmla="*/ 149752 w 572779"/>
                <a:gd name="connsiteY69" fmla="*/ 242470 h 606580"/>
                <a:gd name="connsiteX70" fmla="*/ 149752 w 572779"/>
                <a:gd name="connsiteY70" fmla="*/ 337471 h 606580"/>
                <a:gd name="connsiteX71" fmla="*/ 178742 w 572779"/>
                <a:gd name="connsiteY71" fmla="*/ 392483 h 606580"/>
                <a:gd name="connsiteX72" fmla="*/ 178742 w 572779"/>
                <a:gd name="connsiteY72" fmla="*/ 574624 h 606580"/>
                <a:gd name="connsiteX73" fmla="*/ 146743 w 572779"/>
                <a:gd name="connsiteY73" fmla="*/ 606580 h 606580"/>
                <a:gd name="connsiteX74" fmla="*/ 114976 w 572779"/>
                <a:gd name="connsiteY74" fmla="*/ 578149 h 606580"/>
                <a:gd name="connsiteX75" fmla="*/ 83151 w 572779"/>
                <a:gd name="connsiteY75" fmla="*/ 606580 h 606580"/>
                <a:gd name="connsiteX76" fmla="*/ 51152 w 572779"/>
                <a:gd name="connsiteY76" fmla="*/ 574624 h 606580"/>
                <a:gd name="connsiteX77" fmla="*/ 51152 w 572779"/>
                <a:gd name="connsiteY77" fmla="*/ 382833 h 606580"/>
                <a:gd name="connsiteX78" fmla="*/ 45365 w 572779"/>
                <a:gd name="connsiteY78" fmla="*/ 382833 h 606580"/>
                <a:gd name="connsiteX79" fmla="*/ 0 w 572779"/>
                <a:gd name="connsiteY79" fmla="*/ 337528 h 606580"/>
                <a:gd name="connsiteX80" fmla="*/ 0 w 572779"/>
                <a:gd name="connsiteY80" fmla="*/ 205545 h 606580"/>
                <a:gd name="connsiteX81" fmla="*/ 45365 w 572779"/>
                <a:gd name="connsiteY81" fmla="*/ 160241 h 606580"/>
                <a:gd name="connsiteX82" fmla="*/ 61972 w 572779"/>
                <a:gd name="connsiteY82" fmla="*/ 160241 h 606580"/>
                <a:gd name="connsiteX83" fmla="*/ 78464 w 572779"/>
                <a:gd name="connsiteY83" fmla="*/ 242528 h 606580"/>
                <a:gd name="connsiteX84" fmla="*/ 97964 w 572779"/>
                <a:gd name="connsiteY84" fmla="*/ 242528 h 606580"/>
                <a:gd name="connsiteX85" fmla="*/ 103056 w 572779"/>
                <a:gd name="connsiteY85" fmla="*/ 186996 h 606580"/>
                <a:gd name="connsiteX86" fmla="*/ 102477 w 572779"/>
                <a:gd name="connsiteY86" fmla="*/ 183991 h 606580"/>
                <a:gd name="connsiteX87" fmla="*/ 94145 w 572779"/>
                <a:gd name="connsiteY87" fmla="*/ 162726 h 606580"/>
                <a:gd name="connsiteX88" fmla="*/ 93045 w 572779"/>
                <a:gd name="connsiteY88" fmla="*/ 160472 h 606580"/>
                <a:gd name="connsiteX89" fmla="*/ 93103 w 572779"/>
                <a:gd name="connsiteY89" fmla="*/ 160472 h 606580"/>
                <a:gd name="connsiteX90" fmla="*/ 92987 w 572779"/>
                <a:gd name="connsiteY90" fmla="*/ 160183 h 606580"/>
                <a:gd name="connsiteX91" fmla="*/ 457411 w 572779"/>
                <a:gd name="connsiteY91" fmla="*/ 751 h 606580"/>
                <a:gd name="connsiteX92" fmla="*/ 458047 w 572779"/>
                <a:gd name="connsiteY92" fmla="*/ 751 h 606580"/>
                <a:gd name="connsiteX93" fmla="*/ 521621 w 572779"/>
                <a:gd name="connsiteY93" fmla="*/ 49915 h 606580"/>
                <a:gd name="connsiteX94" fmla="*/ 523761 w 572779"/>
                <a:gd name="connsiteY94" fmla="*/ 66553 h 606580"/>
                <a:gd name="connsiteX95" fmla="*/ 458105 w 572779"/>
                <a:gd name="connsiteY95" fmla="*/ 132124 h 606580"/>
                <a:gd name="connsiteX96" fmla="*/ 457469 w 572779"/>
                <a:gd name="connsiteY96" fmla="*/ 132124 h 606580"/>
                <a:gd name="connsiteX97" fmla="*/ 393895 w 572779"/>
                <a:gd name="connsiteY97" fmla="*/ 82960 h 606580"/>
                <a:gd name="connsiteX98" fmla="*/ 391755 w 572779"/>
                <a:gd name="connsiteY98" fmla="*/ 66322 h 606580"/>
                <a:gd name="connsiteX99" fmla="*/ 457411 w 572779"/>
                <a:gd name="connsiteY99" fmla="*/ 751 h 606580"/>
                <a:gd name="connsiteX100" fmla="*/ 285868 w 572779"/>
                <a:gd name="connsiteY100" fmla="*/ 751 h 606580"/>
                <a:gd name="connsiteX101" fmla="*/ 286621 w 572779"/>
                <a:gd name="connsiteY101" fmla="*/ 751 h 606580"/>
                <a:gd name="connsiteX102" fmla="*/ 350227 w 572779"/>
                <a:gd name="connsiteY102" fmla="*/ 49915 h 606580"/>
                <a:gd name="connsiteX103" fmla="*/ 352369 w 572779"/>
                <a:gd name="connsiteY103" fmla="*/ 66553 h 606580"/>
                <a:gd name="connsiteX104" fmla="*/ 286736 w 572779"/>
                <a:gd name="connsiteY104" fmla="*/ 132124 h 606580"/>
                <a:gd name="connsiteX105" fmla="*/ 286100 w 572779"/>
                <a:gd name="connsiteY105" fmla="*/ 132124 h 606580"/>
                <a:gd name="connsiteX106" fmla="*/ 222493 w 572779"/>
                <a:gd name="connsiteY106" fmla="*/ 82845 h 606580"/>
                <a:gd name="connsiteX107" fmla="*/ 220351 w 572779"/>
                <a:gd name="connsiteY107" fmla="*/ 66264 h 606580"/>
                <a:gd name="connsiteX108" fmla="*/ 285868 w 572779"/>
                <a:gd name="connsiteY108" fmla="*/ 751 h 606580"/>
                <a:gd name="connsiteX109" fmla="*/ 114639 w 572779"/>
                <a:gd name="connsiteY109" fmla="*/ 751 h 606580"/>
                <a:gd name="connsiteX110" fmla="*/ 115275 w 572779"/>
                <a:gd name="connsiteY110" fmla="*/ 751 h 606580"/>
                <a:gd name="connsiteX111" fmla="*/ 178882 w 572779"/>
                <a:gd name="connsiteY111" fmla="*/ 49915 h 606580"/>
                <a:gd name="connsiteX112" fmla="*/ 181024 w 572779"/>
                <a:gd name="connsiteY112" fmla="*/ 66553 h 606580"/>
                <a:gd name="connsiteX113" fmla="*/ 115333 w 572779"/>
                <a:gd name="connsiteY113" fmla="*/ 132124 h 606580"/>
                <a:gd name="connsiteX114" fmla="*/ 114754 w 572779"/>
                <a:gd name="connsiteY114" fmla="*/ 132124 h 606580"/>
                <a:gd name="connsiteX115" fmla="*/ 51148 w 572779"/>
                <a:gd name="connsiteY115" fmla="*/ 82960 h 606580"/>
                <a:gd name="connsiteX116" fmla="*/ 49006 w 572779"/>
                <a:gd name="connsiteY116" fmla="*/ 66322 h 606580"/>
                <a:gd name="connsiteX117" fmla="*/ 114639 w 572779"/>
                <a:gd name="connsiteY117" fmla="*/ 751 h 606580"/>
                <a:gd name="connsiteX118" fmla="*/ 457410 w 572779"/>
                <a:gd name="connsiteY118" fmla="*/ 423 h 606580"/>
                <a:gd name="connsiteX119" fmla="*/ 391355 w 572779"/>
                <a:gd name="connsiteY119" fmla="*/ 66356 h 606580"/>
                <a:gd name="connsiteX120" fmla="*/ 393497 w 572779"/>
                <a:gd name="connsiteY120" fmla="*/ 83056 h 606580"/>
                <a:gd name="connsiteX121" fmla="*/ 457468 w 572779"/>
                <a:gd name="connsiteY121" fmla="*/ 132521 h 606580"/>
                <a:gd name="connsiteX122" fmla="*/ 457815 w 572779"/>
                <a:gd name="connsiteY122" fmla="*/ 132521 h 606580"/>
                <a:gd name="connsiteX123" fmla="*/ 458104 w 572779"/>
                <a:gd name="connsiteY123" fmla="*/ 132521 h 606580"/>
                <a:gd name="connsiteX124" fmla="*/ 524159 w 572779"/>
                <a:gd name="connsiteY124" fmla="*/ 66587 h 606580"/>
                <a:gd name="connsiteX125" fmla="*/ 522017 w 572779"/>
                <a:gd name="connsiteY125" fmla="*/ 49887 h 606580"/>
                <a:gd name="connsiteX126" fmla="*/ 458046 w 572779"/>
                <a:gd name="connsiteY126" fmla="*/ 423 h 606580"/>
                <a:gd name="connsiteX127" fmla="*/ 457699 w 572779"/>
                <a:gd name="connsiteY127" fmla="*/ 423 h 606580"/>
                <a:gd name="connsiteX128" fmla="*/ 114646 w 572779"/>
                <a:gd name="connsiteY128" fmla="*/ 423 h 606580"/>
                <a:gd name="connsiteX129" fmla="*/ 48620 w 572779"/>
                <a:gd name="connsiteY129" fmla="*/ 66356 h 606580"/>
                <a:gd name="connsiteX130" fmla="*/ 50761 w 572779"/>
                <a:gd name="connsiteY130" fmla="*/ 83056 h 606580"/>
                <a:gd name="connsiteX131" fmla="*/ 114762 w 572779"/>
                <a:gd name="connsiteY131" fmla="*/ 132521 h 606580"/>
                <a:gd name="connsiteX132" fmla="*/ 115051 w 572779"/>
                <a:gd name="connsiteY132" fmla="*/ 132521 h 606580"/>
                <a:gd name="connsiteX133" fmla="*/ 115340 w 572779"/>
                <a:gd name="connsiteY133" fmla="*/ 132521 h 606580"/>
                <a:gd name="connsiteX134" fmla="*/ 181424 w 572779"/>
                <a:gd name="connsiteY134" fmla="*/ 66587 h 606580"/>
                <a:gd name="connsiteX135" fmla="*/ 179225 w 572779"/>
                <a:gd name="connsiteY135" fmla="*/ 49887 h 606580"/>
                <a:gd name="connsiteX136" fmla="*/ 115282 w 572779"/>
                <a:gd name="connsiteY136" fmla="*/ 423 h 606580"/>
                <a:gd name="connsiteX137" fmla="*/ 114993 w 572779"/>
                <a:gd name="connsiteY137" fmla="*/ 423 h 606580"/>
                <a:gd name="connsiteX138" fmla="*/ 286036 w 572779"/>
                <a:gd name="connsiteY138" fmla="*/ 397 h 606580"/>
                <a:gd name="connsiteX139" fmla="*/ 219952 w 572779"/>
                <a:gd name="connsiteY139" fmla="*/ 66286 h 606580"/>
                <a:gd name="connsiteX140" fmla="*/ 222151 w 572779"/>
                <a:gd name="connsiteY140" fmla="*/ 82990 h 606580"/>
                <a:gd name="connsiteX141" fmla="*/ 286094 w 572779"/>
                <a:gd name="connsiteY141" fmla="*/ 132522 h 606580"/>
                <a:gd name="connsiteX142" fmla="*/ 286383 w 572779"/>
                <a:gd name="connsiteY142" fmla="*/ 132522 h 606580"/>
                <a:gd name="connsiteX143" fmla="*/ 286730 w 572779"/>
                <a:gd name="connsiteY143" fmla="*/ 132522 h 606580"/>
                <a:gd name="connsiteX144" fmla="*/ 352756 w 572779"/>
                <a:gd name="connsiteY144" fmla="*/ 66575 h 606580"/>
                <a:gd name="connsiteX145" fmla="*/ 350615 w 572779"/>
                <a:gd name="connsiteY145" fmla="*/ 49872 h 606580"/>
                <a:gd name="connsiteX146" fmla="*/ 286614 w 572779"/>
                <a:gd name="connsiteY146" fmla="*/ 397 h 606580"/>
                <a:gd name="connsiteX147" fmla="*/ 286325 w 572779"/>
                <a:gd name="connsiteY147" fmla="*/ 397 h 606580"/>
                <a:gd name="connsiteX148" fmla="*/ 457411 w 572779"/>
                <a:gd name="connsiteY148" fmla="*/ 0 h 606580"/>
                <a:gd name="connsiteX149" fmla="*/ 458047 w 572779"/>
                <a:gd name="connsiteY149" fmla="*/ 0 h 606580"/>
                <a:gd name="connsiteX150" fmla="*/ 522315 w 572779"/>
                <a:gd name="connsiteY150" fmla="*/ 49741 h 606580"/>
                <a:gd name="connsiteX151" fmla="*/ 524513 w 572779"/>
                <a:gd name="connsiteY151" fmla="*/ 66553 h 606580"/>
                <a:gd name="connsiteX152" fmla="*/ 458105 w 572779"/>
                <a:gd name="connsiteY152" fmla="*/ 132875 h 606580"/>
                <a:gd name="connsiteX153" fmla="*/ 457469 w 572779"/>
                <a:gd name="connsiteY153" fmla="*/ 132875 h 606580"/>
                <a:gd name="connsiteX154" fmla="*/ 393201 w 572779"/>
                <a:gd name="connsiteY154" fmla="*/ 83133 h 606580"/>
                <a:gd name="connsiteX155" fmla="*/ 391003 w 572779"/>
                <a:gd name="connsiteY155" fmla="*/ 66322 h 606580"/>
                <a:gd name="connsiteX156" fmla="*/ 457411 w 572779"/>
                <a:gd name="connsiteY156" fmla="*/ 0 h 606580"/>
                <a:gd name="connsiteX157" fmla="*/ 285868 w 572779"/>
                <a:gd name="connsiteY157" fmla="*/ 0 h 606580"/>
                <a:gd name="connsiteX158" fmla="*/ 286621 w 572779"/>
                <a:gd name="connsiteY158" fmla="*/ 0 h 606580"/>
                <a:gd name="connsiteX159" fmla="*/ 350980 w 572779"/>
                <a:gd name="connsiteY159" fmla="*/ 49741 h 606580"/>
                <a:gd name="connsiteX160" fmla="*/ 353179 w 572779"/>
                <a:gd name="connsiteY160" fmla="*/ 66553 h 606580"/>
                <a:gd name="connsiteX161" fmla="*/ 286736 w 572779"/>
                <a:gd name="connsiteY161" fmla="*/ 132875 h 606580"/>
                <a:gd name="connsiteX162" fmla="*/ 286100 w 572779"/>
                <a:gd name="connsiteY162" fmla="*/ 132875 h 606580"/>
                <a:gd name="connsiteX163" fmla="*/ 221740 w 572779"/>
                <a:gd name="connsiteY163" fmla="*/ 83076 h 606580"/>
                <a:gd name="connsiteX164" fmla="*/ 219599 w 572779"/>
                <a:gd name="connsiteY164" fmla="*/ 66264 h 606580"/>
                <a:gd name="connsiteX165" fmla="*/ 285868 w 572779"/>
                <a:gd name="connsiteY165" fmla="*/ 0 h 606580"/>
                <a:gd name="connsiteX166" fmla="*/ 114639 w 572779"/>
                <a:gd name="connsiteY166" fmla="*/ 0 h 606580"/>
                <a:gd name="connsiteX167" fmla="*/ 115275 w 572779"/>
                <a:gd name="connsiteY167" fmla="*/ 0 h 606580"/>
                <a:gd name="connsiteX168" fmla="*/ 179635 w 572779"/>
                <a:gd name="connsiteY168" fmla="*/ 49741 h 606580"/>
                <a:gd name="connsiteX169" fmla="*/ 181776 w 572779"/>
                <a:gd name="connsiteY169" fmla="*/ 66553 h 606580"/>
                <a:gd name="connsiteX170" fmla="*/ 115333 w 572779"/>
                <a:gd name="connsiteY170" fmla="*/ 132875 h 606580"/>
                <a:gd name="connsiteX171" fmla="*/ 114754 w 572779"/>
                <a:gd name="connsiteY171" fmla="*/ 132875 h 606580"/>
                <a:gd name="connsiteX172" fmla="*/ 50395 w 572779"/>
                <a:gd name="connsiteY172" fmla="*/ 83133 h 606580"/>
                <a:gd name="connsiteX173" fmla="*/ 48196 w 572779"/>
                <a:gd name="connsiteY173" fmla="*/ 66322 h 606580"/>
                <a:gd name="connsiteX174" fmla="*/ 114639 w 572779"/>
                <a:gd name="connsiteY17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72779" h="606580">
                  <a:moveTo>
                    <a:pt x="435703" y="160183"/>
                  </a:moveTo>
                  <a:lnTo>
                    <a:pt x="479697" y="160183"/>
                  </a:lnTo>
                  <a:cubicBezTo>
                    <a:pt x="479639" y="160241"/>
                    <a:pt x="479639" y="160414"/>
                    <a:pt x="479581" y="160472"/>
                  </a:cubicBezTo>
                  <a:lnTo>
                    <a:pt x="479812" y="160472"/>
                  </a:lnTo>
                  <a:cubicBezTo>
                    <a:pt x="479407" y="161281"/>
                    <a:pt x="478713" y="162726"/>
                    <a:pt x="478713" y="162726"/>
                  </a:cubicBezTo>
                  <a:cubicBezTo>
                    <a:pt x="474834" y="170989"/>
                    <a:pt x="471245" y="178848"/>
                    <a:pt x="469682" y="187227"/>
                  </a:cubicBezTo>
                  <a:lnTo>
                    <a:pt x="474776" y="242470"/>
                  </a:lnTo>
                  <a:lnTo>
                    <a:pt x="494284" y="242470"/>
                  </a:lnTo>
                  <a:lnTo>
                    <a:pt x="510840" y="160183"/>
                  </a:lnTo>
                  <a:lnTo>
                    <a:pt x="527338" y="160183"/>
                  </a:lnTo>
                  <a:cubicBezTo>
                    <a:pt x="552345" y="160183"/>
                    <a:pt x="572663" y="180466"/>
                    <a:pt x="572779" y="205430"/>
                  </a:cubicBezTo>
                  <a:lnTo>
                    <a:pt x="572779" y="337413"/>
                  </a:lnTo>
                  <a:cubicBezTo>
                    <a:pt x="572779" y="362434"/>
                    <a:pt x="552519" y="382717"/>
                    <a:pt x="527396" y="382717"/>
                  </a:cubicBezTo>
                  <a:lnTo>
                    <a:pt x="521607" y="382717"/>
                  </a:lnTo>
                  <a:lnTo>
                    <a:pt x="521607" y="574624"/>
                  </a:lnTo>
                  <a:cubicBezTo>
                    <a:pt x="521607" y="592249"/>
                    <a:pt x="507251" y="606580"/>
                    <a:pt x="489595" y="606580"/>
                  </a:cubicBezTo>
                  <a:cubicBezTo>
                    <a:pt x="473155" y="606580"/>
                    <a:pt x="459552" y="594098"/>
                    <a:pt x="457815" y="578149"/>
                  </a:cubicBezTo>
                  <a:cubicBezTo>
                    <a:pt x="456021" y="594214"/>
                    <a:pt x="442417" y="606580"/>
                    <a:pt x="425978" y="606580"/>
                  </a:cubicBezTo>
                  <a:cubicBezTo>
                    <a:pt x="408322" y="606580"/>
                    <a:pt x="393966" y="592249"/>
                    <a:pt x="393966" y="574624"/>
                  </a:cubicBezTo>
                  <a:lnTo>
                    <a:pt x="393966" y="392541"/>
                  </a:lnTo>
                  <a:cubicBezTo>
                    <a:pt x="411506" y="380521"/>
                    <a:pt x="422967" y="360354"/>
                    <a:pt x="422967" y="337528"/>
                  </a:cubicBezTo>
                  <a:lnTo>
                    <a:pt x="422967" y="242528"/>
                  </a:lnTo>
                  <a:lnTo>
                    <a:pt x="440739" y="242528"/>
                  </a:lnTo>
                  <a:lnTo>
                    <a:pt x="445833" y="186996"/>
                  </a:lnTo>
                  <a:cubicBezTo>
                    <a:pt x="445659" y="186013"/>
                    <a:pt x="445428" y="184973"/>
                    <a:pt x="445196" y="183991"/>
                  </a:cubicBezTo>
                  <a:cubicBezTo>
                    <a:pt x="443459" y="176768"/>
                    <a:pt x="440276" y="169891"/>
                    <a:pt x="436860" y="162726"/>
                  </a:cubicBezTo>
                  <a:cubicBezTo>
                    <a:pt x="436860" y="162726"/>
                    <a:pt x="436166" y="161281"/>
                    <a:pt x="435818" y="160472"/>
                  </a:cubicBezTo>
                  <a:lnTo>
                    <a:pt x="435876" y="160472"/>
                  </a:lnTo>
                  <a:cubicBezTo>
                    <a:pt x="435818" y="160356"/>
                    <a:pt x="435818" y="160241"/>
                    <a:pt x="435703" y="160183"/>
                  </a:cubicBezTo>
                  <a:close/>
                  <a:moveTo>
                    <a:pt x="264349" y="160183"/>
                  </a:moveTo>
                  <a:lnTo>
                    <a:pt x="308327" y="160183"/>
                  </a:lnTo>
                  <a:cubicBezTo>
                    <a:pt x="308269" y="160241"/>
                    <a:pt x="308269" y="160414"/>
                    <a:pt x="308154" y="160472"/>
                  </a:cubicBezTo>
                  <a:lnTo>
                    <a:pt x="308385" y="160472"/>
                  </a:lnTo>
                  <a:cubicBezTo>
                    <a:pt x="308038" y="161281"/>
                    <a:pt x="307344" y="162726"/>
                    <a:pt x="307344" y="162726"/>
                  </a:cubicBezTo>
                  <a:cubicBezTo>
                    <a:pt x="303467" y="170989"/>
                    <a:pt x="299821" y="178848"/>
                    <a:pt x="298316" y="187227"/>
                  </a:cubicBezTo>
                  <a:lnTo>
                    <a:pt x="303409" y="242470"/>
                  </a:lnTo>
                  <a:lnTo>
                    <a:pt x="322910" y="242470"/>
                  </a:lnTo>
                  <a:lnTo>
                    <a:pt x="339401" y="160183"/>
                  </a:lnTo>
                  <a:lnTo>
                    <a:pt x="355951" y="160183"/>
                  </a:lnTo>
                  <a:cubicBezTo>
                    <a:pt x="380949" y="160183"/>
                    <a:pt x="401202" y="180466"/>
                    <a:pt x="401376" y="205430"/>
                  </a:cubicBezTo>
                  <a:lnTo>
                    <a:pt x="401376" y="337413"/>
                  </a:lnTo>
                  <a:cubicBezTo>
                    <a:pt x="401376" y="362434"/>
                    <a:pt x="381065" y="382717"/>
                    <a:pt x="356009" y="382717"/>
                  </a:cubicBezTo>
                  <a:lnTo>
                    <a:pt x="350222" y="382717"/>
                  </a:lnTo>
                  <a:lnTo>
                    <a:pt x="350222" y="574624"/>
                  </a:lnTo>
                  <a:cubicBezTo>
                    <a:pt x="350222" y="592249"/>
                    <a:pt x="335872" y="606580"/>
                    <a:pt x="318222" y="606580"/>
                  </a:cubicBezTo>
                  <a:cubicBezTo>
                    <a:pt x="301788" y="606580"/>
                    <a:pt x="288190" y="594098"/>
                    <a:pt x="286396" y="578149"/>
                  </a:cubicBezTo>
                  <a:cubicBezTo>
                    <a:pt x="284660" y="594214"/>
                    <a:pt x="271062" y="606580"/>
                    <a:pt x="254628" y="606580"/>
                  </a:cubicBezTo>
                  <a:cubicBezTo>
                    <a:pt x="236978" y="606580"/>
                    <a:pt x="222628" y="592249"/>
                    <a:pt x="222628" y="574624"/>
                  </a:cubicBezTo>
                  <a:lnTo>
                    <a:pt x="222628" y="382833"/>
                  </a:lnTo>
                  <a:lnTo>
                    <a:pt x="216841" y="382833"/>
                  </a:lnTo>
                  <a:cubicBezTo>
                    <a:pt x="191727" y="382833"/>
                    <a:pt x="171474" y="362608"/>
                    <a:pt x="171474" y="337528"/>
                  </a:cubicBezTo>
                  <a:lnTo>
                    <a:pt x="171474" y="205545"/>
                  </a:lnTo>
                  <a:cubicBezTo>
                    <a:pt x="171474" y="180524"/>
                    <a:pt x="191727" y="160241"/>
                    <a:pt x="216841" y="160241"/>
                  </a:cubicBezTo>
                  <a:lnTo>
                    <a:pt x="233333" y="160241"/>
                  </a:lnTo>
                  <a:lnTo>
                    <a:pt x="249825" y="242528"/>
                  </a:lnTo>
                  <a:lnTo>
                    <a:pt x="269383" y="242528"/>
                  </a:lnTo>
                  <a:lnTo>
                    <a:pt x="274476" y="186996"/>
                  </a:lnTo>
                  <a:cubicBezTo>
                    <a:pt x="274302" y="186013"/>
                    <a:pt x="274071" y="184973"/>
                    <a:pt x="273839" y="183991"/>
                  </a:cubicBezTo>
                  <a:cubicBezTo>
                    <a:pt x="272045" y="176768"/>
                    <a:pt x="268921" y="169891"/>
                    <a:pt x="265506" y="162726"/>
                  </a:cubicBezTo>
                  <a:cubicBezTo>
                    <a:pt x="265506" y="162726"/>
                    <a:pt x="264812" y="161281"/>
                    <a:pt x="264407" y="160472"/>
                  </a:cubicBezTo>
                  <a:lnTo>
                    <a:pt x="264523" y="160472"/>
                  </a:lnTo>
                  <a:cubicBezTo>
                    <a:pt x="264407" y="160356"/>
                    <a:pt x="264407" y="160241"/>
                    <a:pt x="264349" y="160183"/>
                  </a:cubicBezTo>
                  <a:close/>
                  <a:moveTo>
                    <a:pt x="92987" y="160183"/>
                  </a:moveTo>
                  <a:lnTo>
                    <a:pt x="136964" y="160183"/>
                  </a:lnTo>
                  <a:cubicBezTo>
                    <a:pt x="136848" y="160241"/>
                    <a:pt x="136848" y="160414"/>
                    <a:pt x="136791" y="160472"/>
                  </a:cubicBezTo>
                  <a:lnTo>
                    <a:pt x="137022" y="160472"/>
                  </a:lnTo>
                  <a:cubicBezTo>
                    <a:pt x="136617" y="161281"/>
                    <a:pt x="135923" y="162726"/>
                    <a:pt x="135923" y="162726"/>
                  </a:cubicBezTo>
                  <a:cubicBezTo>
                    <a:pt x="132104" y="170989"/>
                    <a:pt x="128458" y="178848"/>
                    <a:pt x="126896" y="187227"/>
                  </a:cubicBezTo>
                  <a:lnTo>
                    <a:pt x="131988" y="242470"/>
                  </a:lnTo>
                  <a:lnTo>
                    <a:pt x="149752" y="242470"/>
                  </a:lnTo>
                  <a:lnTo>
                    <a:pt x="149752" y="337471"/>
                  </a:lnTo>
                  <a:cubicBezTo>
                    <a:pt x="149752" y="360296"/>
                    <a:pt x="161267" y="380406"/>
                    <a:pt x="178742" y="392483"/>
                  </a:cubicBezTo>
                  <a:lnTo>
                    <a:pt x="178742" y="574624"/>
                  </a:lnTo>
                  <a:cubicBezTo>
                    <a:pt x="178742" y="592249"/>
                    <a:pt x="164392" y="606580"/>
                    <a:pt x="146743" y="606580"/>
                  </a:cubicBezTo>
                  <a:cubicBezTo>
                    <a:pt x="130310" y="606580"/>
                    <a:pt x="116712" y="594098"/>
                    <a:pt x="114976" y="578149"/>
                  </a:cubicBezTo>
                  <a:cubicBezTo>
                    <a:pt x="113182" y="594214"/>
                    <a:pt x="99584" y="606580"/>
                    <a:pt x="83151" y="606580"/>
                  </a:cubicBezTo>
                  <a:cubicBezTo>
                    <a:pt x="65502" y="606580"/>
                    <a:pt x="51152" y="592249"/>
                    <a:pt x="51152" y="574624"/>
                  </a:cubicBezTo>
                  <a:lnTo>
                    <a:pt x="51152" y="382833"/>
                  </a:lnTo>
                  <a:lnTo>
                    <a:pt x="45365" y="382833"/>
                  </a:lnTo>
                  <a:cubicBezTo>
                    <a:pt x="20310" y="382833"/>
                    <a:pt x="0" y="362608"/>
                    <a:pt x="0" y="337528"/>
                  </a:cubicBezTo>
                  <a:lnTo>
                    <a:pt x="0" y="205545"/>
                  </a:lnTo>
                  <a:cubicBezTo>
                    <a:pt x="0" y="180524"/>
                    <a:pt x="20310" y="160241"/>
                    <a:pt x="45365" y="160241"/>
                  </a:cubicBezTo>
                  <a:lnTo>
                    <a:pt x="61972" y="160241"/>
                  </a:lnTo>
                  <a:lnTo>
                    <a:pt x="78464" y="242528"/>
                  </a:lnTo>
                  <a:lnTo>
                    <a:pt x="97964" y="242528"/>
                  </a:lnTo>
                  <a:lnTo>
                    <a:pt x="103056" y="186996"/>
                  </a:lnTo>
                  <a:cubicBezTo>
                    <a:pt x="102940" y="186013"/>
                    <a:pt x="102709" y="184973"/>
                    <a:pt x="102477" y="183991"/>
                  </a:cubicBezTo>
                  <a:cubicBezTo>
                    <a:pt x="100683" y="176768"/>
                    <a:pt x="97501" y="169891"/>
                    <a:pt x="94145" y="162726"/>
                  </a:cubicBezTo>
                  <a:cubicBezTo>
                    <a:pt x="94145" y="162726"/>
                    <a:pt x="93450" y="161281"/>
                    <a:pt x="93045" y="160472"/>
                  </a:cubicBezTo>
                  <a:lnTo>
                    <a:pt x="93103" y="160472"/>
                  </a:lnTo>
                  <a:cubicBezTo>
                    <a:pt x="93045" y="160356"/>
                    <a:pt x="93045" y="160241"/>
                    <a:pt x="92987" y="160183"/>
                  </a:cubicBezTo>
                  <a:close/>
                  <a:moveTo>
                    <a:pt x="457411" y="751"/>
                  </a:moveTo>
                  <a:lnTo>
                    <a:pt x="458047" y="751"/>
                  </a:lnTo>
                  <a:cubicBezTo>
                    <a:pt x="488012" y="751"/>
                    <a:pt x="514158" y="20971"/>
                    <a:pt x="521621" y="49915"/>
                  </a:cubicBezTo>
                  <a:cubicBezTo>
                    <a:pt x="523009" y="55403"/>
                    <a:pt x="523761" y="61007"/>
                    <a:pt x="523761" y="66553"/>
                  </a:cubicBezTo>
                  <a:cubicBezTo>
                    <a:pt x="523761" y="102718"/>
                    <a:pt x="494317" y="132124"/>
                    <a:pt x="458105" y="132124"/>
                  </a:cubicBezTo>
                  <a:lnTo>
                    <a:pt x="457469" y="132124"/>
                  </a:lnTo>
                  <a:cubicBezTo>
                    <a:pt x="427504" y="132124"/>
                    <a:pt x="401358" y="111904"/>
                    <a:pt x="393895" y="82960"/>
                  </a:cubicBezTo>
                  <a:cubicBezTo>
                    <a:pt x="392507" y="77472"/>
                    <a:pt x="391755" y="71868"/>
                    <a:pt x="391755" y="66322"/>
                  </a:cubicBezTo>
                  <a:cubicBezTo>
                    <a:pt x="391755" y="30157"/>
                    <a:pt x="421199" y="751"/>
                    <a:pt x="457411" y="751"/>
                  </a:cubicBezTo>
                  <a:close/>
                  <a:moveTo>
                    <a:pt x="285868" y="751"/>
                  </a:moveTo>
                  <a:lnTo>
                    <a:pt x="286621" y="751"/>
                  </a:lnTo>
                  <a:cubicBezTo>
                    <a:pt x="316601" y="751"/>
                    <a:pt x="342761" y="20971"/>
                    <a:pt x="350227" y="49915"/>
                  </a:cubicBezTo>
                  <a:cubicBezTo>
                    <a:pt x="351674" y="55403"/>
                    <a:pt x="352369" y="61007"/>
                    <a:pt x="352369" y="66553"/>
                  </a:cubicBezTo>
                  <a:cubicBezTo>
                    <a:pt x="352369" y="102718"/>
                    <a:pt x="322909" y="132124"/>
                    <a:pt x="286736" y="132124"/>
                  </a:cubicBezTo>
                  <a:lnTo>
                    <a:pt x="286100" y="132124"/>
                  </a:lnTo>
                  <a:cubicBezTo>
                    <a:pt x="256119" y="132124"/>
                    <a:pt x="229959" y="111846"/>
                    <a:pt x="222493" y="82845"/>
                  </a:cubicBezTo>
                  <a:cubicBezTo>
                    <a:pt x="221046" y="77414"/>
                    <a:pt x="220351" y="71810"/>
                    <a:pt x="220351" y="66264"/>
                  </a:cubicBezTo>
                  <a:cubicBezTo>
                    <a:pt x="220351" y="30157"/>
                    <a:pt x="249753" y="751"/>
                    <a:pt x="285868" y="751"/>
                  </a:cubicBezTo>
                  <a:close/>
                  <a:moveTo>
                    <a:pt x="114639" y="751"/>
                  </a:moveTo>
                  <a:lnTo>
                    <a:pt x="115275" y="751"/>
                  </a:lnTo>
                  <a:cubicBezTo>
                    <a:pt x="145256" y="751"/>
                    <a:pt x="171416" y="20971"/>
                    <a:pt x="178882" y="49915"/>
                  </a:cubicBezTo>
                  <a:cubicBezTo>
                    <a:pt x="180329" y="55403"/>
                    <a:pt x="181024" y="61007"/>
                    <a:pt x="181024" y="66553"/>
                  </a:cubicBezTo>
                  <a:cubicBezTo>
                    <a:pt x="181024" y="102718"/>
                    <a:pt x="151564" y="132124"/>
                    <a:pt x="115333" y="132124"/>
                  </a:cubicBezTo>
                  <a:lnTo>
                    <a:pt x="114754" y="132124"/>
                  </a:lnTo>
                  <a:cubicBezTo>
                    <a:pt x="84774" y="132124"/>
                    <a:pt x="58614" y="111904"/>
                    <a:pt x="51148" y="82960"/>
                  </a:cubicBezTo>
                  <a:cubicBezTo>
                    <a:pt x="49701" y="77472"/>
                    <a:pt x="49006" y="71868"/>
                    <a:pt x="49006" y="66322"/>
                  </a:cubicBezTo>
                  <a:cubicBezTo>
                    <a:pt x="49006" y="30157"/>
                    <a:pt x="78466" y="751"/>
                    <a:pt x="114639" y="751"/>
                  </a:cubicBezTo>
                  <a:close/>
                  <a:moveTo>
                    <a:pt x="457410" y="423"/>
                  </a:moveTo>
                  <a:cubicBezTo>
                    <a:pt x="420880" y="423"/>
                    <a:pt x="391355" y="29894"/>
                    <a:pt x="391355" y="66356"/>
                  </a:cubicBezTo>
                  <a:cubicBezTo>
                    <a:pt x="391355" y="72135"/>
                    <a:pt x="392108" y="77740"/>
                    <a:pt x="393497" y="83056"/>
                  </a:cubicBezTo>
                  <a:cubicBezTo>
                    <a:pt x="400849" y="111487"/>
                    <a:pt x="426669" y="132521"/>
                    <a:pt x="457468" y="132521"/>
                  </a:cubicBezTo>
                  <a:lnTo>
                    <a:pt x="457815" y="132521"/>
                  </a:lnTo>
                  <a:lnTo>
                    <a:pt x="458104" y="132521"/>
                  </a:lnTo>
                  <a:cubicBezTo>
                    <a:pt x="494634" y="132521"/>
                    <a:pt x="524159" y="103050"/>
                    <a:pt x="524159" y="66587"/>
                  </a:cubicBezTo>
                  <a:cubicBezTo>
                    <a:pt x="524159" y="60809"/>
                    <a:pt x="523406" y="55204"/>
                    <a:pt x="522017" y="49887"/>
                  </a:cubicBezTo>
                  <a:cubicBezTo>
                    <a:pt x="514665" y="21457"/>
                    <a:pt x="488845" y="423"/>
                    <a:pt x="458046" y="423"/>
                  </a:cubicBezTo>
                  <a:lnTo>
                    <a:pt x="457699" y="423"/>
                  </a:lnTo>
                  <a:close/>
                  <a:moveTo>
                    <a:pt x="114646" y="423"/>
                  </a:moveTo>
                  <a:cubicBezTo>
                    <a:pt x="78190" y="423"/>
                    <a:pt x="48620" y="29894"/>
                    <a:pt x="48620" y="66356"/>
                  </a:cubicBezTo>
                  <a:cubicBezTo>
                    <a:pt x="48620" y="72135"/>
                    <a:pt x="49372" y="77740"/>
                    <a:pt x="50761" y="83056"/>
                  </a:cubicBezTo>
                  <a:cubicBezTo>
                    <a:pt x="58110" y="111487"/>
                    <a:pt x="83977" y="132521"/>
                    <a:pt x="114762" y="132521"/>
                  </a:cubicBezTo>
                  <a:lnTo>
                    <a:pt x="115051" y="132521"/>
                  </a:lnTo>
                  <a:lnTo>
                    <a:pt x="115340" y="132521"/>
                  </a:lnTo>
                  <a:cubicBezTo>
                    <a:pt x="151854" y="132521"/>
                    <a:pt x="181424" y="103050"/>
                    <a:pt x="181424" y="66587"/>
                  </a:cubicBezTo>
                  <a:cubicBezTo>
                    <a:pt x="181424" y="60809"/>
                    <a:pt x="180614" y="55204"/>
                    <a:pt x="179225" y="49887"/>
                  </a:cubicBezTo>
                  <a:cubicBezTo>
                    <a:pt x="171934" y="21457"/>
                    <a:pt x="146067" y="423"/>
                    <a:pt x="115282" y="423"/>
                  </a:cubicBezTo>
                  <a:lnTo>
                    <a:pt x="114993" y="423"/>
                  </a:lnTo>
                  <a:close/>
                  <a:moveTo>
                    <a:pt x="286036" y="397"/>
                  </a:moveTo>
                  <a:cubicBezTo>
                    <a:pt x="249522" y="282"/>
                    <a:pt x="219952" y="29874"/>
                    <a:pt x="219952" y="66286"/>
                  </a:cubicBezTo>
                  <a:cubicBezTo>
                    <a:pt x="219952" y="72066"/>
                    <a:pt x="220762" y="77672"/>
                    <a:pt x="222151" y="82990"/>
                  </a:cubicBezTo>
                  <a:cubicBezTo>
                    <a:pt x="229442" y="111484"/>
                    <a:pt x="255309" y="132522"/>
                    <a:pt x="286094" y="132522"/>
                  </a:cubicBezTo>
                  <a:lnTo>
                    <a:pt x="286383" y="132522"/>
                  </a:lnTo>
                  <a:lnTo>
                    <a:pt x="286730" y="132522"/>
                  </a:lnTo>
                  <a:cubicBezTo>
                    <a:pt x="323186" y="132522"/>
                    <a:pt x="352756" y="103045"/>
                    <a:pt x="352756" y="66575"/>
                  </a:cubicBezTo>
                  <a:cubicBezTo>
                    <a:pt x="352756" y="60796"/>
                    <a:pt x="352004" y="55189"/>
                    <a:pt x="350615" y="49872"/>
                  </a:cubicBezTo>
                  <a:cubicBezTo>
                    <a:pt x="343266" y="21436"/>
                    <a:pt x="317399" y="397"/>
                    <a:pt x="286614" y="397"/>
                  </a:cubicBezTo>
                  <a:lnTo>
                    <a:pt x="286325" y="397"/>
                  </a:lnTo>
                  <a:close/>
                  <a:moveTo>
                    <a:pt x="457411" y="0"/>
                  </a:moveTo>
                  <a:lnTo>
                    <a:pt x="458047" y="0"/>
                  </a:lnTo>
                  <a:cubicBezTo>
                    <a:pt x="488359" y="0"/>
                    <a:pt x="514795" y="20451"/>
                    <a:pt x="522315" y="49741"/>
                  </a:cubicBezTo>
                  <a:cubicBezTo>
                    <a:pt x="523761" y="55230"/>
                    <a:pt x="524513" y="60891"/>
                    <a:pt x="524513" y="66553"/>
                  </a:cubicBezTo>
                  <a:cubicBezTo>
                    <a:pt x="524513" y="103122"/>
                    <a:pt x="494722" y="132875"/>
                    <a:pt x="458105" y="132875"/>
                  </a:cubicBezTo>
                  <a:lnTo>
                    <a:pt x="457469" y="132875"/>
                  </a:lnTo>
                  <a:cubicBezTo>
                    <a:pt x="427157" y="132875"/>
                    <a:pt x="400721" y="112424"/>
                    <a:pt x="393201" y="83133"/>
                  </a:cubicBezTo>
                  <a:cubicBezTo>
                    <a:pt x="391755" y="77645"/>
                    <a:pt x="391003" y="71983"/>
                    <a:pt x="391003" y="66322"/>
                  </a:cubicBezTo>
                  <a:cubicBezTo>
                    <a:pt x="391003" y="29752"/>
                    <a:pt x="420794" y="0"/>
                    <a:pt x="457411" y="0"/>
                  </a:cubicBezTo>
                  <a:close/>
                  <a:moveTo>
                    <a:pt x="285868" y="0"/>
                  </a:moveTo>
                  <a:lnTo>
                    <a:pt x="286621" y="0"/>
                  </a:lnTo>
                  <a:cubicBezTo>
                    <a:pt x="316948" y="0"/>
                    <a:pt x="343456" y="20451"/>
                    <a:pt x="350980" y="49741"/>
                  </a:cubicBezTo>
                  <a:cubicBezTo>
                    <a:pt x="352427" y="55287"/>
                    <a:pt x="353179" y="60891"/>
                    <a:pt x="353179" y="66553"/>
                  </a:cubicBezTo>
                  <a:cubicBezTo>
                    <a:pt x="353179" y="103122"/>
                    <a:pt x="323372" y="132875"/>
                    <a:pt x="286736" y="132875"/>
                  </a:cubicBezTo>
                  <a:lnTo>
                    <a:pt x="286100" y="132875"/>
                  </a:lnTo>
                  <a:cubicBezTo>
                    <a:pt x="255772" y="132875"/>
                    <a:pt x="229322" y="112366"/>
                    <a:pt x="221740" y="83076"/>
                  </a:cubicBezTo>
                  <a:cubicBezTo>
                    <a:pt x="220294" y="77530"/>
                    <a:pt x="219599" y="71868"/>
                    <a:pt x="219599" y="66264"/>
                  </a:cubicBezTo>
                  <a:cubicBezTo>
                    <a:pt x="219599" y="29695"/>
                    <a:pt x="249348" y="0"/>
                    <a:pt x="285868" y="0"/>
                  </a:cubicBezTo>
                  <a:close/>
                  <a:moveTo>
                    <a:pt x="114639" y="0"/>
                  </a:moveTo>
                  <a:lnTo>
                    <a:pt x="115275" y="0"/>
                  </a:lnTo>
                  <a:cubicBezTo>
                    <a:pt x="145603" y="0"/>
                    <a:pt x="172053" y="20451"/>
                    <a:pt x="179635" y="49741"/>
                  </a:cubicBezTo>
                  <a:cubicBezTo>
                    <a:pt x="181081" y="55230"/>
                    <a:pt x="181776" y="60891"/>
                    <a:pt x="181776" y="66553"/>
                  </a:cubicBezTo>
                  <a:cubicBezTo>
                    <a:pt x="181776" y="103122"/>
                    <a:pt x="151969" y="132875"/>
                    <a:pt x="115333" y="132875"/>
                  </a:cubicBezTo>
                  <a:lnTo>
                    <a:pt x="114754" y="132875"/>
                  </a:lnTo>
                  <a:cubicBezTo>
                    <a:pt x="84427" y="132875"/>
                    <a:pt x="57919" y="112424"/>
                    <a:pt x="50395" y="83133"/>
                  </a:cubicBezTo>
                  <a:cubicBezTo>
                    <a:pt x="48948" y="77645"/>
                    <a:pt x="48196" y="71983"/>
                    <a:pt x="48196" y="66322"/>
                  </a:cubicBezTo>
                  <a:cubicBezTo>
                    <a:pt x="48196" y="29752"/>
                    <a:pt x="78003" y="0"/>
                    <a:pt x="11463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45000">
                  <a:schemeClr val="accent5">
                    <a:lumMod val="100000"/>
                  </a:schemeClr>
                </a:gs>
                <a:gs pos="451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ValueText3"/>
            <p:cNvSpPr txBox="1"/>
            <p:nvPr/>
          </p:nvSpPr>
          <p:spPr>
            <a:xfrm>
              <a:off x="6714625" y="4467622"/>
              <a:ext cx="279364" cy="241852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45%</a:t>
              </a:r>
              <a:endPara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ValueBack4"/>
            <p:cNvSpPr/>
            <p:nvPr/>
          </p:nvSpPr>
          <p:spPr>
            <a:xfrm>
              <a:off x="7743171" y="2936072"/>
              <a:ext cx="1255496" cy="1255496"/>
            </a:xfrm>
            <a:prstGeom prst="ellipse">
              <a:avLst/>
            </a:prstGeom>
            <a:noFill/>
            <a:ln w="44450">
              <a:solidFill>
                <a:schemeClr val="accent4">
                  <a:lumMod val="10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ExtraShape"/>
            <p:cNvSpPr/>
            <p:nvPr/>
          </p:nvSpPr>
          <p:spPr bwMode="auto">
            <a:xfrm>
              <a:off x="8208811" y="2645571"/>
              <a:ext cx="324217" cy="378481"/>
            </a:xfrm>
            <a:custGeom>
              <a:avLst/>
              <a:gdLst>
                <a:gd name="T0" fmla="*/ 637 w 6877"/>
                <a:gd name="T1" fmla="*/ 4343 h 8040"/>
                <a:gd name="T2" fmla="*/ 0 w 6877"/>
                <a:gd name="T3" fmla="*/ 4980 h 8040"/>
                <a:gd name="T4" fmla="*/ 0 w 6877"/>
                <a:gd name="T5" fmla="*/ 8040 h 8040"/>
                <a:gd name="T6" fmla="*/ 1745 w 6877"/>
                <a:gd name="T7" fmla="*/ 8040 h 8040"/>
                <a:gd name="T8" fmla="*/ 2191 w 6877"/>
                <a:gd name="T9" fmla="*/ 7403 h 8040"/>
                <a:gd name="T10" fmla="*/ 2606 w 6877"/>
                <a:gd name="T11" fmla="*/ 8040 h 8040"/>
                <a:gd name="T12" fmla="*/ 4311 w 6877"/>
                <a:gd name="T13" fmla="*/ 8040 h 8040"/>
                <a:gd name="T14" fmla="*/ 4677 w 6877"/>
                <a:gd name="T15" fmla="*/ 7467 h 8040"/>
                <a:gd name="T16" fmla="*/ 5132 w 6877"/>
                <a:gd name="T17" fmla="*/ 8040 h 8040"/>
                <a:gd name="T18" fmla="*/ 6877 w 6877"/>
                <a:gd name="T19" fmla="*/ 8040 h 8040"/>
                <a:gd name="T20" fmla="*/ 6877 w 6877"/>
                <a:gd name="T21" fmla="*/ 5108 h 8040"/>
                <a:gd name="T22" fmla="*/ 6239 w 6877"/>
                <a:gd name="T23" fmla="*/ 4343 h 8040"/>
                <a:gd name="T24" fmla="*/ 5092 w 6877"/>
                <a:gd name="T25" fmla="*/ 4343 h 8040"/>
                <a:gd name="T26" fmla="*/ 4343 w 6877"/>
                <a:gd name="T27" fmla="*/ 1952 h 8040"/>
                <a:gd name="T28" fmla="*/ 4741 w 6877"/>
                <a:gd name="T29" fmla="*/ 1455 h 8040"/>
                <a:gd name="T30" fmla="*/ 4816 w 6877"/>
                <a:gd name="T31" fmla="*/ 1275 h 8040"/>
                <a:gd name="T32" fmla="*/ 3438 w 6877"/>
                <a:gd name="T33" fmla="*/ 0 h 8040"/>
                <a:gd name="T34" fmla="*/ 2037 w 6877"/>
                <a:gd name="T35" fmla="*/ 1275 h 8040"/>
                <a:gd name="T36" fmla="*/ 2112 w 6877"/>
                <a:gd name="T37" fmla="*/ 1455 h 8040"/>
                <a:gd name="T38" fmla="*/ 2510 w 6877"/>
                <a:gd name="T39" fmla="*/ 1952 h 8040"/>
                <a:gd name="T40" fmla="*/ 1785 w 6877"/>
                <a:gd name="T41" fmla="*/ 4343 h 8040"/>
                <a:gd name="T42" fmla="*/ 637 w 6877"/>
                <a:gd name="T43" fmla="*/ 4343 h 8040"/>
                <a:gd name="T44" fmla="*/ 3044 w 6877"/>
                <a:gd name="T45" fmla="*/ 1964 h 8040"/>
                <a:gd name="T46" fmla="*/ 2982 w 6877"/>
                <a:gd name="T47" fmla="*/ 1703 h 8040"/>
                <a:gd name="T48" fmla="*/ 2553 w 6877"/>
                <a:gd name="T49" fmla="*/ 1176 h 8040"/>
                <a:gd name="T50" fmla="*/ 3438 w 6877"/>
                <a:gd name="T51" fmla="*/ 510 h 8040"/>
                <a:gd name="T52" fmla="*/ 4299 w 6877"/>
                <a:gd name="T53" fmla="*/ 1176 h 8040"/>
                <a:gd name="T54" fmla="*/ 3870 w 6877"/>
                <a:gd name="T55" fmla="*/ 1703 h 8040"/>
                <a:gd name="T56" fmla="*/ 3809 w 6877"/>
                <a:gd name="T57" fmla="*/ 1964 h 8040"/>
                <a:gd name="T58" fmla="*/ 4576 w 6877"/>
                <a:gd name="T59" fmla="*/ 4343 h 8040"/>
                <a:gd name="T60" fmla="*/ 2295 w 6877"/>
                <a:gd name="T61" fmla="*/ 4343 h 8040"/>
                <a:gd name="T62" fmla="*/ 3044 w 6877"/>
                <a:gd name="T63" fmla="*/ 1964 h 8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7" h="8040">
                  <a:moveTo>
                    <a:pt x="637" y="4343"/>
                  </a:moveTo>
                  <a:cubicBezTo>
                    <a:pt x="235" y="4343"/>
                    <a:pt x="0" y="4590"/>
                    <a:pt x="0" y="4980"/>
                  </a:cubicBezTo>
                  <a:lnTo>
                    <a:pt x="0" y="8040"/>
                  </a:lnTo>
                  <a:lnTo>
                    <a:pt x="1745" y="8040"/>
                  </a:lnTo>
                  <a:cubicBezTo>
                    <a:pt x="1745" y="8040"/>
                    <a:pt x="1745" y="7403"/>
                    <a:pt x="2191" y="7403"/>
                  </a:cubicBezTo>
                  <a:lnTo>
                    <a:pt x="2606" y="8040"/>
                  </a:lnTo>
                  <a:lnTo>
                    <a:pt x="4311" y="8040"/>
                  </a:lnTo>
                  <a:lnTo>
                    <a:pt x="4677" y="7467"/>
                  </a:lnTo>
                  <a:cubicBezTo>
                    <a:pt x="5124" y="7467"/>
                    <a:pt x="5132" y="8040"/>
                    <a:pt x="5132" y="8040"/>
                  </a:cubicBezTo>
                  <a:lnTo>
                    <a:pt x="6877" y="8040"/>
                  </a:lnTo>
                  <a:lnTo>
                    <a:pt x="6877" y="5108"/>
                  </a:lnTo>
                  <a:cubicBezTo>
                    <a:pt x="6877" y="4741"/>
                    <a:pt x="6626" y="4343"/>
                    <a:pt x="6239" y="4343"/>
                  </a:cubicBezTo>
                  <a:lnTo>
                    <a:pt x="5092" y="4343"/>
                  </a:lnTo>
                  <a:lnTo>
                    <a:pt x="4343" y="1952"/>
                  </a:lnTo>
                  <a:lnTo>
                    <a:pt x="4741" y="1455"/>
                  </a:lnTo>
                  <a:cubicBezTo>
                    <a:pt x="4789" y="1407"/>
                    <a:pt x="4816" y="1343"/>
                    <a:pt x="4816" y="1275"/>
                  </a:cubicBezTo>
                  <a:cubicBezTo>
                    <a:pt x="4816" y="572"/>
                    <a:pt x="4141" y="0"/>
                    <a:pt x="3438" y="0"/>
                  </a:cubicBezTo>
                  <a:cubicBezTo>
                    <a:pt x="2735" y="0"/>
                    <a:pt x="2037" y="572"/>
                    <a:pt x="2037" y="1275"/>
                  </a:cubicBezTo>
                  <a:cubicBezTo>
                    <a:pt x="2037" y="1343"/>
                    <a:pt x="2064" y="1407"/>
                    <a:pt x="2112" y="1455"/>
                  </a:cubicBezTo>
                  <a:lnTo>
                    <a:pt x="2510" y="1952"/>
                  </a:lnTo>
                  <a:lnTo>
                    <a:pt x="1785" y="4343"/>
                  </a:lnTo>
                  <a:lnTo>
                    <a:pt x="637" y="4343"/>
                  </a:lnTo>
                  <a:close/>
                  <a:moveTo>
                    <a:pt x="3044" y="1964"/>
                  </a:moveTo>
                  <a:cubicBezTo>
                    <a:pt x="3074" y="1873"/>
                    <a:pt x="3050" y="1772"/>
                    <a:pt x="2982" y="1703"/>
                  </a:cubicBezTo>
                  <a:lnTo>
                    <a:pt x="2553" y="1176"/>
                  </a:lnTo>
                  <a:cubicBezTo>
                    <a:pt x="2602" y="801"/>
                    <a:pt x="3050" y="510"/>
                    <a:pt x="3438" y="510"/>
                  </a:cubicBezTo>
                  <a:cubicBezTo>
                    <a:pt x="3826" y="510"/>
                    <a:pt x="4251" y="801"/>
                    <a:pt x="4299" y="1176"/>
                  </a:cubicBezTo>
                  <a:lnTo>
                    <a:pt x="3870" y="1703"/>
                  </a:lnTo>
                  <a:cubicBezTo>
                    <a:pt x="3802" y="1772"/>
                    <a:pt x="3778" y="1873"/>
                    <a:pt x="3809" y="1964"/>
                  </a:cubicBezTo>
                  <a:lnTo>
                    <a:pt x="4576" y="4343"/>
                  </a:lnTo>
                  <a:lnTo>
                    <a:pt x="2295" y="4343"/>
                  </a:lnTo>
                  <a:lnTo>
                    <a:pt x="3044" y="19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2" name="ExtraShape"/>
            <p:cNvCxnSpPr/>
            <p:nvPr/>
          </p:nvCxnSpPr>
          <p:spPr>
            <a:xfrm>
              <a:off x="8370919" y="1623811"/>
              <a:ext cx="0" cy="1021760"/>
            </a:xfrm>
            <a:prstGeom prst="line">
              <a:avLst/>
            </a:prstGeom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ValueShape4"/>
            <p:cNvSpPr/>
            <p:nvPr/>
          </p:nvSpPr>
          <p:spPr bwMode="auto">
            <a:xfrm>
              <a:off x="8032731" y="3103765"/>
              <a:ext cx="676372" cy="675429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100000"/>
                  </a:schemeClr>
                </a:gs>
                <a:gs pos="391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ValueText4"/>
            <p:cNvSpPr txBox="1"/>
            <p:nvPr/>
          </p:nvSpPr>
          <p:spPr>
            <a:xfrm>
              <a:off x="8231235" y="3819962"/>
              <a:ext cx="279364" cy="241852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39%</a:t>
              </a:r>
              <a:endPara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5" name="CustomText1"/>
            <p:cNvSpPr/>
            <p:nvPr/>
          </p:nvSpPr>
          <p:spPr>
            <a:xfrm>
              <a:off x="3193333" y="4873013"/>
              <a:ext cx="2212220" cy="36117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lnSpcReduction="1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rgbClr val="565B64"/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56" name="CustomText2"/>
            <p:cNvSpPr/>
            <p:nvPr/>
          </p:nvSpPr>
          <p:spPr>
            <a:xfrm>
              <a:off x="3193333" y="4493900"/>
              <a:ext cx="2212220" cy="437958"/>
            </a:xfrm>
            <a:prstGeom prst="rect">
              <a:avLst/>
            </a:prstGeom>
            <a:noFill/>
          </p:spPr>
          <p:txBody>
            <a:bodyPr wrap="none" lIns="90000" rIns="90000" anchor="ctr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  <p:cxnSp>
          <p:nvCxnSpPr>
            <p:cNvPr id="57" name="ExtraShape"/>
            <p:cNvCxnSpPr/>
            <p:nvPr/>
          </p:nvCxnSpPr>
          <p:spPr>
            <a:xfrm>
              <a:off x="3292779" y="1623811"/>
              <a:ext cx="561914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803318" y="3518400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56985" y="3154612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91050" y="3070725"/>
            <a:ext cx="0" cy="106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5" name="2113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6" y="1422400"/>
            <a:ext cx="10845150" cy="4013200"/>
            <a:chOff x="669926" y="1422400"/>
            <a:chExt cx="10845150" cy="4013200"/>
          </a:xfrm>
        </p:grpSpPr>
        <p:sp>
          <p:nvSpPr>
            <p:cNvPr id="6" name="işḻide"/>
            <p:cNvSpPr/>
            <p:nvPr/>
          </p:nvSpPr>
          <p:spPr>
            <a:xfrm>
              <a:off x="8650162" y="1422400"/>
              <a:ext cx="2864914" cy="2834692"/>
            </a:xfrm>
            <a:prstGeom prst="diamond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îšľïḑé"/>
            <p:cNvSpPr/>
            <p:nvPr/>
          </p:nvSpPr>
          <p:spPr bwMode="auto">
            <a:xfrm>
              <a:off x="9344838" y="2242582"/>
              <a:ext cx="1475562" cy="119432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8" name="îṩ1îḍè"/>
            <p:cNvSpPr/>
            <p:nvPr/>
          </p:nvSpPr>
          <p:spPr>
            <a:xfrm>
              <a:off x="669926" y="2423186"/>
              <a:ext cx="2196306" cy="833120"/>
            </a:xfrm>
            <a:prstGeom prst="homePlate">
              <a:avLst>
                <a:gd name="adj" fmla="val 51220"/>
              </a:avLst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iṩļiḑê"/>
            <p:cNvSpPr/>
            <p:nvPr/>
          </p:nvSpPr>
          <p:spPr>
            <a:xfrm>
              <a:off x="2596628" y="2423186"/>
              <a:ext cx="2196306" cy="8331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iṡḻîďè"/>
            <p:cNvSpPr/>
            <p:nvPr/>
          </p:nvSpPr>
          <p:spPr>
            <a:xfrm>
              <a:off x="4523330" y="2423186"/>
              <a:ext cx="2196306" cy="8331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î$ḻîḋe"/>
            <p:cNvSpPr/>
            <p:nvPr/>
          </p:nvSpPr>
          <p:spPr>
            <a:xfrm>
              <a:off x="6450032" y="2423186"/>
              <a:ext cx="2196306" cy="8331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iṩ1îďe"/>
            <p:cNvSpPr/>
            <p:nvPr/>
          </p:nvSpPr>
          <p:spPr bwMode="auto">
            <a:xfrm>
              <a:off x="5195723" y="2616932"/>
              <a:ext cx="481674" cy="445628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îṣlidê"/>
            <p:cNvSpPr/>
            <p:nvPr/>
          </p:nvSpPr>
          <p:spPr bwMode="auto">
            <a:xfrm>
              <a:off x="3293532" y="2644783"/>
              <a:ext cx="452180" cy="389926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îśļïḍe"/>
            <p:cNvSpPr/>
            <p:nvPr/>
          </p:nvSpPr>
          <p:spPr bwMode="auto">
            <a:xfrm>
              <a:off x="7127407" y="2650380"/>
              <a:ext cx="510766" cy="378732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íSľïdé"/>
            <p:cNvSpPr/>
            <p:nvPr/>
          </p:nvSpPr>
          <p:spPr bwMode="auto">
            <a:xfrm>
              <a:off x="1361847" y="2630039"/>
              <a:ext cx="481674" cy="4194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68" y="50"/>
                </a:cxn>
                <a:cxn ang="0">
                  <a:pos x="59" y="59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7" y="9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43" y="0"/>
                </a:cxn>
                <a:cxn ang="0">
                  <a:pos x="49" y="4"/>
                </a:cxn>
                <a:cxn ang="0">
                  <a:pos x="51" y="9"/>
                </a:cxn>
                <a:cxn ang="0">
                  <a:pos x="59" y="9"/>
                </a:cxn>
                <a:cxn ang="0">
                  <a:pos x="68" y="18"/>
                </a:cxn>
                <a:cxn ang="0">
                  <a:pos x="50" y="34"/>
                </a:cxn>
                <a:cxn ang="0">
                  <a:pos x="34" y="18"/>
                </a:cxn>
                <a:cxn ang="0">
                  <a:pos x="18" y="34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44" y="34"/>
                </a:cxn>
                <a:cxn ang="0">
                  <a:pos x="34" y="44"/>
                </a:cxn>
                <a:cxn ang="0">
                  <a:pos x="24" y="34"/>
                </a:cxn>
                <a:cxn ang="0">
                  <a:pos x="34" y="24"/>
                </a:cxn>
                <a:cxn ang="0">
                  <a:pos x="44" y="34"/>
                </a:cxn>
              </a:cxnLst>
              <a:rect l="0" t="0" r="r" b="b"/>
              <a:pathLst>
                <a:path w="68" h="59">
                  <a:moveTo>
                    <a:pt x="68" y="18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5"/>
                    <a:pt x="64" y="59"/>
                    <a:pt x="5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59"/>
                    <a:pt x="0" y="55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4" y="9"/>
                    <a:pt x="68" y="13"/>
                    <a:pt x="68" y="18"/>
                  </a:cubicBezTo>
                  <a:close/>
                  <a:moveTo>
                    <a:pt x="50" y="34"/>
                  </a:moveTo>
                  <a:cubicBezTo>
                    <a:pt x="50" y="25"/>
                    <a:pt x="43" y="18"/>
                    <a:pt x="34" y="18"/>
                  </a:cubicBezTo>
                  <a:cubicBezTo>
                    <a:pt x="25" y="18"/>
                    <a:pt x="18" y="25"/>
                    <a:pt x="18" y="34"/>
                  </a:cubicBezTo>
                  <a:cubicBezTo>
                    <a:pt x="18" y="43"/>
                    <a:pt x="25" y="50"/>
                    <a:pt x="34" y="50"/>
                  </a:cubicBezTo>
                  <a:cubicBezTo>
                    <a:pt x="43" y="50"/>
                    <a:pt x="50" y="43"/>
                    <a:pt x="50" y="34"/>
                  </a:cubicBezTo>
                  <a:close/>
                  <a:moveTo>
                    <a:pt x="44" y="34"/>
                  </a:moveTo>
                  <a:cubicBezTo>
                    <a:pt x="44" y="40"/>
                    <a:pt x="40" y="44"/>
                    <a:pt x="34" y="44"/>
                  </a:cubicBezTo>
                  <a:cubicBezTo>
                    <a:pt x="28" y="44"/>
                    <a:pt x="24" y="40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40" y="24"/>
                    <a:pt x="44" y="28"/>
                    <a:pt x="44" y="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íSḻiḋè"/>
            <p:cNvSpPr/>
            <p:nvPr/>
          </p:nvSpPr>
          <p:spPr bwMode="auto">
            <a:xfrm>
              <a:off x="669926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7" name="îṧlïḍe"/>
            <p:cNvSpPr txBox="1"/>
            <p:nvPr/>
          </p:nvSpPr>
          <p:spPr bwMode="auto">
            <a:xfrm>
              <a:off x="669926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8" name="íŝļíḍê"/>
            <p:cNvSpPr/>
            <p:nvPr/>
          </p:nvSpPr>
          <p:spPr bwMode="auto">
            <a:xfrm>
              <a:off x="2596628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9" name="îṧlïďé"/>
            <p:cNvSpPr txBox="1"/>
            <p:nvPr/>
          </p:nvSpPr>
          <p:spPr bwMode="auto">
            <a:xfrm>
              <a:off x="2596628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0" name="ïṣḷîḍe"/>
            <p:cNvSpPr/>
            <p:nvPr/>
          </p:nvSpPr>
          <p:spPr bwMode="auto">
            <a:xfrm>
              <a:off x="4523330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21" name="î$ľíḋê"/>
            <p:cNvSpPr txBox="1"/>
            <p:nvPr/>
          </p:nvSpPr>
          <p:spPr bwMode="auto">
            <a:xfrm>
              <a:off x="4523330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2" name="iṩľïḑè"/>
            <p:cNvSpPr/>
            <p:nvPr/>
          </p:nvSpPr>
          <p:spPr bwMode="auto">
            <a:xfrm>
              <a:off x="6450032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23" name="îšḷíḑé"/>
            <p:cNvSpPr txBox="1"/>
            <p:nvPr/>
          </p:nvSpPr>
          <p:spPr bwMode="auto">
            <a:xfrm>
              <a:off x="6450032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grpSp>
          <p:nvGrpSpPr>
            <p:cNvPr id="24" name="íšľiḋè"/>
            <p:cNvGrpSpPr/>
            <p:nvPr/>
          </p:nvGrpSpPr>
          <p:grpSpPr>
            <a:xfrm>
              <a:off x="8831722" y="4323711"/>
              <a:ext cx="2501794" cy="1111889"/>
              <a:chOff x="673100" y="4103366"/>
              <a:chExt cx="3299436" cy="1111889"/>
            </a:xfrm>
          </p:grpSpPr>
          <p:sp>
            <p:nvSpPr>
              <p:cNvPr id="25" name="îšļîḋe"/>
              <p:cNvSpPr/>
              <p:nvPr/>
            </p:nvSpPr>
            <p:spPr bwMode="auto">
              <a:xfrm>
                <a:off x="673100" y="4490964"/>
                <a:ext cx="3299436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6" name="íślíḋé"/>
              <p:cNvSpPr txBox="1"/>
              <p:nvPr/>
            </p:nvSpPr>
            <p:spPr bwMode="auto">
              <a:xfrm>
                <a:off x="673100" y="4103366"/>
                <a:ext cx="329943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5" name="2113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720959"/>
            <a:ext cx="10845800" cy="3880449"/>
            <a:chOff x="673100" y="1720959"/>
            <a:chExt cx="10845800" cy="3880449"/>
          </a:xfrm>
        </p:grpSpPr>
        <p:cxnSp>
          <p:nvCxnSpPr>
            <p:cNvPr id="6" name="直接连接符 5"/>
            <p:cNvCxnSpPr>
              <a:stCxn id="8" idx="3"/>
              <a:endCxn id="27" idx="1"/>
            </p:cNvCxnSpPr>
            <p:nvPr/>
          </p:nvCxnSpPr>
          <p:spPr>
            <a:xfrm>
              <a:off x="2443033" y="2329099"/>
              <a:ext cx="7305934" cy="0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şľïḋê"/>
            <p:cNvSpPr/>
            <p:nvPr/>
          </p:nvSpPr>
          <p:spPr>
            <a:xfrm>
              <a:off x="1271801" y="1766006"/>
              <a:ext cx="1126185" cy="1126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îṧ1iḋe"/>
            <p:cNvSpPr/>
            <p:nvPr/>
          </p:nvSpPr>
          <p:spPr>
            <a:xfrm>
              <a:off x="1226753" y="1720959"/>
              <a:ext cx="1216280" cy="121628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1834893" y="2937241"/>
              <a:ext cx="0" cy="551431"/>
            </a:xfrm>
            <a:prstGeom prst="line">
              <a:avLst/>
            </a:prstGeom>
            <a:ln w="2857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ïśḻidé"/>
            <p:cNvSpPr/>
            <p:nvPr/>
          </p:nvSpPr>
          <p:spPr bwMode="auto">
            <a:xfrm>
              <a:off x="1614235" y="2111640"/>
              <a:ext cx="441316" cy="43492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îSḻiďê"/>
            <p:cNvSpPr txBox="1"/>
            <p:nvPr/>
          </p:nvSpPr>
          <p:spPr>
            <a:xfrm flipH="1">
              <a:off x="673100" y="5002168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2" name="îšlîḍé"/>
            <p:cNvSpPr txBox="1"/>
            <p:nvPr/>
          </p:nvSpPr>
          <p:spPr>
            <a:xfrm flipH="1">
              <a:off x="673100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3" name="ïṣļîḓé"/>
            <p:cNvSpPr/>
            <p:nvPr/>
          </p:nvSpPr>
          <p:spPr>
            <a:xfrm flipH="1">
              <a:off x="673100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73709" y="4932744"/>
              <a:ext cx="224885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ŝļîdè"/>
            <p:cNvSpPr txBox="1"/>
            <p:nvPr/>
          </p:nvSpPr>
          <p:spPr>
            <a:xfrm flipH="1">
              <a:off x="3513838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6" name="iṡ1iḍê"/>
            <p:cNvSpPr/>
            <p:nvPr/>
          </p:nvSpPr>
          <p:spPr>
            <a:xfrm flipH="1">
              <a:off x="3513838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grpSp>
          <p:nvGrpSpPr>
            <p:cNvPr id="17" name="íṣḷíḓé"/>
            <p:cNvGrpSpPr/>
            <p:nvPr/>
          </p:nvGrpSpPr>
          <p:grpSpPr>
            <a:xfrm>
              <a:off x="4067490" y="1720959"/>
              <a:ext cx="1216280" cy="1767713"/>
              <a:chOff x="4315595" y="1720959"/>
              <a:chExt cx="1216280" cy="1767713"/>
            </a:xfrm>
          </p:grpSpPr>
          <p:sp>
            <p:nvSpPr>
              <p:cNvPr id="33" name="îṩḷïḍe"/>
              <p:cNvSpPr/>
              <p:nvPr/>
            </p:nvSpPr>
            <p:spPr>
              <a:xfrm>
                <a:off x="4360644" y="1766006"/>
                <a:ext cx="1126185" cy="11261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íṩ1îḋè"/>
              <p:cNvSpPr/>
              <p:nvPr/>
            </p:nvSpPr>
            <p:spPr>
              <a:xfrm>
                <a:off x="4315595" y="1720959"/>
                <a:ext cx="1216280" cy="121628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îṧľíḋé"/>
              <p:cNvSpPr/>
              <p:nvPr/>
            </p:nvSpPr>
            <p:spPr bwMode="auto">
              <a:xfrm>
                <a:off x="4765754" y="2143642"/>
                <a:ext cx="315965" cy="370918"/>
              </a:xfrm>
              <a:custGeom>
                <a:avLst/>
                <a:gdLst>
                  <a:gd name="T0" fmla="*/ 110186397 w 21600"/>
                  <a:gd name="T1" fmla="*/ 9743 h 21600"/>
                  <a:gd name="T2" fmla="*/ 97377896 w 21600"/>
                  <a:gd name="T3" fmla="*/ 5000954 h 21600"/>
                  <a:gd name="T4" fmla="*/ 33405183 w 21600"/>
                  <a:gd name="T5" fmla="*/ 29946194 h 21600"/>
                  <a:gd name="T6" fmla="*/ 33155233 w 21600"/>
                  <a:gd name="T7" fmla="*/ 29946194 h 21600"/>
                  <a:gd name="T8" fmla="*/ 33155233 w 21600"/>
                  <a:gd name="T9" fmla="*/ 152316694 h 21600"/>
                  <a:gd name="T10" fmla="*/ 22994866 w 21600"/>
                  <a:gd name="T11" fmla="*/ 149206645 h 21600"/>
                  <a:gd name="T12" fmla="*/ 0 w 21600"/>
                  <a:gd name="T13" fmla="*/ 179268211 h 21600"/>
                  <a:gd name="T14" fmla="*/ 22994866 w 21600"/>
                  <a:gd name="T15" fmla="*/ 209330669 h 21600"/>
                  <a:gd name="T16" fmla="*/ 45974020 w 21600"/>
                  <a:gd name="T17" fmla="*/ 179752657 h 21600"/>
                  <a:gd name="T18" fmla="*/ 45999376 w 21600"/>
                  <a:gd name="T19" fmla="*/ 179752657 h 21600"/>
                  <a:gd name="T20" fmla="*/ 45999376 w 21600"/>
                  <a:gd name="T21" fmla="*/ 61665262 h 21600"/>
                  <a:gd name="T22" fmla="*/ 97377896 w 21600"/>
                  <a:gd name="T23" fmla="*/ 41662417 h 21600"/>
                  <a:gd name="T24" fmla="*/ 97377896 w 21600"/>
                  <a:gd name="T25" fmla="*/ 115064273 h 21600"/>
                  <a:gd name="T26" fmla="*/ 87222322 w 21600"/>
                  <a:gd name="T27" fmla="*/ 111943598 h 21600"/>
                  <a:gd name="T28" fmla="*/ 64222595 w 21600"/>
                  <a:gd name="T29" fmla="*/ 142014817 h 21600"/>
                  <a:gd name="T30" fmla="*/ 87222322 w 21600"/>
                  <a:gd name="T31" fmla="*/ 172077365 h 21600"/>
                  <a:gd name="T32" fmla="*/ 110202118 w 21600"/>
                  <a:gd name="T33" fmla="*/ 142500345 h 21600"/>
                  <a:gd name="T34" fmla="*/ 110222614 w 21600"/>
                  <a:gd name="T35" fmla="*/ 142500345 h 21600"/>
                  <a:gd name="T36" fmla="*/ 110222614 w 21600"/>
                  <a:gd name="T37" fmla="*/ 20012697 h 21600"/>
                  <a:gd name="T38" fmla="*/ 110227474 w 21600"/>
                  <a:gd name="T39" fmla="*/ 20012697 h 21600"/>
                  <a:gd name="T40" fmla="*/ 110227474 w 21600"/>
                  <a:gd name="T41" fmla="*/ 0 h 21600"/>
                  <a:gd name="T42" fmla="*/ 110186397 w 21600"/>
                  <a:gd name="T43" fmla="*/ 9743 h 21600"/>
                  <a:gd name="T44" fmla="*/ 110186397 w 21600"/>
                  <a:gd name="T45" fmla="*/ 9743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21592" y="1"/>
                    </a:moveTo>
                    <a:lnTo>
                      <a:pt x="19082" y="516"/>
                    </a:lnTo>
                    <a:lnTo>
                      <a:pt x="6546" y="3090"/>
                    </a:lnTo>
                    <a:lnTo>
                      <a:pt x="6497" y="3090"/>
                    </a:lnTo>
                    <a:lnTo>
                      <a:pt x="6497" y="15717"/>
                    </a:lnTo>
                    <a:cubicBezTo>
                      <a:pt x="5896" y="15513"/>
                      <a:pt x="5222" y="15396"/>
                      <a:pt x="4506" y="15396"/>
                    </a:cubicBezTo>
                    <a:cubicBezTo>
                      <a:pt x="2018" y="15396"/>
                      <a:pt x="0" y="16784"/>
                      <a:pt x="0" y="18498"/>
                    </a:cubicBezTo>
                    <a:cubicBezTo>
                      <a:pt x="0" y="20211"/>
                      <a:pt x="2018" y="21600"/>
                      <a:pt x="4506" y="21600"/>
                    </a:cubicBezTo>
                    <a:cubicBezTo>
                      <a:pt x="6970" y="21600"/>
                      <a:pt x="8969" y="20238"/>
                      <a:pt x="9009" y="18548"/>
                    </a:cubicBezTo>
                    <a:lnTo>
                      <a:pt x="9014" y="18548"/>
                    </a:lnTo>
                    <a:lnTo>
                      <a:pt x="9014" y="6363"/>
                    </a:lnTo>
                    <a:lnTo>
                      <a:pt x="19082" y="4299"/>
                    </a:lnTo>
                    <a:lnTo>
                      <a:pt x="19082" y="11873"/>
                    </a:lnTo>
                    <a:cubicBezTo>
                      <a:pt x="18481" y="11669"/>
                      <a:pt x="17807" y="11551"/>
                      <a:pt x="17092" y="11551"/>
                    </a:cubicBezTo>
                    <a:cubicBezTo>
                      <a:pt x="14603" y="11551"/>
                      <a:pt x="12585" y="12940"/>
                      <a:pt x="12585" y="14654"/>
                    </a:cubicBezTo>
                    <a:cubicBezTo>
                      <a:pt x="12585" y="16367"/>
                      <a:pt x="14603" y="17756"/>
                      <a:pt x="17092" y="17756"/>
                    </a:cubicBezTo>
                    <a:cubicBezTo>
                      <a:pt x="19556" y="17756"/>
                      <a:pt x="21555" y="16393"/>
                      <a:pt x="21595" y="14704"/>
                    </a:cubicBezTo>
                    <a:lnTo>
                      <a:pt x="21599" y="14704"/>
                    </a:lnTo>
                    <a:lnTo>
                      <a:pt x="21599" y="2065"/>
                    </a:lnTo>
                    <a:lnTo>
                      <a:pt x="21600" y="2065"/>
                    </a:lnTo>
                    <a:lnTo>
                      <a:pt x="21600" y="0"/>
                    </a:lnTo>
                    <a:lnTo>
                      <a:pt x="21592" y="1"/>
                    </a:lnTo>
                    <a:close/>
                    <a:moveTo>
                      <a:pt x="21592" y="1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V="1">
                <a:off x="4923736" y="2937241"/>
                <a:ext cx="0" cy="551431"/>
              </a:xfrm>
              <a:prstGeom prst="line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íṡľíďè"/>
            <p:cNvSpPr/>
            <p:nvPr/>
          </p:nvSpPr>
          <p:spPr>
            <a:xfrm>
              <a:off x="6953276" y="1766006"/>
              <a:ext cx="1126185" cy="1126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ïşḻídé"/>
            <p:cNvSpPr/>
            <p:nvPr/>
          </p:nvSpPr>
          <p:spPr>
            <a:xfrm>
              <a:off x="6908228" y="1720959"/>
              <a:ext cx="1216280" cy="121628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ïṩľidê"/>
            <p:cNvSpPr/>
            <p:nvPr/>
          </p:nvSpPr>
          <p:spPr bwMode="auto">
            <a:xfrm>
              <a:off x="7307654" y="2121168"/>
              <a:ext cx="417429" cy="415867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7516368" y="2937241"/>
              <a:ext cx="0" cy="55143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ïšlíḋè"/>
            <p:cNvSpPr txBox="1"/>
            <p:nvPr/>
          </p:nvSpPr>
          <p:spPr>
            <a:xfrm flipH="1">
              <a:off x="6354576" y="5002168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3" name="îŝľiďè"/>
            <p:cNvSpPr txBox="1"/>
            <p:nvPr/>
          </p:nvSpPr>
          <p:spPr>
            <a:xfrm flipH="1">
              <a:off x="6354576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4" name="iṣ1íḓe"/>
            <p:cNvSpPr/>
            <p:nvPr/>
          </p:nvSpPr>
          <p:spPr>
            <a:xfrm flipH="1">
              <a:off x="6354576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355185" y="4932744"/>
              <a:ext cx="224885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îṡļíďé"/>
            <p:cNvSpPr/>
            <p:nvPr/>
          </p:nvSpPr>
          <p:spPr>
            <a:xfrm>
              <a:off x="9794015" y="1766006"/>
              <a:ext cx="1126185" cy="1126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išľíḑê"/>
            <p:cNvSpPr/>
            <p:nvPr/>
          </p:nvSpPr>
          <p:spPr>
            <a:xfrm>
              <a:off x="9748967" y="1720959"/>
              <a:ext cx="1216280" cy="121628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10357107" y="2937241"/>
              <a:ext cx="0" cy="551431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ïṥḷíḍè"/>
            <p:cNvSpPr/>
            <p:nvPr/>
          </p:nvSpPr>
          <p:spPr bwMode="auto">
            <a:xfrm>
              <a:off x="10114526" y="2135560"/>
              <a:ext cx="485163" cy="387083"/>
            </a:xfrm>
            <a:custGeom>
              <a:avLst/>
              <a:gdLst>
                <a:gd name="connsiteX0" fmla="*/ 304307 w 608683"/>
                <a:gd name="connsiteY0" fmla="*/ 303502 h 485632"/>
                <a:gd name="connsiteX1" fmla="*/ 395478 w 608683"/>
                <a:gd name="connsiteY1" fmla="*/ 394567 h 485632"/>
                <a:gd name="connsiteX2" fmla="*/ 304307 w 608683"/>
                <a:gd name="connsiteY2" fmla="*/ 485632 h 485632"/>
                <a:gd name="connsiteX3" fmla="*/ 213136 w 608683"/>
                <a:gd name="connsiteY3" fmla="*/ 394567 h 485632"/>
                <a:gd name="connsiteX4" fmla="*/ 304307 w 608683"/>
                <a:gd name="connsiteY4" fmla="*/ 303502 h 485632"/>
                <a:gd name="connsiteX5" fmla="*/ 304342 w 608683"/>
                <a:gd name="connsiteY5" fmla="*/ 151786 h 485632"/>
                <a:gd name="connsiteX6" fmla="*/ 502318 w 608683"/>
                <a:gd name="connsiteY6" fmla="*/ 253545 h 485632"/>
                <a:gd name="connsiteX7" fmla="*/ 492919 w 608683"/>
                <a:gd name="connsiteY7" fmla="*/ 310012 h 485632"/>
                <a:gd name="connsiteX8" fmla="*/ 469346 w 608683"/>
                <a:gd name="connsiteY8" fmla="*/ 317610 h 485632"/>
                <a:gd name="connsiteX9" fmla="*/ 436375 w 608683"/>
                <a:gd name="connsiteY9" fmla="*/ 300625 h 485632"/>
                <a:gd name="connsiteX10" fmla="*/ 304342 w 608683"/>
                <a:gd name="connsiteY10" fmla="*/ 232687 h 485632"/>
                <a:gd name="connsiteX11" fmla="*/ 172309 w 608683"/>
                <a:gd name="connsiteY11" fmla="*/ 300625 h 485632"/>
                <a:gd name="connsiteX12" fmla="*/ 115766 w 608683"/>
                <a:gd name="connsiteY12" fmla="*/ 310012 h 485632"/>
                <a:gd name="connsiteX13" fmla="*/ 106367 w 608683"/>
                <a:gd name="connsiteY13" fmla="*/ 253545 h 485632"/>
                <a:gd name="connsiteX14" fmla="*/ 304342 w 608683"/>
                <a:gd name="connsiteY14" fmla="*/ 151786 h 485632"/>
                <a:gd name="connsiteX15" fmla="*/ 304342 w 608683"/>
                <a:gd name="connsiteY15" fmla="*/ 0 h 485632"/>
                <a:gd name="connsiteX16" fmla="*/ 598323 w 608683"/>
                <a:gd name="connsiteY16" fmla="*/ 130926 h 485632"/>
                <a:gd name="connsiteX17" fmla="*/ 595265 w 608683"/>
                <a:gd name="connsiteY17" fmla="*/ 188048 h 485632"/>
                <a:gd name="connsiteX18" fmla="*/ 538050 w 608683"/>
                <a:gd name="connsiteY18" fmla="*/ 184994 h 485632"/>
                <a:gd name="connsiteX19" fmla="*/ 304342 w 608683"/>
                <a:gd name="connsiteY19" fmla="*/ 80954 h 485632"/>
                <a:gd name="connsiteX20" fmla="*/ 70634 w 608683"/>
                <a:gd name="connsiteY20" fmla="*/ 184994 h 485632"/>
                <a:gd name="connsiteX21" fmla="*/ 40498 w 608683"/>
                <a:gd name="connsiteY21" fmla="*/ 198474 h 485632"/>
                <a:gd name="connsiteX22" fmla="*/ 13420 w 608683"/>
                <a:gd name="connsiteY22" fmla="*/ 188048 h 485632"/>
                <a:gd name="connsiteX23" fmla="*/ 10361 w 608683"/>
                <a:gd name="connsiteY23" fmla="*/ 130926 h 485632"/>
                <a:gd name="connsiteX24" fmla="*/ 304342 w 608683"/>
                <a:gd name="connsiteY24" fmla="*/ 0 h 4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8683" h="485632">
                  <a:moveTo>
                    <a:pt x="304307" y="303502"/>
                  </a:moveTo>
                  <a:cubicBezTo>
                    <a:pt x="354659" y="303502"/>
                    <a:pt x="395478" y="344273"/>
                    <a:pt x="395478" y="394567"/>
                  </a:cubicBezTo>
                  <a:cubicBezTo>
                    <a:pt x="395478" y="444861"/>
                    <a:pt x="354659" y="485632"/>
                    <a:pt x="304307" y="485632"/>
                  </a:cubicBezTo>
                  <a:cubicBezTo>
                    <a:pt x="253955" y="485632"/>
                    <a:pt x="213136" y="444861"/>
                    <a:pt x="213136" y="394567"/>
                  </a:cubicBezTo>
                  <a:cubicBezTo>
                    <a:pt x="213136" y="344273"/>
                    <a:pt x="253955" y="303502"/>
                    <a:pt x="304307" y="303502"/>
                  </a:cubicBezTo>
                  <a:close/>
                  <a:moveTo>
                    <a:pt x="304342" y="151786"/>
                  </a:moveTo>
                  <a:cubicBezTo>
                    <a:pt x="382667" y="151786"/>
                    <a:pt x="456740" y="189853"/>
                    <a:pt x="502318" y="253545"/>
                  </a:cubicBezTo>
                  <a:cubicBezTo>
                    <a:pt x="515297" y="271796"/>
                    <a:pt x="511120" y="297050"/>
                    <a:pt x="492919" y="310012"/>
                  </a:cubicBezTo>
                  <a:cubicBezTo>
                    <a:pt x="485757" y="315152"/>
                    <a:pt x="477552" y="317610"/>
                    <a:pt x="469346" y="317610"/>
                  </a:cubicBezTo>
                  <a:cubicBezTo>
                    <a:pt x="456740" y="317610"/>
                    <a:pt x="444283" y="311650"/>
                    <a:pt x="436375" y="300625"/>
                  </a:cubicBezTo>
                  <a:cubicBezTo>
                    <a:pt x="405941" y="258089"/>
                    <a:pt x="356559" y="232687"/>
                    <a:pt x="304342" y="232687"/>
                  </a:cubicBezTo>
                  <a:cubicBezTo>
                    <a:pt x="252125" y="232687"/>
                    <a:pt x="202744" y="258089"/>
                    <a:pt x="172309" y="300625"/>
                  </a:cubicBezTo>
                  <a:cubicBezTo>
                    <a:pt x="159329" y="318802"/>
                    <a:pt x="133967" y="323048"/>
                    <a:pt x="115766" y="310012"/>
                  </a:cubicBezTo>
                  <a:cubicBezTo>
                    <a:pt x="97564" y="297050"/>
                    <a:pt x="93387" y="271796"/>
                    <a:pt x="106367" y="253545"/>
                  </a:cubicBezTo>
                  <a:cubicBezTo>
                    <a:pt x="151944" y="189853"/>
                    <a:pt x="226017" y="151786"/>
                    <a:pt x="304342" y="151786"/>
                  </a:cubicBezTo>
                  <a:close/>
                  <a:moveTo>
                    <a:pt x="304342" y="0"/>
                  </a:moveTo>
                  <a:cubicBezTo>
                    <a:pt x="416310" y="0"/>
                    <a:pt x="523429" y="47738"/>
                    <a:pt x="598323" y="130926"/>
                  </a:cubicBezTo>
                  <a:cubicBezTo>
                    <a:pt x="613242" y="147534"/>
                    <a:pt x="611899" y="173153"/>
                    <a:pt x="595265" y="188048"/>
                  </a:cubicBezTo>
                  <a:cubicBezTo>
                    <a:pt x="578630" y="203017"/>
                    <a:pt x="552969" y="201602"/>
                    <a:pt x="538050" y="184994"/>
                  </a:cubicBezTo>
                  <a:cubicBezTo>
                    <a:pt x="478523" y="118861"/>
                    <a:pt x="393335" y="80954"/>
                    <a:pt x="304342" y="80954"/>
                  </a:cubicBezTo>
                  <a:cubicBezTo>
                    <a:pt x="215350" y="80954"/>
                    <a:pt x="130236" y="118861"/>
                    <a:pt x="70634" y="184994"/>
                  </a:cubicBezTo>
                  <a:cubicBezTo>
                    <a:pt x="62653" y="193931"/>
                    <a:pt x="51612" y="198400"/>
                    <a:pt x="40498" y="198474"/>
                  </a:cubicBezTo>
                  <a:cubicBezTo>
                    <a:pt x="30875" y="198474"/>
                    <a:pt x="21178" y="195048"/>
                    <a:pt x="13420" y="188048"/>
                  </a:cubicBezTo>
                  <a:cubicBezTo>
                    <a:pt x="-3215" y="173153"/>
                    <a:pt x="-4558" y="147534"/>
                    <a:pt x="10361" y="130926"/>
                  </a:cubicBezTo>
                  <a:cubicBezTo>
                    <a:pt x="85255" y="47738"/>
                    <a:pt x="192374" y="0"/>
                    <a:pt x="30434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30" name="íṣḻîḋè"/>
            <p:cNvGrpSpPr/>
            <p:nvPr/>
          </p:nvGrpSpPr>
          <p:grpSpPr>
            <a:xfrm>
              <a:off x="9195314" y="3667977"/>
              <a:ext cx="2323586" cy="1195343"/>
              <a:chOff x="8482962" y="3667977"/>
              <a:chExt cx="2323586" cy="1195343"/>
            </a:xfrm>
          </p:grpSpPr>
          <p:sp>
            <p:nvSpPr>
              <p:cNvPr id="31" name="íş1iḑe"/>
              <p:cNvSpPr txBox="1"/>
              <p:nvPr/>
            </p:nvSpPr>
            <p:spPr>
              <a:xfrm flipH="1">
                <a:off x="8482962" y="4264080"/>
                <a:ext cx="2323586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2" name="ïŝ1îḍè"/>
              <p:cNvSpPr/>
              <p:nvPr/>
            </p:nvSpPr>
            <p:spPr>
              <a:xfrm flipH="1">
                <a:off x="8482962" y="3667977"/>
                <a:ext cx="2323586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b="1" i="1" dirty="0"/>
                  <a:t>Text here</a:t>
                </a:r>
                <a:endParaRPr lang="zh-CN" altLang="en-US" sz="2000" b="1" i="1" dirty="0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5" name="21133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0273" y="1881518"/>
            <a:ext cx="10653628" cy="3514065"/>
            <a:chOff x="780273" y="1881518"/>
            <a:chExt cx="10653628" cy="3514065"/>
          </a:xfrm>
        </p:grpSpPr>
        <p:grpSp>
          <p:nvGrpSpPr>
            <p:cNvPr id="6" name="îṧ1îḍè"/>
            <p:cNvGrpSpPr/>
            <p:nvPr/>
          </p:nvGrpSpPr>
          <p:grpSpPr>
            <a:xfrm>
              <a:off x="4911022" y="3006852"/>
              <a:ext cx="1283781" cy="1282447"/>
              <a:chOff x="4911022" y="3006852"/>
              <a:chExt cx="1283781" cy="1282447"/>
            </a:xfrm>
          </p:grpSpPr>
          <p:sp>
            <p:nvSpPr>
              <p:cNvPr id="33" name="ïś1îḋè"/>
              <p:cNvSpPr/>
              <p:nvPr/>
            </p:nvSpPr>
            <p:spPr bwMode="auto">
              <a:xfrm>
                <a:off x="4911022" y="3006852"/>
                <a:ext cx="1283781" cy="1282447"/>
              </a:xfrm>
              <a:custGeom>
                <a:avLst/>
                <a:gdLst>
                  <a:gd name="T0" fmla="*/ 523 w 523"/>
                  <a:gd name="T1" fmla="*/ 253 h 522"/>
                  <a:gd name="T2" fmla="*/ 523 w 523"/>
                  <a:gd name="T3" fmla="*/ 253 h 522"/>
                  <a:gd name="T4" fmla="*/ 489 w 523"/>
                  <a:gd name="T5" fmla="*/ 132 h 522"/>
                  <a:gd name="T6" fmla="*/ 489 w 523"/>
                  <a:gd name="T7" fmla="*/ 132 h 522"/>
                  <a:gd name="T8" fmla="*/ 262 w 523"/>
                  <a:gd name="T9" fmla="*/ 0 h 522"/>
                  <a:gd name="T10" fmla="*/ 0 w 523"/>
                  <a:gd name="T11" fmla="*/ 261 h 522"/>
                  <a:gd name="T12" fmla="*/ 0 w 523"/>
                  <a:gd name="T13" fmla="*/ 264 h 522"/>
                  <a:gd name="T14" fmla="*/ 133 w 523"/>
                  <a:gd name="T15" fmla="*/ 488 h 522"/>
                  <a:gd name="T16" fmla="*/ 256 w 523"/>
                  <a:gd name="T17" fmla="*/ 522 h 522"/>
                  <a:gd name="T18" fmla="*/ 262 w 523"/>
                  <a:gd name="T19" fmla="*/ 522 h 522"/>
                  <a:gd name="T20" fmla="*/ 262 w 523"/>
                  <a:gd name="T21" fmla="*/ 522 h 522"/>
                  <a:gd name="T22" fmla="*/ 267 w 523"/>
                  <a:gd name="T23" fmla="*/ 522 h 522"/>
                  <a:gd name="T24" fmla="*/ 391 w 523"/>
                  <a:gd name="T25" fmla="*/ 488 h 522"/>
                  <a:gd name="T26" fmla="*/ 267 w 523"/>
                  <a:gd name="T27" fmla="*/ 455 h 522"/>
                  <a:gd name="T28" fmla="*/ 262 w 523"/>
                  <a:gd name="T29" fmla="*/ 455 h 522"/>
                  <a:gd name="T30" fmla="*/ 262 w 523"/>
                  <a:gd name="T31" fmla="*/ 455 h 522"/>
                  <a:gd name="T32" fmla="*/ 256 w 523"/>
                  <a:gd name="T33" fmla="*/ 455 h 522"/>
                  <a:gd name="T34" fmla="*/ 68 w 523"/>
                  <a:gd name="T35" fmla="*/ 264 h 522"/>
                  <a:gd name="T36" fmla="*/ 68 w 523"/>
                  <a:gd name="T37" fmla="*/ 261 h 522"/>
                  <a:gd name="T38" fmla="*/ 262 w 523"/>
                  <a:gd name="T39" fmla="*/ 67 h 522"/>
                  <a:gd name="T40" fmla="*/ 455 w 523"/>
                  <a:gd name="T41" fmla="*/ 253 h 522"/>
                  <a:gd name="T42" fmla="*/ 455 w 523"/>
                  <a:gd name="T43" fmla="*/ 253 h 522"/>
                  <a:gd name="T44" fmla="*/ 455 w 523"/>
                  <a:gd name="T45" fmla="*/ 261 h 522"/>
                  <a:gd name="T46" fmla="*/ 455 w 523"/>
                  <a:gd name="T47" fmla="*/ 264 h 522"/>
                  <a:gd name="T48" fmla="*/ 523 w 523"/>
                  <a:gd name="T49" fmla="*/ 264 h 522"/>
                  <a:gd name="T50" fmla="*/ 523 w 523"/>
                  <a:gd name="T51" fmla="*/ 261 h 522"/>
                  <a:gd name="T52" fmla="*/ 523 w 523"/>
                  <a:gd name="T53" fmla="*/ 253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3" h="522">
                    <a:moveTo>
                      <a:pt x="523" y="253"/>
                    </a:moveTo>
                    <a:cubicBezTo>
                      <a:pt x="523" y="253"/>
                      <a:pt x="523" y="253"/>
                      <a:pt x="523" y="253"/>
                    </a:cubicBezTo>
                    <a:cubicBezTo>
                      <a:pt x="522" y="209"/>
                      <a:pt x="510" y="168"/>
                      <a:pt x="489" y="132"/>
                    </a:cubicBezTo>
                    <a:cubicBezTo>
                      <a:pt x="489" y="132"/>
                      <a:pt x="489" y="132"/>
                      <a:pt x="489" y="132"/>
                    </a:cubicBezTo>
                    <a:cubicBezTo>
                      <a:pt x="444" y="53"/>
                      <a:pt x="359" y="0"/>
                      <a:pt x="262" y="0"/>
                    </a:cubicBezTo>
                    <a:cubicBezTo>
                      <a:pt x="117" y="0"/>
                      <a:pt x="0" y="117"/>
                      <a:pt x="0" y="261"/>
                    </a:cubicBezTo>
                    <a:cubicBezTo>
                      <a:pt x="0" y="262"/>
                      <a:pt x="0" y="263"/>
                      <a:pt x="0" y="264"/>
                    </a:cubicBezTo>
                    <a:cubicBezTo>
                      <a:pt x="1" y="360"/>
                      <a:pt x="55" y="444"/>
                      <a:pt x="133" y="488"/>
                    </a:cubicBezTo>
                    <a:cubicBezTo>
                      <a:pt x="169" y="509"/>
                      <a:pt x="211" y="521"/>
                      <a:pt x="256" y="522"/>
                    </a:cubicBezTo>
                    <a:cubicBezTo>
                      <a:pt x="258" y="522"/>
                      <a:pt x="260" y="522"/>
                      <a:pt x="262" y="522"/>
                    </a:cubicBezTo>
                    <a:cubicBezTo>
                      <a:pt x="262" y="522"/>
                      <a:pt x="262" y="522"/>
                      <a:pt x="262" y="522"/>
                    </a:cubicBezTo>
                    <a:cubicBezTo>
                      <a:pt x="264" y="522"/>
                      <a:pt x="265" y="522"/>
                      <a:pt x="267" y="522"/>
                    </a:cubicBezTo>
                    <a:cubicBezTo>
                      <a:pt x="312" y="521"/>
                      <a:pt x="354" y="509"/>
                      <a:pt x="391" y="488"/>
                    </a:cubicBezTo>
                    <a:cubicBezTo>
                      <a:pt x="354" y="468"/>
                      <a:pt x="312" y="455"/>
                      <a:pt x="267" y="455"/>
                    </a:cubicBezTo>
                    <a:cubicBezTo>
                      <a:pt x="265" y="455"/>
                      <a:pt x="264" y="455"/>
                      <a:pt x="262" y="455"/>
                    </a:cubicBezTo>
                    <a:cubicBezTo>
                      <a:pt x="262" y="455"/>
                      <a:pt x="262" y="455"/>
                      <a:pt x="262" y="455"/>
                    </a:cubicBezTo>
                    <a:cubicBezTo>
                      <a:pt x="260" y="455"/>
                      <a:pt x="258" y="455"/>
                      <a:pt x="256" y="455"/>
                    </a:cubicBezTo>
                    <a:cubicBezTo>
                      <a:pt x="153" y="452"/>
                      <a:pt x="70" y="368"/>
                      <a:pt x="68" y="264"/>
                    </a:cubicBezTo>
                    <a:cubicBezTo>
                      <a:pt x="68" y="263"/>
                      <a:pt x="68" y="262"/>
                      <a:pt x="68" y="261"/>
                    </a:cubicBezTo>
                    <a:cubicBezTo>
                      <a:pt x="68" y="154"/>
                      <a:pt x="155" y="67"/>
                      <a:pt x="262" y="67"/>
                    </a:cubicBezTo>
                    <a:cubicBezTo>
                      <a:pt x="366" y="67"/>
                      <a:pt x="451" y="150"/>
                      <a:pt x="455" y="253"/>
                    </a:cubicBezTo>
                    <a:cubicBezTo>
                      <a:pt x="455" y="253"/>
                      <a:pt x="455" y="253"/>
                      <a:pt x="455" y="253"/>
                    </a:cubicBezTo>
                    <a:cubicBezTo>
                      <a:pt x="455" y="256"/>
                      <a:pt x="455" y="258"/>
                      <a:pt x="455" y="261"/>
                    </a:cubicBezTo>
                    <a:cubicBezTo>
                      <a:pt x="455" y="262"/>
                      <a:pt x="455" y="263"/>
                      <a:pt x="455" y="264"/>
                    </a:cubicBezTo>
                    <a:cubicBezTo>
                      <a:pt x="523" y="264"/>
                      <a:pt x="523" y="264"/>
                      <a:pt x="523" y="264"/>
                    </a:cubicBezTo>
                    <a:cubicBezTo>
                      <a:pt x="523" y="263"/>
                      <a:pt x="523" y="262"/>
                      <a:pt x="523" y="261"/>
                    </a:cubicBezTo>
                    <a:cubicBezTo>
                      <a:pt x="523" y="258"/>
                      <a:pt x="523" y="256"/>
                      <a:pt x="523" y="25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îŝlïďé"/>
              <p:cNvSpPr/>
              <p:nvPr/>
            </p:nvSpPr>
            <p:spPr>
              <a:xfrm>
                <a:off x="5160076" y="3250903"/>
                <a:ext cx="775295" cy="7752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ïṡḻíḍè"/>
              <p:cNvSpPr/>
              <p:nvPr/>
            </p:nvSpPr>
            <p:spPr bwMode="auto">
              <a:xfrm>
                <a:off x="5364089" y="3468658"/>
                <a:ext cx="367268" cy="33978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7" name="îṩļïďê"/>
            <p:cNvSpPr/>
            <p:nvPr/>
          </p:nvSpPr>
          <p:spPr bwMode="auto">
            <a:xfrm>
              <a:off x="3657903" y="4111803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8" name="iṩḻiďê"/>
            <p:cNvSpPr/>
            <p:nvPr/>
          </p:nvSpPr>
          <p:spPr>
            <a:xfrm rot="16200000" flipH="1">
              <a:off x="3226219" y="4318518"/>
              <a:ext cx="469570" cy="40480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7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íšḷïḋè"/>
            <p:cNvSpPr/>
            <p:nvPr/>
          </p:nvSpPr>
          <p:spPr>
            <a:xfrm>
              <a:off x="5160076" y="4362734"/>
              <a:ext cx="775295" cy="7752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ï$ľîdé"/>
            <p:cNvSpPr/>
            <p:nvPr/>
          </p:nvSpPr>
          <p:spPr bwMode="auto">
            <a:xfrm>
              <a:off x="5350293" y="4539272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11" name="iSḻiḓe"/>
            <p:cNvGrpSpPr/>
            <p:nvPr/>
          </p:nvGrpSpPr>
          <p:grpSpPr>
            <a:xfrm>
              <a:off x="6037691" y="1881518"/>
              <a:ext cx="2895706" cy="1281114"/>
              <a:chOff x="6037691" y="1881518"/>
              <a:chExt cx="2895706" cy="1281114"/>
            </a:xfrm>
          </p:grpSpPr>
          <p:sp>
            <p:nvSpPr>
              <p:cNvPr id="28" name="iṣḷiḍè"/>
              <p:cNvSpPr/>
              <p:nvPr/>
            </p:nvSpPr>
            <p:spPr bwMode="auto">
              <a:xfrm>
                <a:off x="6037691" y="1881518"/>
                <a:ext cx="639891" cy="1281114"/>
              </a:xfrm>
              <a:custGeom>
                <a:avLst/>
                <a:gdLst>
                  <a:gd name="T0" fmla="*/ 0 w 261"/>
                  <a:gd name="T1" fmla="*/ 261 h 522"/>
                  <a:gd name="T2" fmla="*/ 132 w 261"/>
                  <a:gd name="T3" fmla="*/ 489 h 522"/>
                  <a:gd name="T4" fmla="*/ 133 w 261"/>
                  <a:gd name="T5" fmla="*/ 489 h 522"/>
                  <a:gd name="T6" fmla="*/ 159 w 261"/>
                  <a:gd name="T7" fmla="*/ 502 h 522"/>
                  <a:gd name="T8" fmla="*/ 256 w 261"/>
                  <a:gd name="T9" fmla="*/ 522 h 522"/>
                  <a:gd name="T10" fmla="*/ 261 w 261"/>
                  <a:gd name="T11" fmla="*/ 522 h 522"/>
                  <a:gd name="T12" fmla="*/ 261 w 261"/>
                  <a:gd name="T13" fmla="*/ 455 h 522"/>
                  <a:gd name="T14" fmla="*/ 256 w 261"/>
                  <a:gd name="T15" fmla="*/ 455 h 522"/>
                  <a:gd name="T16" fmla="*/ 256 w 261"/>
                  <a:gd name="T17" fmla="*/ 455 h 522"/>
                  <a:gd name="T18" fmla="*/ 68 w 261"/>
                  <a:gd name="T19" fmla="*/ 252 h 522"/>
                  <a:gd name="T20" fmla="*/ 254 w 261"/>
                  <a:gd name="T21" fmla="*/ 68 h 522"/>
                  <a:gd name="T22" fmla="*/ 261 w 261"/>
                  <a:gd name="T23" fmla="*/ 68 h 522"/>
                  <a:gd name="T24" fmla="*/ 261 w 261"/>
                  <a:gd name="T25" fmla="*/ 0 h 522"/>
                  <a:gd name="T26" fmla="*/ 0 w 261"/>
                  <a:gd name="T27" fmla="*/ 261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522">
                    <a:moveTo>
                      <a:pt x="0" y="261"/>
                    </a:moveTo>
                    <a:cubicBezTo>
                      <a:pt x="0" y="359"/>
                      <a:pt x="53" y="444"/>
                      <a:pt x="132" y="489"/>
                    </a:cubicBezTo>
                    <a:cubicBezTo>
                      <a:pt x="132" y="489"/>
                      <a:pt x="132" y="489"/>
                      <a:pt x="133" y="489"/>
                    </a:cubicBezTo>
                    <a:cubicBezTo>
                      <a:pt x="141" y="493"/>
                      <a:pt x="150" y="498"/>
                      <a:pt x="159" y="502"/>
                    </a:cubicBezTo>
                    <a:cubicBezTo>
                      <a:pt x="189" y="514"/>
                      <a:pt x="222" y="522"/>
                      <a:pt x="256" y="522"/>
                    </a:cubicBezTo>
                    <a:cubicBezTo>
                      <a:pt x="258" y="522"/>
                      <a:pt x="259" y="522"/>
                      <a:pt x="261" y="522"/>
                    </a:cubicBezTo>
                    <a:cubicBezTo>
                      <a:pt x="261" y="455"/>
                      <a:pt x="261" y="455"/>
                      <a:pt x="261" y="455"/>
                    </a:cubicBezTo>
                    <a:cubicBezTo>
                      <a:pt x="259" y="455"/>
                      <a:pt x="258" y="455"/>
                      <a:pt x="256" y="455"/>
                    </a:cubicBezTo>
                    <a:cubicBezTo>
                      <a:pt x="256" y="455"/>
                      <a:pt x="256" y="455"/>
                      <a:pt x="256" y="455"/>
                    </a:cubicBezTo>
                    <a:cubicBezTo>
                      <a:pt x="149" y="452"/>
                      <a:pt x="63" y="361"/>
                      <a:pt x="68" y="252"/>
                    </a:cubicBezTo>
                    <a:cubicBezTo>
                      <a:pt x="73" y="152"/>
                      <a:pt x="154" y="71"/>
                      <a:pt x="254" y="68"/>
                    </a:cubicBezTo>
                    <a:cubicBezTo>
                      <a:pt x="256" y="68"/>
                      <a:pt x="259" y="68"/>
                      <a:pt x="261" y="68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117" y="0"/>
                      <a:pt x="0" y="117"/>
                      <a:pt x="0" y="2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ïş1îdê"/>
              <p:cNvSpPr/>
              <p:nvPr/>
            </p:nvSpPr>
            <p:spPr bwMode="auto">
              <a:xfrm>
                <a:off x="6670723" y="1881518"/>
                <a:ext cx="1893011" cy="954504"/>
              </a:xfrm>
              <a:custGeom>
                <a:avLst/>
                <a:gdLst>
                  <a:gd name="T0" fmla="*/ 324 w 772"/>
                  <a:gd name="T1" fmla="*/ 326 h 389"/>
                  <a:gd name="T2" fmla="*/ 261 w 772"/>
                  <a:gd name="T3" fmla="*/ 262 h 389"/>
                  <a:gd name="T4" fmla="*/ 261 w 772"/>
                  <a:gd name="T5" fmla="*/ 261 h 389"/>
                  <a:gd name="T6" fmla="*/ 227 w 772"/>
                  <a:gd name="T7" fmla="*/ 132 h 389"/>
                  <a:gd name="T8" fmla="*/ 0 w 772"/>
                  <a:gd name="T9" fmla="*/ 0 h 389"/>
                  <a:gd name="T10" fmla="*/ 0 w 772"/>
                  <a:gd name="T11" fmla="*/ 68 h 389"/>
                  <a:gd name="T12" fmla="*/ 193 w 772"/>
                  <a:gd name="T13" fmla="*/ 261 h 389"/>
                  <a:gd name="T14" fmla="*/ 193 w 772"/>
                  <a:gd name="T15" fmla="*/ 261 h 389"/>
                  <a:gd name="T16" fmla="*/ 194 w 772"/>
                  <a:gd name="T17" fmla="*/ 288 h 389"/>
                  <a:gd name="T18" fmla="*/ 307 w 772"/>
                  <a:gd name="T19" fmla="*/ 389 h 389"/>
                  <a:gd name="T20" fmla="*/ 772 w 772"/>
                  <a:gd name="T21" fmla="*/ 389 h 389"/>
                  <a:gd name="T22" fmla="*/ 772 w 772"/>
                  <a:gd name="T23" fmla="*/ 326 h 389"/>
                  <a:gd name="T24" fmla="*/ 324 w 772"/>
                  <a:gd name="T25" fmla="*/ 32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2" h="389">
                    <a:moveTo>
                      <a:pt x="324" y="326"/>
                    </a:moveTo>
                    <a:cubicBezTo>
                      <a:pt x="289" y="326"/>
                      <a:pt x="261" y="297"/>
                      <a:pt x="261" y="262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1" y="214"/>
                      <a:pt x="249" y="170"/>
                      <a:pt x="227" y="132"/>
                    </a:cubicBezTo>
                    <a:cubicBezTo>
                      <a:pt x="182" y="53"/>
                      <a:pt x="97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06" y="68"/>
                      <a:pt x="193" y="154"/>
                      <a:pt x="193" y="261"/>
                    </a:cubicBezTo>
                    <a:cubicBezTo>
                      <a:pt x="193" y="261"/>
                      <a:pt x="193" y="261"/>
                      <a:pt x="193" y="261"/>
                    </a:cubicBezTo>
                    <a:cubicBezTo>
                      <a:pt x="193" y="270"/>
                      <a:pt x="194" y="279"/>
                      <a:pt x="194" y="288"/>
                    </a:cubicBezTo>
                    <a:cubicBezTo>
                      <a:pt x="200" y="346"/>
                      <a:pt x="249" y="389"/>
                      <a:pt x="307" y="389"/>
                    </a:cubicBezTo>
                    <a:cubicBezTo>
                      <a:pt x="772" y="389"/>
                      <a:pt x="772" y="389"/>
                      <a:pt x="772" y="389"/>
                    </a:cubicBezTo>
                    <a:cubicBezTo>
                      <a:pt x="772" y="326"/>
                      <a:pt x="772" y="326"/>
                      <a:pt x="772" y="326"/>
                    </a:cubicBezTo>
                    <a:lnTo>
                      <a:pt x="324" y="3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îşliḑê"/>
              <p:cNvSpPr/>
              <p:nvPr/>
            </p:nvSpPr>
            <p:spPr>
              <a:xfrm rot="5400000">
                <a:off x="8496211" y="2541207"/>
                <a:ext cx="469570" cy="40480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îṣḷíḍe"/>
              <p:cNvSpPr/>
              <p:nvPr/>
            </p:nvSpPr>
            <p:spPr>
              <a:xfrm>
                <a:off x="6278886" y="2141380"/>
                <a:ext cx="775295" cy="7752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iSlîḍe"/>
              <p:cNvSpPr/>
              <p:nvPr/>
            </p:nvSpPr>
            <p:spPr bwMode="auto">
              <a:xfrm>
                <a:off x="6445485" y="2324434"/>
                <a:ext cx="399220" cy="36682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2" name="iślîḋê"/>
            <p:cNvGrpSpPr/>
            <p:nvPr/>
          </p:nvGrpSpPr>
          <p:grpSpPr>
            <a:xfrm>
              <a:off x="6028164" y="2997327"/>
              <a:ext cx="1282447" cy="1282447"/>
              <a:chOff x="6028164" y="2997327"/>
              <a:chExt cx="1282447" cy="1282447"/>
            </a:xfrm>
          </p:grpSpPr>
          <p:sp>
            <p:nvSpPr>
              <p:cNvPr id="25" name="ïšľïḓè"/>
              <p:cNvSpPr/>
              <p:nvPr/>
            </p:nvSpPr>
            <p:spPr bwMode="auto">
              <a:xfrm>
                <a:off x="6028164" y="2997327"/>
                <a:ext cx="1282447" cy="1282447"/>
              </a:xfrm>
              <a:custGeom>
                <a:avLst/>
                <a:gdLst>
                  <a:gd name="T0" fmla="*/ 390 w 523"/>
                  <a:gd name="T1" fmla="*/ 34 h 522"/>
                  <a:gd name="T2" fmla="*/ 390 w 523"/>
                  <a:gd name="T3" fmla="*/ 34 h 522"/>
                  <a:gd name="T4" fmla="*/ 311 w 523"/>
                  <a:gd name="T5" fmla="*/ 4 h 522"/>
                  <a:gd name="T6" fmla="*/ 267 w 523"/>
                  <a:gd name="T7" fmla="*/ 0 h 522"/>
                  <a:gd name="T8" fmla="*/ 262 w 523"/>
                  <a:gd name="T9" fmla="*/ 0 h 522"/>
                  <a:gd name="T10" fmla="*/ 262 w 523"/>
                  <a:gd name="T11" fmla="*/ 67 h 522"/>
                  <a:gd name="T12" fmla="*/ 267 w 523"/>
                  <a:gd name="T13" fmla="*/ 67 h 522"/>
                  <a:gd name="T14" fmla="*/ 267 w 523"/>
                  <a:gd name="T15" fmla="*/ 67 h 522"/>
                  <a:gd name="T16" fmla="*/ 455 w 523"/>
                  <a:gd name="T17" fmla="*/ 261 h 522"/>
                  <a:gd name="T18" fmla="*/ 455 w 523"/>
                  <a:gd name="T19" fmla="*/ 264 h 522"/>
                  <a:gd name="T20" fmla="*/ 261 w 523"/>
                  <a:gd name="T21" fmla="*/ 455 h 522"/>
                  <a:gd name="T22" fmla="*/ 68 w 523"/>
                  <a:gd name="T23" fmla="*/ 269 h 522"/>
                  <a:gd name="T24" fmla="*/ 68 w 523"/>
                  <a:gd name="T25" fmla="*/ 269 h 522"/>
                  <a:gd name="T26" fmla="*/ 68 w 523"/>
                  <a:gd name="T27" fmla="*/ 264 h 522"/>
                  <a:gd name="T28" fmla="*/ 0 w 523"/>
                  <a:gd name="T29" fmla="*/ 264 h 522"/>
                  <a:gd name="T30" fmla="*/ 0 w 523"/>
                  <a:gd name="T31" fmla="*/ 269 h 522"/>
                  <a:gd name="T32" fmla="*/ 0 w 523"/>
                  <a:gd name="T33" fmla="*/ 269 h 522"/>
                  <a:gd name="T34" fmla="*/ 34 w 523"/>
                  <a:gd name="T35" fmla="*/ 390 h 522"/>
                  <a:gd name="T36" fmla="*/ 34 w 523"/>
                  <a:gd name="T37" fmla="*/ 390 h 522"/>
                  <a:gd name="T38" fmla="*/ 261 w 523"/>
                  <a:gd name="T39" fmla="*/ 522 h 522"/>
                  <a:gd name="T40" fmla="*/ 523 w 523"/>
                  <a:gd name="T41" fmla="*/ 264 h 522"/>
                  <a:gd name="T42" fmla="*/ 523 w 523"/>
                  <a:gd name="T43" fmla="*/ 264 h 522"/>
                  <a:gd name="T44" fmla="*/ 523 w 523"/>
                  <a:gd name="T45" fmla="*/ 261 h 522"/>
                  <a:gd name="T46" fmla="*/ 390 w 523"/>
                  <a:gd name="T47" fmla="*/ 3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3" h="522">
                    <a:moveTo>
                      <a:pt x="390" y="34"/>
                    </a:moveTo>
                    <a:cubicBezTo>
                      <a:pt x="390" y="34"/>
                      <a:pt x="390" y="34"/>
                      <a:pt x="390" y="34"/>
                    </a:cubicBezTo>
                    <a:cubicBezTo>
                      <a:pt x="366" y="20"/>
                      <a:pt x="339" y="10"/>
                      <a:pt x="311" y="4"/>
                    </a:cubicBezTo>
                    <a:cubicBezTo>
                      <a:pt x="297" y="2"/>
                      <a:pt x="282" y="0"/>
                      <a:pt x="267" y="0"/>
                    </a:cubicBezTo>
                    <a:cubicBezTo>
                      <a:pt x="265" y="0"/>
                      <a:pt x="263" y="0"/>
                      <a:pt x="262" y="0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3" y="67"/>
                      <a:pt x="265" y="67"/>
                      <a:pt x="267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371" y="70"/>
                      <a:pt x="455" y="156"/>
                      <a:pt x="455" y="261"/>
                    </a:cubicBezTo>
                    <a:cubicBezTo>
                      <a:pt x="455" y="262"/>
                      <a:pt x="455" y="263"/>
                      <a:pt x="455" y="264"/>
                    </a:cubicBezTo>
                    <a:cubicBezTo>
                      <a:pt x="453" y="370"/>
                      <a:pt x="367" y="455"/>
                      <a:pt x="261" y="455"/>
                    </a:cubicBezTo>
                    <a:cubicBezTo>
                      <a:pt x="157" y="455"/>
                      <a:pt x="72" y="372"/>
                      <a:pt x="68" y="269"/>
                    </a:cubicBezTo>
                    <a:cubicBezTo>
                      <a:pt x="68" y="269"/>
                      <a:pt x="68" y="269"/>
                      <a:pt x="68" y="269"/>
                    </a:cubicBezTo>
                    <a:cubicBezTo>
                      <a:pt x="68" y="267"/>
                      <a:pt x="68" y="266"/>
                      <a:pt x="68" y="264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66"/>
                      <a:pt x="0" y="268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2" y="313"/>
                      <a:pt x="14" y="354"/>
                      <a:pt x="34" y="390"/>
                    </a:cubicBezTo>
                    <a:cubicBezTo>
                      <a:pt x="34" y="390"/>
                      <a:pt x="34" y="390"/>
                      <a:pt x="34" y="390"/>
                    </a:cubicBezTo>
                    <a:cubicBezTo>
                      <a:pt x="79" y="469"/>
                      <a:pt x="164" y="522"/>
                      <a:pt x="261" y="522"/>
                    </a:cubicBezTo>
                    <a:cubicBezTo>
                      <a:pt x="405" y="522"/>
                      <a:pt x="521" y="407"/>
                      <a:pt x="523" y="264"/>
                    </a:cubicBezTo>
                    <a:cubicBezTo>
                      <a:pt x="523" y="264"/>
                      <a:pt x="523" y="264"/>
                      <a:pt x="523" y="264"/>
                    </a:cubicBezTo>
                    <a:cubicBezTo>
                      <a:pt x="523" y="263"/>
                      <a:pt x="523" y="262"/>
                      <a:pt x="523" y="261"/>
                    </a:cubicBezTo>
                    <a:cubicBezTo>
                      <a:pt x="523" y="163"/>
                      <a:pt x="470" y="78"/>
                      <a:pt x="390" y="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íS1îḋe"/>
              <p:cNvSpPr/>
              <p:nvPr/>
            </p:nvSpPr>
            <p:spPr>
              <a:xfrm>
                <a:off x="6278886" y="3250903"/>
                <a:ext cx="775295" cy="7752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îṧḷïde"/>
              <p:cNvSpPr/>
              <p:nvPr/>
            </p:nvSpPr>
            <p:spPr bwMode="auto">
              <a:xfrm>
                <a:off x="6441729" y="3446465"/>
                <a:ext cx="449608" cy="384170"/>
              </a:xfrm>
              <a:custGeom>
                <a:avLst/>
                <a:gdLst>
                  <a:gd name="connsiteX0" fmla="*/ 560224 w 607107"/>
                  <a:gd name="connsiteY0" fmla="*/ 279860 h 518750"/>
                  <a:gd name="connsiteX1" fmla="*/ 582459 w 607107"/>
                  <a:gd name="connsiteY1" fmla="*/ 280220 h 518750"/>
                  <a:gd name="connsiteX2" fmla="*/ 606440 w 607107"/>
                  <a:gd name="connsiteY2" fmla="*/ 300513 h 518750"/>
                  <a:gd name="connsiteX3" fmla="*/ 596135 w 607107"/>
                  <a:gd name="connsiteY3" fmla="*/ 329751 h 518750"/>
                  <a:gd name="connsiteX4" fmla="*/ 571865 w 607107"/>
                  <a:gd name="connsiteY4" fmla="*/ 348793 h 518750"/>
                  <a:gd name="connsiteX5" fmla="*/ 371834 w 607107"/>
                  <a:gd name="connsiteY5" fmla="*/ 500269 h 518750"/>
                  <a:gd name="connsiteX6" fmla="*/ 134050 w 607107"/>
                  <a:gd name="connsiteY6" fmla="*/ 494210 h 518750"/>
                  <a:gd name="connsiteX7" fmla="*/ 67213 w 607107"/>
                  <a:gd name="connsiteY7" fmla="*/ 511040 h 518750"/>
                  <a:gd name="connsiteX8" fmla="*/ 61145 w 607107"/>
                  <a:gd name="connsiteY8" fmla="*/ 511040 h 518750"/>
                  <a:gd name="connsiteX9" fmla="*/ 59701 w 607107"/>
                  <a:gd name="connsiteY9" fmla="*/ 510560 h 518750"/>
                  <a:gd name="connsiteX10" fmla="*/ 55656 w 607107"/>
                  <a:gd name="connsiteY10" fmla="*/ 507674 h 518750"/>
                  <a:gd name="connsiteX11" fmla="*/ 7502 w 607107"/>
                  <a:gd name="connsiteY11" fmla="*/ 432081 h 518750"/>
                  <a:gd name="connsiteX12" fmla="*/ 1435 w 607107"/>
                  <a:gd name="connsiteY12" fmla="*/ 423521 h 518750"/>
                  <a:gd name="connsiteX13" fmla="*/ 183 w 607107"/>
                  <a:gd name="connsiteY13" fmla="*/ 417077 h 518750"/>
                  <a:gd name="connsiteX14" fmla="*/ 4131 w 607107"/>
                  <a:gd name="connsiteY14" fmla="*/ 411788 h 518750"/>
                  <a:gd name="connsiteX15" fmla="*/ 95527 w 607107"/>
                  <a:gd name="connsiteY15" fmla="*/ 376588 h 518750"/>
                  <a:gd name="connsiteX16" fmla="*/ 266570 w 607107"/>
                  <a:gd name="connsiteY16" fmla="*/ 330231 h 518750"/>
                  <a:gd name="connsiteX17" fmla="*/ 327147 w 607107"/>
                  <a:gd name="connsiteY17" fmla="*/ 372741 h 518750"/>
                  <a:gd name="connsiteX18" fmla="*/ 233536 w 607107"/>
                  <a:gd name="connsiteY18" fmla="*/ 417943 h 518750"/>
                  <a:gd name="connsiteX19" fmla="*/ 360084 w 607107"/>
                  <a:gd name="connsiteY19" fmla="*/ 366393 h 518750"/>
                  <a:gd name="connsiteX20" fmla="*/ 365285 w 607107"/>
                  <a:gd name="connsiteY20" fmla="*/ 359372 h 518750"/>
                  <a:gd name="connsiteX21" fmla="*/ 524482 w 607107"/>
                  <a:gd name="connsiteY21" fmla="*/ 291473 h 518750"/>
                  <a:gd name="connsiteX22" fmla="*/ 560224 w 607107"/>
                  <a:gd name="connsiteY22" fmla="*/ 279860 h 518750"/>
                  <a:gd name="connsiteX23" fmla="*/ 231201 w 607107"/>
                  <a:gd name="connsiteY23" fmla="*/ 114447 h 518750"/>
                  <a:gd name="connsiteX24" fmla="*/ 227733 w 607107"/>
                  <a:gd name="connsiteY24" fmla="*/ 115409 h 518750"/>
                  <a:gd name="connsiteX25" fmla="*/ 204232 w 607107"/>
                  <a:gd name="connsiteY25" fmla="*/ 127912 h 518750"/>
                  <a:gd name="connsiteX26" fmla="*/ 200572 w 607107"/>
                  <a:gd name="connsiteY26" fmla="*/ 136280 h 518750"/>
                  <a:gd name="connsiteX27" fmla="*/ 203269 w 607107"/>
                  <a:gd name="connsiteY27" fmla="*/ 146860 h 518750"/>
                  <a:gd name="connsiteX28" fmla="*/ 207410 w 607107"/>
                  <a:gd name="connsiteY28" fmla="*/ 151862 h 518750"/>
                  <a:gd name="connsiteX29" fmla="*/ 213960 w 607107"/>
                  <a:gd name="connsiteY29" fmla="*/ 151573 h 518750"/>
                  <a:gd name="connsiteX30" fmla="*/ 222340 w 607107"/>
                  <a:gd name="connsiteY30" fmla="*/ 147053 h 518750"/>
                  <a:gd name="connsiteX31" fmla="*/ 222340 w 607107"/>
                  <a:gd name="connsiteY31" fmla="*/ 230058 h 518750"/>
                  <a:gd name="connsiteX32" fmla="*/ 229756 w 607107"/>
                  <a:gd name="connsiteY32" fmla="*/ 237464 h 518750"/>
                  <a:gd name="connsiteX33" fmla="*/ 243433 w 607107"/>
                  <a:gd name="connsiteY33" fmla="*/ 237464 h 518750"/>
                  <a:gd name="connsiteX34" fmla="*/ 250850 w 607107"/>
                  <a:gd name="connsiteY34" fmla="*/ 230058 h 518750"/>
                  <a:gd name="connsiteX35" fmla="*/ 250850 w 607107"/>
                  <a:gd name="connsiteY35" fmla="*/ 121853 h 518750"/>
                  <a:gd name="connsiteX36" fmla="*/ 243433 w 607107"/>
                  <a:gd name="connsiteY36" fmla="*/ 114447 h 518750"/>
                  <a:gd name="connsiteX37" fmla="*/ 230719 w 607107"/>
                  <a:gd name="connsiteY37" fmla="*/ 76070 h 518750"/>
                  <a:gd name="connsiteX38" fmla="*/ 330794 w 607107"/>
                  <a:gd name="connsiteY38" fmla="*/ 176004 h 518750"/>
                  <a:gd name="connsiteX39" fmla="*/ 230719 w 607107"/>
                  <a:gd name="connsiteY39" fmla="*/ 275841 h 518750"/>
                  <a:gd name="connsiteX40" fmla="*/ 130741 w 607107"/>
                  <a:gd name="connsiteY40" fmla="*/ 176004 h 518750"/>
                  <a:gd name="connsiteX41" fmla="*/ 230719 w 607107"/>
                  <a:gd name="connsiteY41" fmla="*/ 76070 h 518750"/>
                  <a:gd name="connsiteX42" fmla="*/ 371906 w 607107"/>
                  <a:gd name="connsiteY42" fmla="*/ 39432 h 518750"/>
                  <a:gd name="connsiteX43" fmla="*/ 368246 w 607107"/>
                  <a:gd name="connsiteY43" fmla="*/ 40297 h 518750"/>
                  <a:gd name="connsiteX44" fmla="*/ 344168 w 607107"/>
                  <a:gd name="connsiteY44" fmla="*/ 53185 h 518750"/>
                  <a:gd name="connsiteX45" fmla="*/ 340412 w 607107"/>
                  <a:gd name="connsiteY45" fmla="*/ 61744 h 518750"/>
                  <a:gd name="connsiteX46" fmla="*/ 343109 w 607107"/>
                  <a:gd name="connsiteY46" fmla="*/ 72612 h 518750"/>
                  <a:gd name="connsiteX47" fmla="*/ 347443 w 607107"/>
                  <a:gd name="connsiteY47" fmla="*/ 77709 h 518750"/>
                  <a:gd name="connsiteX48" fmla="*/ 354089 w 607107"/>
                  <a:gd name="connsiteY48" fmla="*/ 77421 h 518750"/>
                  <a:gd name="connsiteX49" fmla="*/ 362757 w 607107"/>
                  <a:gd name="connsiteY49" fmla="*/ 72804 h 518750"/>
                  <a:gd name="connsiteX50" fmla="*/ 362757 w 607107"/>
                  <a:gd name="connsiteY50" fmla="*/ 157919 h 518750"/>
                  <a:gd name="connsiteX51" fmla="*/ 370365 w 607107"/>
                  <a:gd name="connsiteY51" fmla="*/ 165517 h 518750"/>
                  <a:gd name="connsiteX52" fmla="*/ 384331 w 607107"/>
                  <a:gd name="connsiteY52" fmla="*/ 165517 h 518750"/>
                  <a:gd name="connsiteX53" fmla="*/ 391939 w 607107"/>
                  <a:gd name="connsiteY53" fmla="*/ 157919 h 518750"/>
                  <a:gd name="connsiteX54" fmla="*/ 391939 w 607107"/>
                  <a:gd name="connsiteY54" fmla="*/ 47029 h 518750"/>
                  <a:gd name="connsiteX55" fmla="*/ 384331 w 607107"/>
                  <a:gd name="connsiteY55" fmla="*/ 39432 h 518750"/>
                  <a:gd name="connsiteX56" fmla="*/ 371328 w 607107"/>
                  <a:gd name="connsiteY56" fmla="*/ 0 h 518750"/>
                  <a:gd name="connsiteX57" fmla="*/ 473901 w 607107"/>
                  <a:gd name="connsiteY57" fmla="*/ 102426 h 518750"/>
                  <a:gd name="connsiteX58" fmla="*/ 371328 w 607107"/>
                  <a:gd name="connsiteY58" fmla="*/ 204852 h 518750"/>
                  <a:gd name="connsiteX59" fmla="*/ 342531 w 607107"/>
                  <a:gd name="connsiteY59" fmla="*/ 200717 h 518750"/>
                  <a:gd name="connsiteX60" fmla="*/ 348117 w 607107"/>
                  <a:gd name="connsiteY60" fmla="*/ 167440 h 518750"/>
                  <a:gd name="connsiteX61" fmla="*/ 274342 w 607107"/>
                  <a:gd name="connsiteY61" fmla="*/ 69150 h 518750"/>
                  <a:gd name="connsiteX62" fmla="*/ 371328 w 607107"/>
                  <a:gd name="connsiteY62" fmla="*/ 0 h 51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7107" h="518750">
                    <a:moveTo>
                      <a:pt x="560224" y="279860"/>
                    </a:moveTo>
                    <a:cubicBezTo>
                      <a:pt x="569819" y="278441"/>
                      <a:pt x="577162" y="279018"/>
                      <a:pt x="582459" y="280220"/>
                    </a:cubicBezTo>
                    <a:cubicBezTo>
                      <a:pt x="595268" y="283010"/>
                      <a:pt x="604032" y="289742"/>
                      <a:pt x="606440" y="300513"/>
                    </a:cubicBezTo>
                    <a:cubicBezTo>
                      <a:pt x="608751" y="310804"/>
                      <a:pt x="604995" y="322826"/>
                      <a:pt x="596135" y="329751"/>
                    </a:cubicBezTo>
                    <a:cubicBezTo>
                      <a:pt x="587949" y="336098"/>
                      <a:pt x="579762" y="342542"/>
                      <a:pt x="571865" y="348793"/>
                    </a:cubicBezTo>
                    <a:lnTo>
                      <a:pt x="371834" y="500269"/>
                    </a:lnTo>
                    <a:cubicBezTo>
                      <a:pt x="306826" y="545471"/>
                      <a:pt x="137614" y="493440"/>
                      <a:pt x="134050" y="494210"/>
                    </a:cubicBezTo>
                    <a:lnTo>
                      <a:pt x="67213" y="511040"/>
                    </a:lnTo>
                    <a:cubicBezTo>
                      <a:pt x="65479" y="511521"/>
                      <a:pt x="63264" y="511425"/>
                      <a:pt x="61145" y="511040"/>
                    </a:cubicBezTo>
                    <a:cubicBezTo>
                      <a:pt x="60567" y="510848"/>
                      <a:pt x="60086" y="510752"/>
                      <a:pt x="59701" y="510560"/>
                    </a:cubicBezTo>
                    <a:cubicBezTo>
                      <a:pt x="58063" y="510079"/>
                      <a:pt x="56715" y="509021"/>
                      <a:pt x="55656" y="507674"/>
                    </a:cubicBezTo>
                    <a:cubicBezTo>
                      <a:pt x="40150" y="486131"/>
                      <a:pt x="22430" y="453335"/>
                      <a:pt x="7502" y="432081"/>
                    </a:cubicBezTo>
                    <a:lnTo>
                      <a:pt x="1435" y="423521"/>
                    </a:lnTo>
                    <a:cubicBezTo>
                      <a:pt x="183" y="421694"/>
                      <a:pt x="-299" y="419289"/>
                      <a:pt x="183" y="417077"/>
                    </a:cubicBezTo>
                    <a:cubicBezTo>
                      <a:pt x="664" y="414865"/>
                      <a:pt x="1723" y="412750"/>
                      <a:pt x="4131" y="411788"/>
                    </a:cubicBezTo>
                    <a:lnTo>
                      <a:pt x="95527" y="376588"/>
                    </a:lnTo>
                    <a:cubicBezTo>
                      <a:pt x="155816" y="356487"/>
                      <a:pt x="154179" y="328885"/>
                      <a:pt x="266570" y="330231"/>
                    </a:cubicBezTo>
                    <a:cubicBezTo>
                      <a:pt x="296618" y="330520"/>
                      <a:pt x="351706" y="324172"/>
                      <a:pt x="327147" y="372741"/>
                    </a:cubicBezTo>
                    <a:cubicBezTo>
                      <a:pt x="316650" y="393515"/>
                      <a:pt x="281979" y="420059"/>
                      <a:pt x="233536" y="417943"/>
                    </a:cubicBezTo>
                    <a:cubicBezTo>
                      <a:pt x="233344" y="419193"/>
                      <a:pt x="327244" y="456605"/>
                      <a:pt x="360084" y="366393"/>
                    </a:cubicBezTo>
                    <a:cubicBezTo>
                      <a:pt x="360084" y="366393"/>
                      <a:pt x="361433" y="361007"/>
                      <a:pt x="365285" y="359372"/>
                    </a:cubicBezTo>
                    <a:cubicBezTo>
                      <a:pt x="389940" y="348793"/>
                      <a:pt x="522459" y="292338"/>
                      <a:pt x="524482" y="291473"/>
                    </a:cubicBezTo>
                    <a:cubicBezTo>
                      <a:pt x="538784" y="284693"/>
                      <a:pt x="550629" y="281278"/>
                      <a:pt x="560224" y="279860"/>
                    </a:cubicBezTo>
                    <a:close/>
                    <a:moveTo>
                      <a:pt x="231201" y="114447"/>
                    </a:moveTo>
                    <a:cubicBezTo>
                      <a:pt x="230045" y="114447"/>
                      <a:pt x="228793" y="114832"/>
                      <a:pt x="227733" y="115409"/>
                    </a:cubicBezTo>
                    <a:lnTo>
                      <a:pt x="204232" y="127912"/>
                    </a:lnTo>
                    <a:cubicBezTo>
                      <a:pt x="201246" y="129548"/>
                      <a:pt x="199705" y="133010"/>
                      <a:pt x="200572" y="136280"/>
                    </a:cubicBezTo>
                    <a:lnTo>
                      <a:pt x="203269" y="146860"/>
                    </a:lnTo>
                    <a:cubicBezTo>
                      <a:pt x="203847" y="149073"/>
                      <a:pt x="205388" y="150900"/>
                      <a:pt x="207410" y="151862"/>
                    </a:cubicBezTo>
                    <a:cubicBezTo>
                      <a:pt x="209529" y="152727"/>
                      <a:pt x="211937" y="152631"/>
                      <a:pt x="213960" y="151573"/>
                    </a:cubicBezTo>
                    <a:lnTo>
                      <a:pt x="222340" y="147053"/>
                    </a:lnTo>
                    <a:lnTo>
                      <a:pt x="222340" y="230058"/>
                    </a:lnTo>
                    <a:cubicBezTo>
                      <a:pt x="222340" y="234098"/>
                      <a:pt x="225711" y="237464"/>
                      <a:pt x="229756" y="237464"/>
                    </a:cubicBezTo>
                    <a:lnTo>
                      <a:pt x="243433" y="237464"/>
                    </a:lnTo>
                    <a:cubicBezTo>
                      <a:pt x="247479" y="237464"/>
                      <a:pt x="250850" y="234098"/>
                      <a:pt x="250850" y="230058"/>
                    </a:cubicBezTo>
                    <a:lnTo>
                      <a:pt x="250850" y="121853"/>
                    </a:lnTo>
                    <a:cubicBezTo>
                      <a:pt x="250850" y="117813"/>
                      <a:pt x="247479" y="114447"/>
                      <a:pt x="243433" y="114447"/>
                    </a:cubicBezTo>
                    <a:close/>
                    <a:moveTo>
                      <a:pt x="230719" y="76070"/>
                    </a:moveTo>
                    <a:cubicBezTo>
                      <a:pt x="286006" y="76070"/>
                      <a:pt x="330794" y="120795"/>
                      <a:pt x="330794" y="176004"/>
                    </a:cubicBezTo>
                    <a:cubicBezTo>
                      <a:pt x="330794" y="231116"/>
                      <a:pt x="286006" y="275841"/>
                      <a:pt x="230719" y="275841"/>
                    </a:cubicBezTo>
                    <a:cubicBezTo>
                      <a:pt x="175529" y="275841"/>
                      <a:pt x="130741" y="231116"/>
                      <a:pt x="130741" y="176004"/>
                    </a:cubicBezTo>
                    <a:cubicBezTo>
                      <a:pt x="130741" y="120795"/>
                      <a:pt x="175529" y="76070"/>
                      <a:pt x="230719" y="76070"/>
                    </a:cubicBezTo>
                    <a:close/>
                    <a:moveTo>
                      <a:pt x="371906" y="39432"/>
                    </a:moveTo>
                    <a:cubicBezTo>
                      <a:pt x="370654" y="39432"/>
                      <a:pt x="369402" y="39720"/>
                      <a:pt x="368246" y="40297"/>
                    </a:cubicBezTo>
                    <a:lnTo>
                      <a:pt x="344168" y="53185"/>
                    </a:lnTo>
                    <a:cubicBezTo>
                      <a:pt x="341086" y="54819"/>
                      <a:pt x="339545" y="58378"/>
                      <a:pt x="340412" y="61744"/>
                    </a:cubicBezTo>
                    <a:lnTo>
                      <a:pt x="343109" y="72612"/>
                    </a:lnTo>
                    <a:cubicBezTo>
                      <a:pt x="343687" y="74920"/>
                      <a:pt x="345324" y="76747"/>
                      <a:pt x="347443" y="77709"/>
                    </a:cubicBezTo>
                    <a:cubicBezTo>
                      <a:pt x="349562" y="78671"/>
                      <a:pt x="352066" y="78575"/>
                      <a:pt x="354089" y="77421"/>
                    </a:cubicBezTo>
                    <a:lnTo>
                      <a:pt x="362757" y="72804"/>
                    </a:lnTo>
                    <a:lnTo>
                      <a:pt x="362757" y="157919"/>
                    </a:lnTo>
                    <a:cubicBezTo>
                      <a:pt x="362757" y="162054"/>
                      <a:pt x="366224" y="165517"/>
                      <a:pt x="370365" y="165517"/>
                    </a:cubicBezTo>
                    <a:lnTo>
                      <a:pt x="384331" y="165517"/>
                    </a:lnTo>
                    <a:cubicBezTo>
                      <a:pt x="388568" y="165517"/>
                      <a:pt x="391939" y="162054"/>
                      <a:pt x="391939" y="157919"/>
                    </a:cubicBezTo>
                    <a:lnTo>
                      <a:pt x="391939" y="47029"/>
                    </a:lnTo>
                    <a:cubicBezTo>
                      <a:pt x="391939" y="42798"/>
                      <a:pt x="388568" y="39432"/>
                      <a:pt x="384331" y="39432"/>
                    </a:cubicBezTo>
                    <a:close/>
                    <a:moveTo>
                      <a:pt x="371328" y="0"/>
                    </a:moveTo>
                    <a:cubicBezTo>
                      <a:pt x="428056" y="0"/>
                      <a:pt x="473901" y="45875"/>
                      <a:pt x="473901" y="102426"/>
                    </a:cubicBezTo>
                    <a:cubicBezTo>
                      <a:pt x="473901" y="158977"/>
                      <a:pt x="428056" y="204852"/>
                      <a:pt x="371328" y="204852"/>
                    </a:cubicBezTo>
                    <a:cubicBezTo>
                      <a:pt x="361312" y="204852"/>
                      <a:pt x="351681" y="203409"/>
                      <a:pt x="342531" y="200717"/>
                    </a:cubicBezTo>
                    <a:cubicBezTo>
                      <a:pt x="346095" y="190234"/>
                      <a:pt x="348117" y="179077"/>
                      <a:pt x="348117" y="167440"/>
                    </a:cubicBezTo>
                    <a:cubicBezTo>
                      <a:pt x="348117" y="120892"/>
                      <a:pt x="317008" y="81556"/>
                      <a:pt x="274342" y="69150"/>
                    </a:cubicBezTo>
                    <a:cubicBezTo>
                      <a:pt x="288211" y="28949"/>
                      <a:pt x="326447" y="0"/>
                      <a:pt x="37132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" name="í$ḷïḍè"/>
            <p:cNvGrpSpPr/>
            <p:nvPr/>
          </p:nvGrpSpPr>
          <p:grpSpPr>
            <a:xfrm>
              <a:off x="780273" y="4133271"/>
              <a:ext cx="2478330" cy="1004758"/>
              <a:chOff x="7403405" y="3336508"/>
              <a:chExt cx="3855146" cy="1004758"/>
            </a:xfrm>
          </p:grpSpPr>
          <p:sp>
            <p:nvSpPr>
              <p:cNvPr id="23" name="ïṧļîdè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24" name="ïšlîďè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4" name="íṡḻíḓe"/>
            <p:cNvGrpSpPr/>
            <p:nvPr/>
          </p:nvGrpSpPr>
          <p:grpSpPr>
            <a:xfrm>
              <a:off x="8955571" y="2300158"/>
              <a:ext cx="2478330" cy="1004758"/>
              <a:chOff x="7403405" y="3336508"/>
              <a:chExt cx="3855146" cy="1004758"/>
            </a:xfrm>
          </p:grpSpPr>
          <p:sp>
            <p:nvSpPr>
              <p:cNvPr id="21" name="iśļïḓe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22" name="íšlïďé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5" name="îśļîdê"/>
            <p:cNvGrpSpPr/>
            <p:nvPr/>
          </p:nvGrpSpPr>
          <p:grpSpPr>
            <a:xfrm>
              <a:off x="7289430" y="3449452"/>
              <a:ext cx="2478330" cy="1004758"/>
              <a:chOff x="7403405" y="3336508"/>
              <a:chExt cx="3855146" cy="1004758"/>
            </a:xfrm>
          </p:grpSpPr>
          <p:sp>
            <p:nvSpPr>
              <p:cNvPr id="19" name="ïSľîḑé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20" name="í$ḻïḑé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6" name="îṧḷîďé"/>
            <p:cNvGrpSpPr/>
            <p:nvPr/>
          </p:nvGrpSpPr>
          <p:grpSpPr>
            <a:xfrm>
              <a:off x="2327188" y="2853882"/>
              <a:ext cx="2478330" cy="1004758"/>
              <a:chOff x="7403405" y="3336508"/>
              <a:chExt cx="3855146" cy="1004758"/>
            </a:xfrm>
          </p:grpSpPr>
          <p:sp>
            <p:nvSpPr>
              <p:cNvPr id="17" name="îṡḻiďê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18" name="iṣ1îḍê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803318" y="3518400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56985" y="3154612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91050" y="3070725"/>
            <a:ext cx="0" cy="106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5" name="2089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130299"/>
            <a:ext cx="10858501" cy="5003801"/>
            <a:chOff x="660400" y="1130299"/>
            <a:chExt cx="10858501" cy="5003801"/>
          </a:xfrm>
        </p:grpSpPr>
        <p:sp>
          <p:nvSpPr>
            <p:cNvPr id="6" name="îṥlíďè"/>
            <p:cNvSpPr/>
            <p:nvPr/>
          </p:nvSpPr>
          <p:spPr>
            <a:xfrm flipH="1">
              <a:off x="4439218" y="1131015"/>
              <a:ext cx="1714303" cy="5003085"/>
            </a:xfrm>
            <a:custGeom>
              <a:avLst/>
              <a:gdLst>
                <a:gd name="connsiteX0" fmla="*/ 857469 w 1714303"/>
                <a:gd name="connsiteY0" fmla="*/ 0 h 5003085"/>
                <a:gd name="connsiteX1" fmla="*/ 5717 w 1714303"/>
                <a:gd name="connsiteY1" fmla="*/ 763774 h 5003085"/>
                <a:gd name="connsiteX2" fmla="*/ 0 w 1714303"/>
                <a:gd name="connsiteY2" fmla="*/ 2473905 h 5003085"/>
                <a:gd name="connsiteX3" fmla="*/ 2146 w 1714303"/>
                <a:gd name="connsiteY3" fmla="*/ 2473905 h 5003085"/>
                <a:gd name="connsiteX4" fmla="*/ 2146 w 1714303"/>
                <a:gd name="connsiteY4" fmla="*/ 5003085 h 5003085"/>
                <a:gd name="connsiteX5" fmla="*/ 277822 w 1714303"/>
                <a:gd name="connsiteY5" fmla="*/ 5003085 h 5003085"/>
                <a:gd name="connsiteX6" fmla="*/ 277822 w 1714303"/>
                <a:gd name="connsiteY6" fmla="*/ 2473905 h 5003085"/>
                <a:gd name="connsiteX7" fmla="*/ 280424 w 1714303"/>
                <a:gd name="connsiteY7" fmla="*/ 2473905 h 5003085"/>
                <a:gd name="connsiteX8" fmla="*/ 280424 w 1714303"/>
                <a:gd name="connsiteY8" fmla="*/ 808217 h 5003085"/>
                <a:gd name="connsiteX9" fmla="*/ 712176 w 1714303"/>
                <a:gd name="connsiteY9" fmla="*/ 298271 h 5003085"/>
                <a:gd name="connsiteX10" fmla="*/ 1384892 w 1714303"/>
                <a:gd name="connsiteY10" fmla="*/ 661602 h 5003085"/>
                <a:gd name="connsiteX11" fmla="*/ 1017610 w 1714303"/>
                <a:gd name="connsiteY11" fmla="*/ 1389639 h 5003085"/>
                <a:gd name="connsiteX12" fmla="*/ 1006891 w 1714303"/>
                <a:gd name="connsiteY12" fmla="*/ 1263298 h 5003085"/>
                <a:gd name="connsiteX13" fmla="*/ 697726 w 1714303"/>
                <a:gd name="connsiteY13" fmla="*/ 1565463 h 5003085"/>
                <a:gd name="connsiteX14" fmla="*/ 1097799 w 1714303"/>
                <a:gd name="connsiteY14" fmla="*/ 1827652 h 5003085"/>
                <a:gd name="connsiteX15" fmla="*/ 1076759 w 1714303"/>
                <a:gd name="connsiteY15" fmla="*/ 1679777 h 5003085"/>
                <a:gd name="connsiteX16" fmla="*/ 1714303 w 1714303"/>
                <a:gd name="connsiteY16" fmla="*/ 857013 h 5003085"/>
                <a:gd name="connsiteX17" fmla="*/ 857469 w 1714303"/>
                <a:gd name="connsiteY17" fmla="*/ 0 h 500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303" h="5003085">
                  <a:moveTo>
                    <a:pt x="857469" y="0"/>
                  </a:moveTo>
                  <a:cubicBezTo>
                    <a:pt x="415873" y="229"/>
                    <a:pt x="52401" y="334466"/>
                    <a:pt x="5717" y="763774"/>
                  </a:cubicBezTo>
                  <a:lnTo>
                    <a:pt x="0" y="2473905"/>
                  </a:lnTo>
                  <a:lnTo>
                    <a:pt x="2146" y="2473905"/>
                  </a:lnTo>
                  <a:lnTo>
                    <a:pt x="2146" y="5003085"/>
                  </a:lnTo>
                  <a:lnTo>
                    <a:pt x="277822" y="5003085"/>
                  </a:lnTo>
                  <a:lnTo>
                    <a:pt x="277822" y="2473905"/>
                  </a:lnTo>
                  <a:lnTo>
                    <a:pt x="280424" y="2473905"/>
                  </a:lnTo>
                  <a:lnTo>
                    <a:pt x="280424" y="808217"/>
                  </a:lnTo>
                  <a:cubicBezTo>
                    <a:pt x="300273" y="566302"/>
                    <a:pt x="471370" y="359208"/>
                    <a:pt x="712176" y="298271"/>
                  </a:cubicBezTo>
                  <a:cubicBezTo>
                    <a:pt x="997046" y="226109"/>
                    <a:pt x="1289777" y="383605"/>
                    <a:pt x="1384892" y="661602"/>
                  </a:cubicBezTo>
                  <a:cubicBezTo>
                    <a:pt x="1488582" y="964340"/>
                    <a:pt x="1322805" y="1293193"/>
                    <a:pt x="1017610" y="1389639"/>
                  </a:cubicBezTo>
                  <a:lnTo>
                    <a:pt x="1006891" y="1263298"/>
                  </a:lnTo>
                  <a:lnTo>
                    <a:pt x="697726" y="1565463"/>
                  </a:lnTo>
                  <a:lnTo>
                    <a:pt x="1097799" y="1827652"/>
                  </a:lnTo>
                  <a:lnTo>
                    <a:pt x="1076759" y="1679777"/>
                  </a:lnTo>
                  <a:cubicBezTo>
                    <a:pt x="1451743" y="1582644"/>
                    <a:pt x="1713827" y="1244513"/>
                    <a:pt x="1714303" y="857013"/>
                  </a:cubicBezTo>
                  <a:cubicBezTo>
                    <a:pt x="1714938" y="383605"/>
                    <a:pt x="1330903" y="-229"/>
                    <a:pt x="857469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wrap="square" lIns="22860" rIns="22860">
              <a:noAutofit/>
            </a:bodyPr>
            <a:lstStyle/>
            <a:p>
              <a:endParaRPr sz="2000"/>
            </a:p>
          </p:txBody>
        </p:sp>
        <p:sp>
          <p:nvSpPr>
            <p:cNvPr id="7" name="iṣľîḓé"/>
            <p:cNvSpPr/>
            <p:nvPr/>
          </p:nvSpPr>
          <p:spPr>
            <a:xfrm>
              <a:off x="6151375" y="1130299"/>
              <a:ext cx="1714302" cy="4211246"/>
            </a:xfrm>
            <a:custGeom>
              <a:avLst/>
              <a:gdLst>
                <a:gd name="connsiteX0" fmla="*/ 857429 w 1714302"/>
                <a:gd name="connsiteY0" fmla="*/ 1 h 4211246"/>
                <a:gd name="connsiteX1" fmla="*/ 1714302 w 1714302"/>
                <a:gd name="connsiteY1" fmla="*/ 857116 h 4211246"/>
                <a:gd name="connsiteX2" fmla="*/ 1076747 w 1714302"/>
                <a:gd name="connsiteY2" fmla="*/ 1679736 h 4211246"/>
                <a:gd name="connsiteX3" fmla="*/ 1097782 w 1714302"/>
                <a:gd name="connsiteY3" fmla="*/ 1827573 h 4211246"/>
                <a:gd name="connsiteX4" fmla="*/ 697723 w 1714302"/>
                <a:gd name="connsiteY4" fmla="*/ 1565477 h 4211246"/>
                <a:gd name="connsiteX5" fmla="*/ 1006896 w 1714302"/>
                <a:gd name="connsiteY5" fmla="*/ 1263269 h 4211246"/>
                <a:gd name="connsiteX6" fmla="*/ 1017612 w 1714302"/>
                <a:gd name="connsiteY6" fmla="*/ 1389676 h 4211246"/>
                <a:gd name="connsiteX7" fmla="*/ 1384888 w 1714302"/>
                <a:gd name="connsiteY7" fmla="*/ 661604 h 4211246"/>
                <a:gd name="connsiteX8" fmla="*/ 712169 w 1714302"/>
                <a:gd name="connsiteY8" fmla="*/ 298312 h 4211246"/>
                <a:gd name="connsiteX9" fmla="*/ 280359 w 1714302"/>
                <a:gd name="connsiteY9" fmla="*/ 808295 h 4211246"/>
                <a:gd name="connsiteX10" fmla="*/ 280359 w 1714302"/>
                <a:gd name="connsiteY10" fmla="*/ 2474621 h 4211246"/>
                <a:gd name="connsiteX11" fmla="*/ 275676 w 1714302"/>
                <a:gd name="connsiteY11" fmla="*/ 2474621 h 4211246"/>
                <a:gd name="connsiteX12" fmla="*/ 275676 w 1714302"/>
                <a:gd name="connsiteY12" fmla="*/ 4211246 h 4211246"/>
                <a:gd name="connsiteX13" fmla="*/ 0 w 1714302"/>
                <a:gd name="connsiteY13" fmla="*/ 4211246 h 4211246"/>
                <a:gd name="connsiteX14" fmla="*/ 0 w 1714302"/>
                <a:gd name="connsiteY14" fmla="*/ 2474621 h 4211246"/>
                <a:gd name="connsiteX15" fmla="*/ 0 w 1714302"/>
                <a:gd name="connsiteY15" fmla="*/ 2298701 h 4211246"/>
                <a:gd name="connsiteX16" fmla="*/ 0 w 1714302"/>
                <a:gd name="connsiteY16" fmla="*/ 763829 h 4211246"/>
                <a:gd name="connsiteX17" fmla="*/ 857429 w 1714302"/>
                <a:gd name="connsiteY17" fmla="*/ 1 h 42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302" h="4211246">
                  <a:moveTo>
                    <a:pt x="857429" y="1"/>
                  </a:moveTo>
                  <a:cubicBezTo>
                    <a:pt x="1330753" y="918"/>
                    <a:pt x="1714540" y="384150"/>
                    <a:pt x="1714302" y="857116"/>
                  </a:cubicBezTo>
                  <a:cubicBezTo>
                    <a:pt x="1714143" y="1244588"/>
                    <a:pt x="1451882" y="1583011"/>
                    <a:pt x="1076747" y="1679736"/>
                  </a:cubicBezTo>
                  <a:lnTo>
                    <a:pt x="1097782" y="1827573"/>
                  </a:lnTo>
                  <a:lnTo>
                    <a:pt x="697723" y="1565477"/>
                  </a:lnTo>
                  <a:lnTo>
                    <a:pt x="1006896" y="1263269"/>
                  </a:lnTo>
                  <a:lnTo>
                    <a:pt x="1017612" y="1389676"/>
                  </a:lnTo>
                  <a:cubicBezTo>
                    <a:pt x="1322736" y="1293295"/>
                    <a:pt x="1488554" y="964384"/>
                    <a:pt x="1384888" y="661604"/>
                  </a:cubicBezTo>
                  <a:cubicBezTo>
                    <a:pt x="1289715" y="383692"/>
                    <a:pt x="997053" y="226113"/>
                    <a:pt x="712169" y="298312"/>
                  </a:cubicBezTo>
                  <a:cubicBezTo>
                    <a:pt x="471340" y="359281"/>
                    <a:pt x="300283" y="566369"/>
                    <a:pt x="280359" y="808295"/>
                  </a:cubicBezTo>
                  <a:lnTo>
                    <a:pt x="280359" y="2474621"/>
                  </a:lnTo>
                  <a:lnTo>
                    <a:pt x="275676" y="2474621"/>
                  </a:lnTo>
                  <a:lnTo>
                    <a:pt x="275676" y="4211246"/>
                  </a:lnTo>
                  <a:lnTo>
                    <a:pt x="0" y="4211246"/>
                  </a:lnTo>
                  <a:lnTo>
                    <a:pt x="0" y="2474621"/>
                  </a:lnTo>
                  <a:lnTo>
                    <a:pt x="0" y="2298701"/>
                  </a:lnTo>
                  <a:lnTo>
                    <a:pt x="0" y="763829"/>
                  </a:lnTo>
                  <a:cubicBezTo>
                    <a:pt x="46912" y="326619"/>
                    <a:pt x="414347" y="-801"/>
                    <a:pt x="85742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wrap="square" lIns="25400" tIns="25400" rIns="25400" bIns="25400" anchor="ctr">
              <a:noAutofit/>
            </a:bodyPr>
            <a:lstStyle/>
            <a:p>
              <a:endParaRPr sz="2000"/>
            </a:p>
          </p:txBody>
        </p:sp>
        <p:sp>
          <p:nvSpPr>
            <p:cNvPr id="8" name="íšḻiďé"/>
            <p:cNvSpPr/>
            <p:nvPr/>
          </p:nvSpPr>
          <p:spPr>
            <a:xfrm>
              <a:off x="4689967" y="1369995"/>
              <a:ext cx="1212804" cy="12128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/>
            </a:p>
          </p:txBody>
        </p:sp>
        <p:sp>
          <p:nvSpPr>
            <p:cNvPr id="9" name="îṩlïďe"/>
            <p:cNvSpPr/>
            <p:nvPr/>
          </p:nvSpPr>
          <p:spPr bwMode="auto">
            <a:xfrm>
              <a:off x="5076428" y="1756868"/>
              <a:ext cx="439882" cy="439058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" name="i$ļîde"/>
            <p:cNvSpPr/>
            <p:nvPr/>
          </p:nvSpPr>
          <p:spPr>
            <a:xfrm>
              <a:off x="6402125" y="1369280"/>
              <a:ext cx="1212804" cy="12128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 sz="2000"/>
            </a:p>
          </p:txBody>
        </p:sp>
        <p:sp>
          <p:nvSpPr>
            <p:cNvPr id="11" name="íṥļiḍè"/>
            <p:cNvSpPr/>
            <p:nvPr/>
          </p:nvSpPr>
          <p:spPr bwMode="auto">
            <a:xfrm>
              <a:off x="6762207" y="1776308"/>
              <a:ext cx="492640" cy="39874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cxnSp>
          <p:nvCxnSpPr>
            <p:cNvPr id="12" name="直接连接符 11"/>
            <p:cNvCxnSpPr>
              <a:stCxn id="6" idx="5"/>
            </p:cNvCxnSpPr>
            <p:nvPr/>
          </p:nvCxnSpPr>
          <p:spPr>
            <a:xfrm flipH="1">
              <a:off x="660400" y="6134100"/>
              <a:ext cx="5215299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endCxn id="7" idx="12"/>
            </p:cNvCxnSpPr>
            <p:nvPr/>
          </p:nvCxnSpPr>
          <p:spPr>
            <a:xfrm flipH="1">
              <a:off x="6427051" y="5341545"/>
              <a:ext cx="50918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ṩļiḋé"/>
            <p:cNvSpPr txBox="1"/>
            <p:nvPr/>
          </p:nvSpPr>
          <p:spPr bwMode="auto">
            <a:xfrm>
              <a:off x="660400" y="1857789"/>
              <a:ext cx="3778818" cy="5855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dirty="0"/>
                <a:t>Text here</a:t>
              </a:r>
            </a:p>
          </p:txBody>
        </p:sp>
        <p:sp>
          <p:nvSpPr>
            <p:cNvPr id="15" name="ïṩḻíḋé"/>
            <p:cNvSpPr/>
            <p:nvPr/>
          </p:nvSpPr>
          <p:spPr bwMode="auto">
            <a:xfrm>
              <a:off x="660400" y="2682587"/>
              <a:ext cx="3778818" cy="7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6" name="ïṡļïḍé"/>
            <p:cNvSpPr/>
            <p:nvPr/>
          </p:nvSpPr>
          <p:spPr bwMode="auto">
            <a:xfrm>
              <a:off x="660400" y="3595371"/>
              <a:ext cx="3778818" cy="7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7" name="îšļiḍê"/>
            <p:cNvSpPr/>
            <p:nvPr/>
          </p:nvSpPr>
          <p:spPr bwMode="auto">
            <a:xfrm>
              <a:off x="660400" y="4508155"/>
              <a:ext cx="3778818" cy="7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8" name="îṥľiḋe"/>
            <p:cNvSpPr/>
            <p:nvPr/>
          </p:nvSpPr>
          <p:spPr bwMode="auto">
            <a:xfrm>
              <a:off x="660400" y="5420939"/>
              <a:ext cx="3778818" cy="7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660401" y="3409007"/>
              <a:ext cx="3712423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60401" y="4365067"/>
              <a:ext cx="3712423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660401" y="5321128"/>
              <a:ext cx="3712423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ṡľíḓè"/>
            <p:cNvSpPr txBox="1"/>
            <p:nvPr/>
          </p:nvSpPr>
          <p:spPr bwMode="auto">
            <a:xfrm>
              <a:off x="7740082" y="1857789"/>
              <a:ext cx="3778818" cy="5855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dirty="0"/>
                <a:t>Text here</a:t>
              </a:r>
            </a:p>
          </p:txBody>
        </p:sp>
        <p:sp>
          <p:nvSpPr>
            <p:cNvPr id="23" name="ïṩ1îdé"/>
            <p:cNvSpPr/>
            <p:nvPr/>
          </p:nvSpPr>
          <p:spPr bwMode="auto">
            <a:xfrm>
              <a:off x="7740082" y="2682587"/>
              <a:ext cx="3778818" cy="7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4" name="íṣḻïḓê"/>
            <p:cNvSpPr/>
            <p:nvPr/>
          </p:nvSpPr>
          <p:spPr bwMode="auto">
            <a:xfrm>
              <a:off x="7740082" y="3595371"/>
              <a:ext cx="3778818" cy="7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5" name="îṥlïḍé"/>
            <p:cNvSpPr/>
            <p:nvPr/>
          </p:nvSpPr>
          <p:spPr bwMode="auto">
            <a:xfrm>
              <a:off x="7740082" y="4508155"/>
              <a:ext cx="3778818" cy="7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740083" y="3409007"/>
              <a:ext cx="37124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7740083" y="4365067"/>
              <a:ext cx="37124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5" name="2109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370745"/>
            <a:ext cx="10847389" cy="4479161"/>
            <a:chOff x="673099" y="1370745"/>
            <a:chExt cx="10847389" cy="4479161"/>
          </a:xfrm>
        </p:grpSpPr>
        <p:grpSp>
          <p:nvGrpSpPr>
            <p:cNvPr id="6" name="ï$1ïdé"/>
            <p:cNvGrpSpPr/>
            <p:nvPr/>
          </p:nvGrpSpPr>
          <p:grpSpPr>
            <a:xfrm>
              <a:off x="7191128" y="4013200"/>
              <a:ext cx="3354957" cy="1836706"/>
              <a:chOff x="1729607" y="4013200"/>
              <a:chExt cx="3354957" cy="1836706"/>
            </a:xfrm>
          </p:grpSpPr>
          <p:grpSp>
            <p:nvGrpSpPr>
              <p:cNvPr id="40" name="îšlíde"/>
              <p:cNvGrpSpPr/>
              <p:nvPr/>
            </p:nvGrpSpPr>
            <p:grpSpPr>
              <a:xfrm>
                <a:off x="4397176" y="4013200"/>
                <a:ext cx="687388" cy="1566007"/>
                <a:chOff x="1685329" y="3530600"/>
                <a:chExt cx="687388" cy="1566007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2016323" y="3530600"/>
                  <a:ext cx="0" cy="98266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ís1îdè"/>
                <p:cNvGrpSpPr/>
                <p:nvPr/>
              </p:nvGrpSpPr>
              <p:grpSpPr>
                <a:xfrm>
                  <a:off x="1685329" y="4467957"/>
                  <a:ext cx="687388" cy="628650"/>
                  <a:chOff x="1784351" y="1890713"/>
                  <a:chExt cx="687388" cy="628650"/>
                </a:xfrm>
              </p:grpSpPr>
              <p:sp>
                <p:nvSpPr>
                  <p:cNvPr id="46" name="ïṩ1ïḍê"/>
                  <p:cNvSpPr/>
                  <p:nvPr/>
                </p:nvSpPr>
                <p:spPr bwMode="auto">
                  <a:xfrm>
                    <a:off x="1784351" y="1890713"/>
                    <a:ext cx="687388" cy="628650"/>
                  </a:xfrm>
                  <a:custGeom>
                    <a:avLst/>
                    <a:gdLst>
                      <a:gd name="T0" fmla="*/ 107 w 111"/>
                      <a:gd name="T1" fmla="*/ 38 h 101"/>
                      <a:gd name="T2" fmla="*/ 91 w 111"/>
                      <a:gd name="T3" fmla="*/ 12 h 101"/>
                      <a:gd name="T4" fmla="*/ 71 w 111"/>
                      <a:gd name="T5" fmla="*/ 0 h 101"/>
                      <a:gd name="T6" fmla="*/ 40 w 111"/>
                      <a:gd name="T7" fmla="*/ 0 h 101"/>
                      <a:gd name="T8" fmla="*/ 19 w 111"/>
                      <a:gd name="T9" fmla="*/ 12 h 101"/>
                      <a:gd name="T10" fmla="*/ 4 w 111"/>
                      <a:gd name="T11" fmla="*/ 38 h 101"/>
                      <a:gd name="T12" fmla="*/ 4 w 111"/>
                      <a:gd name="T13" fmla="*/ 62 h 101"/>
                      <a:gd name="T14" fmla="*/ 19 w 111"/>
                      <a:gd name="T15" fmla="*/ 89 h 101"/>
                      <a:gd name="T16" fmla="*/ 40 w 111"/>
                      <a:gd name="T17" fmla="*/ 101 h 101"/>
                      <a:gd name="T18" fmla="*/ 71 w 111"/>
                      <a:gd name="T19" fmla="*/ 101 h 101"/>
                      <a:gd name="T20" fmla="*/ 91 w 111"/>
                      <a:gd name="T21" fmla="*/ 89 h 101"/>
                      <a:gd name="T22" fmla="*/ 107 w 111"/>
                      <a:gd name="T23" fmla="*/ 62 h 101"/>
                      <a:gd name="T24" fmla="*/ 107 w 111"/>
                      <a:gd name="T25" fmla="*/ 3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1" h="101">
                        <a:moveTo>
                          <a:pt x="107" y="38"/>
                        </a:moveTo>
                        <a:cubicBezTo>
                          <a:pt x="91" y="12"/>
                          <a:pt x="91" y="12"/>
                          <a:pt x="91" y="12"/>
                        </a:cubicBezTo>
                        <a:cubicBezTo>
                          <a:pt x="87" y="4"/>
                          <a:pt x="79" y="0"/>
                          <a:pt x="7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31" y="0"/>
                          <a:pt x="24" y="4"/>
                          <a:pt x="19" y="12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0" y="46"/>
                          <a:pt x="0" y="55"/>
                          <a:pt x="4" y="62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24" y="96"/>
                          <a:pt x="31" y="101"/>
                          <a:pt x="40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9" y="101"/>
                          <a:pt x="87" y="96"/>
                          <a:pt x="91" y="89"/>
                        </a:cubicBezTo>
                        <a:cubicBezTo>
                          <a:pt x="107" y="62"/>
                          <a:pt x="107" y="62"/>
                          <a:pt x="107" y="62"/>
                        </a:cubicBezTo>
                        <a:cubicBezTo>
                          <a:pt x="111" y="55"/>
                          <a:pt x="111" y="46"/>
                          <a:pt x="107" y="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iṥlîdê"/>
                  <p:cNvSpPr/>
                  <p:nvPr/>
                </p:nvSpPr>
                <p:spPr bwMode="auto">
                  <a:xfrm>
                    <a:off x="1944411" y="2035145"/>
                    <a:ext cx="367268" cy="339784"/>
                  </a:xfrm>
                  <a:custGeom>
                    <a:avLst/>
                    <a:gdLst/>
                    <a:ahLst/>
                    <a:cxnLst>
                      <a:cxn ang="0">
                        <a:pos x="39" y="36"/>
                      </a:cxn>
                      <a:cxn ang="0">
                        <a:pos x="41" y="44"/>
                      </a:cxn>
                      <a:cxn ang="0">
                        <a:pos x="35" y="50"/>
                      </a:cxn>
                      <a:cxn ang="0">
                        <a:pos x="27" y="53"/>
                      </a:cxn>
                      <a:cxn ang="0">
                        <a:pos x="18" y="53"/>
                      </a:cxn>
                      <a:cxn ang="0">
                        <a:pos x="11" y="50"/>
                      </a:cxn>
                      <a:cxn ang="0">
                        <a:pos x="4" y="44"/>
                      </a:cxn>
                      <a:cxn ang="0">
                        <a:pos x="6" y="36"/>
                      </a:cxn>
                      <a:cxn ang="0">
                        <a:pos x="0" y="28"/>
                      </a:cxn>
                      <a:cxn ang="0">
                        <a:pos x="7" y="23"/>
                      </a:cxn>
                      <a:cxn ang="0">
                        <a:pos x="4" y="18"/>
                      </a:cxn>
                      <a:cxn ang="0">
                        <a:pos x="15" y="16"/>
                      </a:cxn>
                      <a:cxn ang="0">
                        <a:pos x="19" y="8"/>
                      </a:cxn>
                      <a:cxn ang="0">
                        <a:pos x="28" y="15"/>
                      </a:cxn>
                      <a:cxn ang="0">
                        <a:pos x="35" y="12"/>
                      </a:cxn>
                      <a:cxn ang="0">
                        <a:pos x="41" y="19"/>
                      </a:cxn>
                      <a:cxn ang="0">
                        <a:pos x="45" y="27"/>
                      </a:cxn>
                      <a:cxn ang="0">
                        <a:pos x="23" y="22"/>
                      </a:cxn>
                      <a:cxn ang="0">
                        <a:pos x="32" y="31"/>
                      </a:cxn>
                      <a:cxn ang="0">
                        <a:pos x="63" y="16"/>
                      </a:cxn>
                      <a:cxn ang="0">
                        <a:pos x="64" y="24"/>
                      </a:cxn>
                      <a:cxn ang="0">
                        <a:pos x="55" y="22"/>
                      </a:cxn>
                      <a:cxn ang="0">
                        <a:pos x="46" y="24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6" y="2"/>
                      </a:cxn>
                      <a:cxn ang="0">
                        <a:pos x="55" y="4"/>
                      </a:cxn>
                      <a:cxn ang="0">
                        <a:pos x="59" y="0"/>
                      </a:cxn>
                      <a:cxn ang="0">
                        <a:pos x="62" y="7"/>
                      </a:cxn>
                      <a:cxn ang="0">
                        <a:pos x="68" y="15"/>
                      </a:cxn>
                      <a:cxn ang="0">
                        <a:pos x="62" y="55"/>
                      </a:cxn>
                      <a:cxn ang="0">
                        <a:pos x="59" y="63"/>
                      </a:cxn>
                      <a:cxn ang="0">
                        <a:pos x="54" y="59"/>
                      </a:cxn>
                      <a:cxn ang="0">
                        <a:pos x="45" y="60"/>
                      </a:cxn>
                      <a:cxn ang="0">
                        <a:pos x="41" y="52"/>
                      </a:cxn>
                      <a:cxn ang="0">
                        <a:pos x="47" y="44"/>
                      </a:cxn>
                      <a:cxn ang="0">
                        <a:pos x="50" y="36"/>
                      </a:cxn>
                      <a:cxn ang="0">
                        <a:pos x="56" y="40"/>
                      </a:cxn>
                      <a:cxn ang="0">
                        <a:pos x="64" y="39"/>
                      </a:cxn>
                      <a:cxn ang="0">
                        <a:pos x="63" y="46"/>
                      </a:cxn>
                      <a:cxn ang="0">
                        <a:pos x="55" y="8"/>
                      </a:cxn>
                      <a:cxn ang="0">
                        <a:pos x="59" y="13"/>
                      </a:cxn>
                      <a:cxn ang="0">
                        <a:pos x="50" y="49"/>
                      </a:cxn>
                      <a:cxn ang="0">
                        <a:pos x="55" y="45"/>
                      </a:cxn>
                    </a:cxnLst>
                    <a:rect l="0" t="0" r="r" b="b"/>
                    <a:pathLst>
                      <a:path w="68" h="63">
                        <a:moveTo>
                          <a:pt x="45" y="35"/>
                        </a:moveTo>
                        <a:cubicBezTo>
                          <a:pt x="45" y="35"/>
                          <a:pt x="45" y="36"/>
                          <a:pt x="45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7"/>
                          <a:pt x="38" y="38"/>
                          <a:pt x="38" y="39"/>
                        </a:cubicBezTo>
                        <a:cubicBezTo>
                          <a:pt x="39" y="41"/>
                          <a:pt x="40" y="42"/>
                          <a:pt x="41" y="43"/>
                        </a:cubicBezTo>
                        <a:cubicBezTo>
                          <a:pt x="41" y="43"/>
                          <a:pt x="41" y="44"/>
                          <a:pt x="41" y="44"/>
                        </a:cubicBezTo>
                        <a:cubicBezTo>
                          <a:pt x="41" y="44"/>
                          <a:pt x="41" y="44"/>
                          <a:pt x="41" y="45"/>
                        </a:cubicBezTo>
                        <a:cubicBezTo>
                          <a:pt x="40" y="46"/>
                          <a:pt x="36" y="50"/>
                          <a:pt x="35" y="50"/>
                        </a:cubicBezTo>
                        <a:cubicBezTo>
                          <a:pt x="35" y="50"/>
                          <a:pt x="35" y="50"/>
                          <a:pt x="35" y="50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cubicBezTo>
                          <a:pt x="30" y="47"/>
                          <a:pt x="29" y="47"/>
                          <a:pt x="28" y="48"/>
                        </a:cubicBezTo>
                        <a:cubicBezTo>
                          <a:pt x="28" y="49"/>
                          <a:pt x="27" y="51"/>
                          <a:pt x="27" y="53"/>
                        </a:cubicBezTo>
                        <a:cubicBezTo>
                          <a:pt x="27" y="54"/>
                          <a:pt x="26" y="54"/>
                          <a:pt x="26" y="54"/>
                        </a:cubicBezTo>
                        <a:cubicBezTo>
                          <a:pt x="19" y="54"/>
                          <a:pt x="19" y="54"/>
                          <a:pt x="19" y="54"/>
                        </a:cubicBezTo>
                        <a:cubicBezTo>
                          <a:pt x="19" y="54"/>
                          <a:pt x="18" y="54"/>
                          <a:pt x="18" y="53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16" y="47"/>
                          <a:pt x="16" y="47"/>
                          <a:pt x="15" y="47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0" y="50"/>
                          <a:pt x="9" y="50"/>
                          <a:pt x="9" y="50"/>
                        </a:cubicBezTo>
                        <a:cubicBezTo>
                          <a:pt x="8" y="49"/>
                          <a:pt x="4" y="45"/>
                          <a:pt x="4" y="44"/>
                        </a:cubicBezTo>
                        <a:cubicBezTo>
                          <a:pt x="4" y="44"/>
                          <a:pt x="4" y="44"/>
                          <a:pt x="4" y="43"/>
                        </a:cubicBezTo>
                        <a:cubicBezTo>
                          <a:pt x="5" y="42"/>
                          <a:pt x="6" y="41"/>
                          <a:pt x="7" y="39"/>
                        </a:cubicBezTo>
                        <a:cubicBezTo>
                          <a:pt x="7" y="38"/>
                          <a:pt x="6" y="37"/>
                          <a:pt x="6" y="36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5"/>
                          <a:pt x="0" y="34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7"/>
                          <a:pt x="0" y="27"/>
                          <a:pt x="1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7" y="24"/>
                          <a:pt x="7" y="23"/>
                        </a:cubicBezTo>
                        <a:cubicBezTo>
                          <a:pt x="6" y="22"/>
                          <a:pt x="5" y="20"/>
                          <a:pt x="4" y="19"/>
                        </a:cubicBezTo>
                        <a:cubicBezTo>
                          <a:pt x="4" y="19"/>
                          <a:pt x="4" y="19"/>
                          <a:pt x="4" y="18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5" y="17"/>
                          <a:pt x="9" y="12"/>
                          <a:pt x="10" y="12"/>
                        </a:cubicBezTo>
                        <a:cubicBezTo>
                          <a:pt x="10" y="12"/>
                          <a:pt x="10" y="12"/>
                          <a:pt x="11" y="13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6" y="15"/>
                          <a:pt x="16" y="15"/>
                          <a:pt x="17" y="15"/>
                        </a:cubicBezTo>
                        <a:cubicBezTo>
                          <a:pt x="18" y="13"/>
                          <a:pt x="18" y="11"/>
                          <a:pt x="18" y="9"/>
                        </a:cubicBezTo>
                        <a:cubicBezTo>
                          <a:pt x="18" y="9"/>
                          <a:pt x="19" y="8"/>
                          <a:pt x="19" y="8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6" y="8"/>
                          <a:pt x="27" y="9"/>
                          <a:pt x="27" y="9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9" y="15"/>
                          <a:pt x="30" y="15"/>
                          <a:pt x="31" y="16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2"/>
                          <a:pt x="35" y="12"/>
                          <a:pt x="35" y="12"/>
                        </a:cubicBezTo>
                        <a:cubicBezTo>
                          <a:pt x="36" y="12"/>
                          <a:pt x="36" y="12"/>
                          <a:pt x="36" y="13"/>
                        </a:cubicBezTo>
                        <a:cubicBezTo>
                          <a:pt x="37" y="13"/>
                          <a:pt x="41" y="17"/>
                          <a:pt x="41" y="18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0" y="20"/>
                          <a:pt x="39" y="22"/>
                          <a:pt x="38" y="23"/>
                        </a:cubicBezTo>
                        <a:cubicBezTo>
                          <a:pt x="38" y="24"/>
                          <a:pt x="39" y="25"/>
                          <a:pt x="39" y="26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8"/>
                        </a:cubicBezTo>
                        <a:lnTo>
                          <a:pt x="45" y="35"/>
                        </a:lnTo>
                        <a:close/>
                        <a:moveTo>
                          <a:pt x="23" y="22"/>
                        </a:moveTo>
                        <a:cubicBezTo>
                          <a:pt x="18" y="22"/>
                          <a:pt x="13" y="26"/>
                          <a:pt x="13" y="31"/>
                        </a:cubicBezTo>
                        <a:cubicBezTo>
                          <a:pt x="13" y="36"/>
                          <a:pt x="18" y="40"/>
                          <a:pt x="23" y="40"/>
                        </a:cubicBezTo>
                        <a:cubicBezTo>
                          <a:pt x="28" y="40"/>
                          <a:pt x="32" y="36"/>
                          <a:pt x="32" y="31"/>
                        </a:cubicBezTo>
                        <a:cubicBezTo>
                          <a:pt x="32" y="26"/>
                          <a:pt x="28" y="22"/>
                          <a:pt x="23" y="22"/>
                        </a:cubicBezTo>
                        <a:close/>
                        <a:moveTo>
                          <a:pt x="68" y="15"/>
                        </a:moveTo>
                        <a:cubicBezTo>
                          <a:pt x="68" y="16"/>
                          <a:pt x="64" y="16"/>
                          <a:pt x="63" y="16"/>
                        </a:cubicBezTo>
                        <a:cubicBezTo>
                          <a:pt x="63" y="17"/>
                          <a:pt x="62" y="18"/>
                          <a:pt x="62" y="18"/>
                        </a:cubicBezTo>
                        <a:cubicBezTo>
                          <a:pt x="62" y="19"/>
                          <a:pt x="64" y="23"/>
                          <a:pt x="64" y="23"/>
                        </a:cubicBezTo>
                        <a:cubicBezTo>
                          <a:pt x="64" y="23"/>
                          <a:pt x="64" y="23"/>
                          <a:pt x="64" y="24"/>
                        </a:cubicBezTo>
                        <a:cubicBezTo>
                          <a:pt x="63" y="24"/>
                          <a:pt x="59" y="26"/>
                          <a:pt x="59" y="26"/>
                        </a:cubicBezTo>
                        <a:cubicBezTo>
                          <a:pt x="59" y="26"/>
                          <a:pt x="56" y="22"/>
                          <a:pt x="56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3" y="22"/>
                          <a:pt x="50" y="26"/>
                          <a:pt x="50" y="26"/>
                        </a:cubicBezTo>
                        <a:cubicBezTo>
                          <a:pt x="50" y="26"/>
                          <a:pt x="46" y="24"/>
                          <a:pt x="46" y="24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7" y="19"/>
                          <a:pt x="47" y="18"/>
                        </a:cubicBezTo>
                        <a:cubicBezTo>
                          <a:pt x="47" y="18"/>
                          <a:pt x="46" y="17"/>
                          <a:pt x="46" y="16"/>
                        </a:cubicBezTo>
                        <a:cubicBezTo>
                          <a:pt x="45" y="16"/>
                          <a:pt x="41" y="16"/>
                          <a:pt x="41" y="15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41" y="10"/>
                          <a:pt x="45" y="9"/>
                          <a:pt x="46" y="9"/>
                        </a:cubicBezTo>
                        <a:cubicBezTo>
                          <a:pt x="46" y="9"/>
                          <a:pt x="47" y="8"/>
                          <a:pt x="47" y="7"/>
                        </a:cubicBezTo>
                        <a:cubicBezTo>
                          <a:pt x="47" y="7"/>
                          <a:pt x="45" y="3"/>
                          <a:pt x="45" y="2"/>
                        </a:cubicBezTo>
                        <a:cubicBezTo>
                          <a:pt x="45" y="2"/>
                          <a:pt x="45" y="2"/>
                          <a:pt x="46" y="2"/>
                        </a:cubicBezTo>
                        <a:cubicBezTo>
                          <a:pt x="46" y="2"/>
                          <a:pt x="50" y="0"/>
                          <a:pt x="50" y="0"/>
                        </a:cubicBezTo>
                        <a:cubicBezTo>
                          <a:pt x="50" y="0"/>
                          <a:pt x="53" y="3"/>
                          <a:pt x="54" y="4"/>
                        </a:cubicBezTo>
                        <a:cubicBezTo>
                          <a:pt x="54" y="4"/>
                          <a:pt x="54" y="4"/>
                          <a:pt x="55" y="4"/>
                        </a:cubicBezTo>
                        <a:cubicBezTo>
                          <a:pt x="55" y="4"/>
                          <a:pt x="55" y="4"/>
                          <a:pt x="56" y="4"/>
                        </a:cubicBezTo>
                        <a:cubicBezTo>
                          <a:pt x="57" y="2"/>
                          <a:pt x="58" y="1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63" y="2"/>
                          <a:pt x="64" y="2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64" y="3"/>
                          <a:pt x="62" y="7"/>
                          <a:pt x="62" y="7"/>
                        </a:cubicBezTo>
                        <a:cubicBezTo>
                          <a:pt x="62" y="8"/>
                          <a:pt x="63" y="9"/>
                          <a:pt x="63" y="9"/>
                        </a:cubicBezTo>
                        <a:cubicBezTo>
                          <a:pt x="64" y="9"/>
                          <a:pt x="68" y="10"/>
                          <a:pt x="68" y="10"/>
                        </a:cubicBezTo>
                        <a:lnTo>
                          <a:pt x="68" y="15"/>
                        </a:lnTo>
                        <a:close/>
                        <a:moveTo>
                          <a:pt x="68" y="52"/>
                        </a:moveTo>
                        <a:cubicBezTo>
                          <a:pt x="68" y="52"/>
                          <a:pt x="64" y="53"/>
                          <a:pt x="63" y="53"/>
                        </a:cubicBezTo>
                        <a:cubicBezTo>
                          <a:pt x="63" y="54"/>
                          <a:pt x="62" y="54"/>
                          <a:pt x="62" y="55"/>
                        </a:cubicBezTo>
                        <a:cubicBezTo>
                          <a:pt x="62" y="56"/>
                          <a:pt x="64" y="59"/>
                          <a:pt x="64" y="60"/>
                        </a:cubicBezTo>
                        <a:cubicBezTo>
                          <a:pt x="64" y="60"/>
                          <a:pt x="64" y="60"/>
                          <a:pt x="64" y="60"/>
                        </a:cubicBezTo>
                        <a:cubicBezTo>
                          <a:pt x="63" y="60"/>
                          <a:pt x="59" y="63"/>
                          <a:pt x="59" y="63"/>
                        </a:cubicBezTo>
                        <a:cubicBezTo>
                          <a:pt x="59" y="63"/>
                          <a:pt x="56" y="59"/>
                          <a:pt x="56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4" y="59"/>
                          <a:pt x="54" y="59"/>
                          <a:pt x="54" y="59"/>
                        </a:cubicBezTo>
                        <a:cubicBezTo>
                          <a:pt x="53" y="59"/>
                          <a:pt x="50" y="63"/>
                          <a:pt x="50" y="63"/>
                        </a:cubicBezTo>
                        <a:cubicBezTo>
                          <a:pt x="50" y="63"/>
                          <a:pt x="46" y="60"/>
                          <a:pt x="46" y="60"/>
                        </a:cubicBezTo>
                        <a:cubicBezTo>
                          <a:pt x="45" y="60"/>
                          <a:pt x="45" y="60"/>
                          <a:pt x="45" y="60"/>
                        </a:cubicBezTo>
                        <a:cubicBezTo>
                          <a:pt x="45" y="59"/>
                          <a:pt x="47" y="56"/>
                          <a:pt x="47" y="55"/>
                        </a:cubicBezTo>
                        <a:cubicBezTo>
                          <a:pt x="47" y="54"/>
                          <a:pt x="46" y="54"/>
                          <a:pt x="46" y="53"/>
                        </a:cubicBezTo>
                        <a:cubicBezTo>
                          <a:pt x="45" y="53"/>
                          <a:pt x="41" y="52"/>
                          <a:pt x="41" y="52"/>
                        </a:cubicBezTo>
                        <a:cubicBezTo>
                          <a:pt x="41" y="47"/>
                          <a:pt x="41" y="47"/>
                          <a:pt x="41" y="47"/>
                        </a:cubicBezTo>
                        <a:cubicBezTo>
                          <a:pt x="41" y="46"/>
                          <a:pt x="45" y="46"/>
                          <a:pt x="46" y="46"/>
                        </a:cubicBezTo>
                        <a:cubicBezTo>
                          <a:pt x="46" y="45"/>
                          <a:pt x="47" y="45"/>
                          <a:pt x="47" y="44"/>
                        </a:cubicBezTo>
                        <a:cubicBezTo>
                          <a:pt x="47" y="43"/>
                          <a:pt x="45" y="40"/>
                          <a:pt x="45" y="39"/>
                        </a:cubicBezTo>
                        <a:cubicBezTo>
                          <a:pt x="45" y="39"/>
                          <a:pt x="45" y="39"/>
                          <a:pt x="46" y="39"/>
                        </a:cubicBezTo>
                        <a:cubicBezTo>
                          <a:pt x="46" y="39"/>
                          <a:pt x="50" y="36"/>
                          <a:pt x="50" y="36"/>
                        </a:cubicBezTo>
                        <a:cubicBezTo>
                          <a:pt x="50" y="36"/>
                          <a:pt x="53" y="40"/>
                          <a:pt x="54" y="40"/>
                        </a:cubicBezTo>
                        <a:cubicBezTo>
                          <a:pt x="54" y="40"/>
                          <a:pt x="54" y="40"/>
                          <a:pt x="55" y="40"/>
                        </a:cubicBezTo>
                        <a:cubicBezTo>
                          <a:pt x="55" y="40"/>
                          <a:pt x="55" y="40"/>
                          <a:pt x="56" y="40"/>
                        </a:cubicBezTo>
                        <a:cubicBezTo>
                          <a:pt x="57" y="39"/>
                          <a:pt x="58" y="38"/>
                          <a:pt x="59" y="36"/>
                        </a:cubicBezTo>
                        <a:cubicBezTo>
                          <a:pt x="59" y="36"/>
                          <a:pt x="59" y="36"/>
                          <a:pt x="59" y="36"/>
                        </a:cubicBezTo>
                        <a:cubicBezTo>
                          <a:pt x="59" y="36"/>
                          <a:pt x="63" y="39"/>
                          <a:pt x="64" y="39"/>
                        </a:cubicBezTo>
                        <a:cubicBezTo>
                          <a:pt x="64" y="39"/>
                          <a:pt x="64" y="39"/>
                          <a:pt x="64" y="39"/>
                        </a:cubicBezTo>
                        <a:cubicBezTo>
                          <a:pt x="64" y="40"/>
                          <a:pt x="62" y="43"/>
                          <a:pt x="62" y="44"/>
                        </a:cubicBezTo>
                        <a:cubicBezTo>
                          <a:pt x="62" y="45"/>
                          <a:pt x="63" y="45"/>
                          <a:pt x="63" y="46"/>
                        </a:cubicBezTo>
                        <a:cubicBezTo>
                          <a:pt x="64" y="46"/>
                          <a:pt x="68" y="46"/>
                          <a:pt x="68" y="47"/>
                        </a:cubicBezTo>
                        <a:lnTo>
                          <a:pt x="68" y="52"/>
                        </a:lnTo>
                        <a:close/>
                        <a:moveTo>
                          <a:pt x="55" y="8"/>
                        </a:moveTo>
                        <a:cubicBezTo>
                          <a:pt x="52" y="8"/>
                          <a:pt x="50" y="10"/>
                          <a:pt x="50" y="13"/>
                        </a:cubicBezTo>
                        <a:cubicBezTo>
                          <a:pt x="50" y="15"/>
                          <a:pt x="52" y="17"/>
                          <a:pt x="55" y="17"/>
                        </a:cubicBezTo>
                        <a:cubicBezTo>
                          <a:pt x="57" y="17"/>
                          <a:pt x="59" y="15"/>
                          <a:pt x="59" y="13"/>
                        </a:cubicBezTo>
                        <a:cubicBezTo>
                          <a:pt x="59" y="10"/>
                          <a:pt x="57" y="8"/>
                          <a:pt x="55" y="8"/>
                        </a:cubicBezTo>
                        <a:close/>
                        <a:moveTo>
                          <a:pt x="55" y="45"/>
                        </a:moveTo>
                        <a:cubicBezTo>
                          <a:pt x="52" y="45"/>
                          <a:pt x="50" y="47"/>
                          <a:pt x="50" y="49"/>
                        </a:cubicBezTo>
                        <a:cubicBezTo>
                          <a:pt x="50" y="52"/>
                          <a:pt x="52" y="54"/>
                          <a:pt x="55" y="54"/>
                        </a:cubicBezTo>
                        <a:cubicBezTo>
                          <a:pt x="57" y="54"/>
                          <a:pt x="59" y="52"/>
                          <a:pt x="59" y="49"/>
                        </a:cubicBezTo>
                        <a:cubicBezTo>
                          <a:pt x="59" y="47"/>
                          <a:pt x="57" y="45"/>
                          <a:pt x="55" y="4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 lnSpcReduction="10000"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1" name="ïsļïďè"/>
              <p:cNvGrpSpPr/>
              <p:nvPr/>
            </p:nvGrpSpPr>
            <p:grpSpPr>
              <a:xfrm>
                <a:off x="1729607" y="4742835"/>
                <a:ext cx="2556368" cy="1107071"/>
                <a:chOff x="4259265" y="1981584"/>
                <a:chExt cx="2214562" cy="1107071"/>
              </a:xfrm>
            </p:grpSpPr>
            <p:sp>
              <p:nvSpPr>
                <p:cNvPr id="42" name="íṩḷiďê"/>
                <p:cNvSpPr txBox="1"/>
                <p:nvPr/>
              </p:nvSpPr>
              <p:spPr>
                <a:xfrm>
                  <a:off x="4259265" y="2489415"/>
                  <a:ext cx="2214562" cy="59924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43" name="îSḷiḓê"/>
                <p:cNvSpPr/>
                <p:nvPr/>
              </p:nvSpPr>
              <p:spPr>
                <a:xfrm>
                  <a:off x="4259265" y="1981584"/>
                  <a:ext cx="2214562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</p:grpSp>
        <p:grpSp>
          <p:nvGrpSpPr>
            <p:cNvPr id="7" name="íṡḻïḋè"/>
            <p:cNvGrpSpPr/>
            <p:nvPr/>
          </p:nvGrpSpPr>
          <p:grpSpPr>
            <a:xfrm>
              <a:off x="1729607" y="4013200"/>
              <a:ext cx="3354957" cy="1836706"/>
              <a:chOff x="1729607" y="4013200"/>
              <a:chExt cx="3354957" cy="1836706"/>
            </a:xfrm>
          </p:grpSpPr>
          <p:grpSp>
            <p:nvGrpSpPr>
              <p:cNvPr id="32" name="íṣ1îḓè"/>
              <p:cNvGrpSpPr/>
              <p:nvPr/>
            </p:nvGrpSpPr>
            <p:grpSpPr>
              <a:xfrm>
                <a:off x="4397176" y="4013200"/>
                <a:ext cx="687388" cy="1566007"/>
                <a:chOff x="1685329" y="3530600"/>
                <a:chExt cx="687388" cy="1566007"/>
              </a:xfrm>
            </p:grpSpPr>
            <p:cxnSp>
              <p:nvCxnSpPr>
                <p:cNvPr id="36" name="直接连接符 35"/>
                <p:cNvCxnSpPr/>
                <p:nvPr/>
              </p:nvCxnSpPr>
              <p:spPr>
                <a:xfrm>
                  <a:off x="2016323" y="3530600"/>
                  <a:ext cx="0" cy="98266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išḻïḍe"/>
                <p:cNvGrpSpPr/>
                <p:nvPr/>
              </p:nvGrpSpPr>
              <p:grpSpPr>
                <a:xfrm>
                  <a:off x="1685329" y="4467957"/>
                  <a:ext cx="687388" cy="628650"/>
                  <a:chOff x="1784351" y="1890713"/>
                  <a:chExt cx="687388" cy="628650"/>
                </a:xfrm>
              </p:grpSpPr>
              <p:sp>
                <p:nvSpPr>
                  <p:cNvPr id="38" name="ïṧḷîḓé"/>
                  <p:cNvSpPr/>
                  <p:nvPr/>
                </p:nvSpPr>
                <p:spPr bwMode="auto">
                  <a:xfrm>
                    <a:off x="1784351" y="1890713"/>
                    <a:ext cx="687388" cy="628650"/>
                  </a:xfrm>
                  <a:custGeom>
                    <a:avLst/>
                    <a:gdLst>
                      <a:gd name="T0" fmla="*/ 107 w 111"/>
                      <a:gd name="T1" fmla="*/ 38 h 101"/>
                      <a:gd name="T2" fmla="*/ 91 w 111"/>
                      <a:gd name="T3" fmla="*/ 12 h 101"/>
                      <a:gd name="T4" fmla="*/ 71 w 111"/>
                      <a:gd name="T5" fmla="*/ 0 h 101"/>
                      <a:gd name="T6" fmla="*/ 40 w 111"/>
                      <a:gd name="T7" fmla="*/ 0 h 101"/>
                      <a:gd name="T8" fmla="*/ 19 w 111"/>
                      <a:gd name="T9" fmla="*/ 12 h 101"/>
                      <a:gd name="T10" fmla="*/ 4 w 111"/>
                      <a:gd name="T11" fmla="*/ 38 h 101"/>
                      <a:gd name="T12" fmla="*/ 4 w 111"/>
                      <a:gd name="T13" fmla="*/ 62 h 101"/>
                      <a:gd name="T14" fmla="*/ 19 w 111"/>
                      <a:gd name="T15" fmla="*/ 89 h 101"/>
                      <a:gd name="T16" fmla="*/ 40 w 111"/>
                      <a:gd name="T17" fmla="*/ 101 h 101"/>
                      <a:gd name="T18" fmla="*/ 71 w 111"/>
                      <a:gd name="T19" fmla="*/ 101 h 101"/>
                      <a:gd name="T20" fmla="*/ 91 w 111"/>
                      <a:gd name="T21" fmla="*/ 89 h 101"/>
                      <a:gd name="T22" fmla="*/ 107 w 111"/>
                      <a:gd name="T23" fmla="*/ 62 h 101"/>
                      <a:gd name="T24" fmla="*/ 107 w 111"/>
                      <a:gd name="T25" fmla="*/ 3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1" h="101">
                        <a:moveTo>
                          <a:pt x="107" y="38"/>
                        </a:moveTo>
                        <a:cubicBezTo>
                          <a:pt x="91" y="12"/>
                          <a:pt x="91" y="12"/>
                          <a:pt x="91" y="12"/>
                        </a:cubicBezTo>
                        <a:cubicBezTo>
                          <a:pt x="87" y="4"/>
                          <a:pt x="79" y="0"/>
                          <a:pt x="7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31" y="0"/>
                          <a:pt x="24" y="4"/>
                          <a:pt x="19" y="12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0" y="46"/>
                          <a:pt x="0" y="55"/>
                          <a:pt x="4" y="62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24" y="96"/>
                          <a:pt x="31" y="101"/>
                          <a:pt x="40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9" y="101"/>
                          <a:pt x="87" y="96"/>
                          <a:pt x="91" y="89"/>
                        </a:cubicBezTo>
                        <a:cubicBezTo>
                          <a:pt x="107" y="62"/>
                          <a:pt x="107" y="62"/>
                          <a:pt x="107" y="62"/>
                        </a:cubicBezTo>
                        <a:cubicBezTo>
                          <a:pt x="111" y="55"/>
                          <a:pt x="111" y="46"/>
                          <a:pt x="107" y="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ïṡ1ïḑe"/>
                  <p:cNvSpPr/>
                  <p:nvPr/>
                </p:nvSpPr>
                <p:spPr bwMode="auto">
                  <a:xfrm>
                    <a:off x="1944411" y="2035145"/>
                    <a:ext cx="367268" cy="339784"/>
                  </a:xfrm>
                  <a:custGeom>
                    <a:avLst/>
                    <a:gdLst/>
                    <a:ahLst/>
                    <a:cxnLst>
                      <a:cxn ang="0">
                        <a:pos x="39" y="36"/>
                      </a:cxn>
                      <a:cxn ang="0">
                        <a:pos x="41" y="44"/>
                      </a:cxn>
                      <a:cxn ang="0">
                        <a:pos x="35" y="50"/>
                      </a:cxn>
                      <a:cxn ang="0">
                        <a:pos x="27" y="53"/>
                      </a:cxn>
                      <a:cxn ang="0">
                        <a:pos x="18" y="53"/>
                      </a:cxn>
                      <a:cxn ang="0">
                        <a:pos x="11" y="50"/>
                      </a:cxn>
                      <a:cxn ang="0">
                        <a:pos x="4" y="44"/>
                      </a:cxn>
                      <a:cxn ang="0">
                        <a:pos x="6" y="36"/>
                      </a:cxn>
                      <a:cxn ang="0">
                        <a:pos x="0" y="28"/>
                      </a:cxn>
                      <a:cxn ang="0">
                        <a:pos x="7" y="23"/>
                      </a:cxn>
                      <a:cxn ang="0">
                        <a:pos x="4" y="18"/>
                      </a:cxn>
                      <a:cxn ang="0">
                        <a:pos x="15" y="16"/>
                      </a:cxn>
                      <a:cxn ang="0">
                        <a:pos x="19" y="8"/>
                      </a:cxn>
                      <a:cxn ang="0">
                        <a:pos x="28" y="15"/>
                      </a:cxn>
                      <a:cxn ang="0">
                        <a:pos x="35" y="12"/>
                      </a:cxn>
                      <a:cxn ang="0">
                        <a:pos x="41" y="19"/>
                      </a:cxn>
                      <a:cxn ang="0">
                        <a:pos x="45" y="27"/>
                      </a:cxn>
                      <a:cxn ang="0">
                        <a:pos x="23" y="22"/>
                      </a:cxn>
                      <a:cxn ang="0">
                        <a:pos x="32" y="31"/>
                      </a:cxn>
                      <a:cxn ang="0">
                        <a:pos x="63" y="16"/>
                      </a:cxn>
                      <a:cxn ang="0">
                        <a:pos x="64" y="24"/>
                      </a:cxn>
                      <a:cxn ang="0">
                        <a:pos x="55" y="22"/>
                      </a:cxn>
                      <a:cxn ang="0">
                        <a:pos x="46" y="24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6" y="2"/>
                      </a:cxn>
                      <a:cxn ang="0">
                        <a:pos x="55" y="4"/>
                      </a:cxn>
                      <a:cxn ang="0">
                        <a:pos x="59" y="0"/>
                      </a:cxn>
                      <a:cxn ang="0">
                        <a:pos x="62" y="7"/>
                      </a:cxn>
                      <a:cxn ang="0">
                        <a:pos x="68" y="15"/>
                      </a:cxn>
                      <a:cxn ang="0">
                        <a:pos x="62" y="55"/>
                      </a:cxn>
                      <a:cxn ang="0">
                        <a:pos x="59" y="63"/>
                      </a:cxn>
                      <a:cxn ang="0">
                        <a:pos x="54" y="59"/>
                      </a:cxn>
                      <a:cxn ang="0">
                        <a:pos x="45" y="60"/>
                      </a:cxn>
                      <a:cxn ang="0">
                        <a:pos x="41" y="52"/>
                      </a:cxn>
                      <a:cxn ang="0">
                        <a:pos x="47" y="44"/>
                      </a:cxn>
                      <a:cxn ang="0">
                        <a:pos x="50" y="36"/>
                      </a:cxn>
                      <a:cxn ang="0">
                        <a:pos x="56" y="40"/>
                      </a:cxn>
                      <a:cxn ang="0">
                        <a:pos x="64" y="39"/>
                      </a:cxn>
                      <a:cxn ang="0">
                        <a:pos x="63" y="46"/>
                      </a:cxn>
                      <a:cxn ang="0">
                        <a:pos x="55" y="8"/>
                      </a:cxn>
                      <a:cxn ang="0">
                        <a:pos x="59" y="13"/>
                      </a:cxn>
                      <a:cxn ang="0">
                        <a:pos x="50" y="49"/>
                      </a:cxn>
                      <a:cxn ang="0">
                        <a:pos x="55" y="45"/>
                      </a:cxn>
                    </a:cxnLst>
                    <a:rect l="0" t="0" r="r" b="b"/>
                    <a:pathLst>
                      <a:path w="68" h="63">
                        <a:moveTo>
                          <a:pt x="45" y="35"/>
                        </a:moveTo>
                        <a:cubicBezTo>
                          <a:pt x="45" y="35"/>
                          <a:pt x="45" y="36"/>
                          <a:pt x="45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7"/>
                          <a:pt x="38" y="38"/>
                          <a:pt x="38" y="39"/>
                        </a:cubicBezTo>
                        <a:cubicBezTo>
                          <a:pt x="39" y="41"/>
                          <a:pt x="40" y="42"/>
                          <a:pt x="41" y="43"/>
                        </a:cubicBezTo>
                        <a:cubicBezTo>
                          <a:pt x="41" y="43"/>
                          <a:pt x="41" y="44"/>
                          <a:pt x="41" y="44"/>
                        </a:cubicBezTo>
                        <a:cubicBezTo>
                          <a:pt x="41" y="44"/>
                          <a:pt x="41" y="44"/>
                          <a:pt x="41" y="45"/>
                        </a:cubicBezTo>
                        <a:cubicBezTo>
                          <a:pt x="40" y="46"/>
                          <a:pt x="36" y="50"/>
                          <a:pt x="35" y="50"/>
                        </a:cubicBezTo>
                        <a:cubicBezTo>
                          <a:pt x="35" y="50"/>
                          <a:pt x="35" y="50"/>
                          <a:pt x="35" y="50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cubicBezTo>
                          <a:pt x="30" y="47"/>
                          <a:pt x="29" y="47"/>
                          <a:pt x="28" y="48"/>
                        </a:cubicBezTo>
                        <a:cubicBezTo>
                          <a:pt x="28" y="49"/>
                          <a:pt x="27" y="51"/>
                          <a:pt x="27" y="53"/>
                        </a:cubicBezTo>
                        <a:cubicBezTo>
                          <a:pt x="27" y="54"/>
                          <a:pt x="26" y="54"/>
                          <a:pt x="26" y="54"/>
                        </a:cubicBezTo>
                        <a:cubicBezTo>
                          <a:pt x="19" y="54"/>
                          <a:pt x="19" y="54"/>
                          <a:pt x="19" y="54"/>
                        </a:cubicBezTo>
                        <a:cubicBezTo>
                          <a:pt x="19" y="54"/>
                          <a:pt x="18" y="54"/>
                          <a:pt x="18" y="53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16" y="47"/>
                          <a:pt x="16" y="47"/>
                          <a:pt x="15" y="47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0" y="50"/>
                          <a:pt x="9" y="50"/>
                          <a:pt x="9" y="50"/>
                        </a:cubicBezTo>
                        <a:cubicBezTo>
                          <a:pt x="8" y="49"/>
                          <a:pt x="4" y="45"/>
                          <a:pt x="4" y="44"/>
                        </a:cubicBezTo>
                        <a:cubicBezTo>
                          <a:pt x="4" y="44"/>
                          <a:pt x="4" y="44"/>
                          <a:pt x="4" y="43"/>
                        </a:cubicBezTo>
                        <a:cubicBezTo>
                          <a:pt x="5" y="42"/>
                          <a:pt x="6" y="41"/>
                          <a:pt x="7" y="39"/>
                        </a:cubicBezTo>
                        <a:cubicBezTo>
                          <a:pt x="7" y="38"/>
                          <a:pt x="6" y="37"/>
                          <a:pt x="6" y="36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5"/>
                          <a:pt x="0" y="34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7"/>
                          <a:pt x="0" y="27"/>
                          <a:pt x="1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7" y="24"/>
                          <a:pt x="7" y="23"/>
                        </a:cubicBezTo>
                        <a:cubicBezTo>
                          <a:pt x="6" y="22"/>
                          <a:pt x="5" y="20"/>
                          <a:pt x="4" y="19"/>
                        </a:cubicBezTo>
                        <a:cubicBezTo>
                          <a:pt x="4" y="19"/>
                          <a:pt x="4" y="19"/>
                          <a:pt x="4" y="18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5" y="17"/>
                          <a:pt x="9" y="12"/>
                          <a:pt x="10" y="12"/>
                        </a:cubicBezTo>
                        <a:cubicBezTo>
                          <a:pt x="10" y="12"/>
                          <a:pt x="10" y="12"/>
                          <a:pt x="11" y="13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6" y="15"/>
                          <a:pt x="16" y="15"/>
                          <a:pt x="17" y="15"/>
                        </a:cubicBezTo>
                        <a:cubicBezTo>
                          <a:pt x="18" y="13"/>
                          <a:pt x="18" y="11"/>
                          <a:pt x="18" y="9"/>
                        </a:cubicBezTo>
                        <a:cubicBezTo>
                          <a:pt x="18" y="9"/>
                          <a:pt x="19" y="8"/>
                          <a:pt x="19" y="8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6" y="8"/>
                          <a:pt x="27" y="9"/>
                          <a:pt x="27" y="9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9" y="15"/>
                          <a:pt x="30" y="15"/>
                          <a:pt x="31" y="16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2"/>
                          <a:pt x="35" y="12"/>
                          <a:pt x="35" y="12"/>
                        </a:cubicBezTo>
                        <a:cubicBezTo>
                          <a:pt x="36" y="12"/>
                          <a:pt x="36" y="12"/>
                          <a:pt x="36" y="13"/>
                        </a:cubicBezTo>
                        <a:cubicBezTo>
                          <a:pt x="37" y="13"/>
                          <a:pt x="41" y="17"/>
                          <a:pt x="41" y="18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0" y="20"/>
                          <a:pt x="39" y="22"/>
                          <a:pt x="38" y="23"/>
                        </a:cubicBezTo>
                        <a:cubicBezTo>
                          <a:pt x="38" y="24"/>
                          <a:pt x="39" y="25"/>
                          <a:pt x="39" y="26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8"/>
                        </a:cubicBezTo>
                        <a:lnTo>
                          <a:pt x="45" y="35"/>
                        </a:lnTo>
                        <a:close/>
                        <a:moveTo>
                          <a:pt x="23" y="22"/>
                        </a:moveTo>
                        <a:cubicBezTo>
                          <a:pt x="18" y="22"/>
                          <a:pt x="13" y="26"/>
                          <a:pt x="13" y="31"/>
                        </a:cubicBezTo>
                        <a:cubicBezTo>
                          <a:pt x="13" y="36"/>
                          <a:pt x="18" y="40"/>
                          <a:pt x="23" y="40"/>
                        </a:cubicBezTo>
                        <a:cubicBezTo>
                          <a:pt x="28" y="40"/>
                          <a:pt x="32" y="36"/>
                          <a:pt x="32" y="31"/>
                        </a:cubicBezTo>
                        <a:cubicBezTo>
                          <a:pt x="32" y="26"/>
                          <a:pt x="28" y="22"/>
                          <a:pt x="23" y="22"/>
                        </a:cubicBezTo>
                        <a:close/>
                        <a:moveTo>
                          <a:pt x="68" y="15"/>
                        </a:moveTo>
                        <a:cubicBezTo>
                          <a:pt x="68" y="16"/>
                          <a:pt x="64" y="16"/>
                          <a:pt x="63" y="16"/>
                        </a:cubicBezTo>
                        <a:cubicBezTo>
                          <a:pt x="63" y="17"/>
                          <a:pt x="62" y="18"/>
                          <a:pt x="62" y="18"/>
                        </a:cubicBezTo>
                        <a:cubicBezTo>
                          <a:pt x="62" y="19"/>
                          <a:pt x="64" y="23"/>
                          <a:pt x="64" y="23"/>
                        </a:cubicBezTo>
                        <a:cubicBezTo>
                          <a:pt x="64" y="23"/>
                          <a:pt x="64" y="23"/>
                          <a:pt x="64" y="24"/>
                        </a:cubicBezTo>
                        <a:cubicBezTo>
                          <a:pt x="63" y="24"/>
                          <a:pt x="59" y="26"/>
                          <a:pt x="59" y="26"/>
                        </a:cubicBezTo>
                        <a:cubicBezTo>
                          <a:pt x="59" y="26"/>
                          <a:pt x="56" y="22"/>
                          <a:pt x="56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3" y="22"/>
                          <a:pt x="50" y="26"/>
                          <a:pt x="50" y="26"/>
                        </a:cubicBezTo>
                        <a:cubicBezTo>
                          <a:pt x="50" y="26"/>
                          <a:pt x="46" y="24"/>
                          <a:pt x="46" y="24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7" y="19"/>
                          <a:pt x="47" y="18"/>
                        </a:cubicBezTo>
                        <a:cubicBezTo>
                          <a:pt x="47" y="18"/>
                          <a:pt x="46" y="17"/>
                          <a:pt x="46" y="16"/>
                        </a:cubicBezTo>
                        <a:cubicBezTo>
                          <a:pt x="45" y="16"/>
                          <a:pt x="41" y="16"/>
                          <a:pt x="41" y="15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41" y="10"/>
                          <a:pt x="45" y="9"/>
                          <a:pt x="46" y="9"/>
                        </a:cubicBezTo>
                        <a:cubicBezTo>
                          <a:pt x="46" y="9"/>
                          <a:pt x="47" y="8"/>
                          <a:pt x="47" y="7"/>
                        </a:cubicBezTo>
                        <a:cubicBezTo>
                          <a:pt x="47" y="7"/>
                          <a:pt x="45" y="3"/>
                          <a:pt x="45" y="2"/>
                        </a:cubicBezTo>
                        <a:cubicBezTo>
                          <a:pt x="45" y="2"/>
                          <a:pt x="45" y="2"/>
                          <a:pt x="46" y="2"/>
                        </a:cubicBezTo>
                        <a:cubicBezTo>
                          <a:pt x="46" y="2"/>
                          <a:pt x="50" y="0"/>
                          <a:pt x="50" y="0"/>
                        </a:cubicBezTo>
                        <a:cubicBezTo>
                          <a:pt x="50" y="0"/>
                          <a:pt x="53" y="3"/>
                          <a:pt x="54" y="4"/>
                        </a:cubicBezTo>
                        <a:cubicBezTo>
                          <a:pt x="54" y="4"/>
                          <a:pt x="54" y="4"/>
                          <a:pt x="55" y="4"/>
                        </a:cubicBezTo>
                        <a:cubicBezTo>
                          <a:pt x="55" y="4"/>
                          <a:pt x="55" y="4"/>
                          <a:pt x="56" y="4"/>
                        </a:cubicBezTo>
                        <a:cubicBezTo>
                          <a:pt x="57" y="2"/>
                          <a:pt x="58" y="1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63" y="2"/>
                          <a:pt x="64" y="2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64" y="3"/>
                          <a:pt x="62" y="7"/>
                          <a:pt x="62" y="7"/>
                        </a:cubicBezTo>
                        <a:cubicBezTo>
                          <a:pt x="62" y="8"/>
                          <a:pt x="63" y="9"/>
                          <a:pt x="63" y="9"/>
                        </a:cubicBezTo>
                        <a:cubicBezTo>
                          <a:pt x="64" y="9"/>
                          <a:pt x="68" y="10"/>
                          <a:pt x="68" y="10"/>
                        </a:cubicBezTo>
                        <a:lnTo>
                          <a:pt x="68" y="15"/>
                        </a:lnTo>
                        <a:close/>
                        <a:moveTo>
                          <a:pt x="68" y="52"/>
                        </a:moveTo>
                        <a:cubicBezTo>
                          <a:pt x="68" y="52"/>
                          <a:pt x="64" y="53"/>
                          <a:pt x="63" y="53"/>
                        </a:cubicBezTo>
                        <a:cubicBezTo>
                          <a:pt x="63" y="54"/>
                          <a:pt x="62" y="54"/>
                          <a:pt x="62" y="55"/>
                        </a:cubicBezTo>
                        <a:cubicBezTo>
                          <a:pt x="62" y="56"/>
                          <a:pt x="64" y="59"/>
                          <a:pt x="64" y="60"/>
                        </a:cubicBezTo>
                        <a:cubicBezTo>
                          <a:pt x="64" y="60"/>
                          <a:pt x="64" y="60"/>
                          <a:pt x="64" y="60"/>
                        </a:cubicBezTo>
                        <a:cubicBezTo>
                          <a:pt x="63" y="60"/>
                          <a:pt x="59" y="63"/>
                          <a:pt x="59" y="63"/>
                        </a:cubicBezTo>
                        <a:cubicBezTo>
                          <a:pt x="59" y="63"/>
                          <a:pt x="56" y="59"/>
                          <a:pt x="56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4" y="59"/>
                          <a:pt x="54" y="59"/>
                          <a:pt x="54" y="59"/>
                        </a:cubicBezTo>
                        <a:cubicBezTo>
                          <a:pt x="53" y="59"/>
                          <a:pt x="50" y="63"/>
                          <a:pt x="50" y="63"/>
                        </a:cubicBezTo>
                        <a:cubicBezTo>
                          <a:pt x="50" y="63"/>
                          <a:pt x="46" y="60"/>
                          <a:pt x="46" y="60"/>
                        </a:cubicBezTo>
                        <a:cubicBezTo>
                          <a:pt x="45" y="60"/>
                          <a:pt x="45" y="60"/>
                          <a:pt x="45" y="60"/>
                        </a:cubicBezTo>
                        <a:cubicBezTo>
                          <a:pt x="45" y="59"/>
                          <a:pt x="47" y="56"/>
                          <a:pt x="47" y="55"/>
                        </a:cubicBezTo>
                        <a:cubicBezTo>
                          <a:pt x="47" y="54"/>
                          <a:pt x="46" y="54"/>
                          <a:pt x="46" y="53"/>
                        </a:cubicBezTo>
                        <a:cubicBezTo>
                          <a:pt x="45" y="53"/>
                          <a:pt x="41" y="52"/>
                          <a:pt x="41" y="52"/>
                        </a:cubicBezTo>
                        <a:cubicBezTo>
                          <a:pt x="41" y="47"/>
                          <a:pt x="41" y="47"/>
                          <a:pt x="41" y="47"/>
                        </a:cubicBezTo>
                        <a:cubicBezTo>
                          <a:pt x="41" y="46"/>
                          <a:pt x="45" y="46"/>
                          <a:pt x="46" y="46"/>
                        </a:cubicBezTo>
                        <a:cubicBezTo>
                          <a:pt x="46" y="45"/>
                          <a:pt x="47" y="45"/>
                          <a:pt x="47" y="44"/>
                        </a:cubicBezTo>
                        <a:cubicBezTo>
                          <a:pt x="47" y="43"/>
                          <a:pt x="45" y="40"/>
                          <a:pt x="45" y="39"/>
                        </a:cubicBezTo>
                        <a:cubicBezTo>
                          <a:pt x="45" y="39"/>
                          <a:pt x="45" y="39"/>
                          <a:pt x="46" y="39"/>
                        </a:cubicBezTo>
                        <a:cubicBezTo>
                          <a:pt x="46" y="39"/>
                          <a:pt x="50" y="36"/>
                          <a:pt x="50" y="36"/>
                        </a:cubicBezTo>
                        <a:cubicBezTo>
                          <a:pt x="50" y="36"/>
                          <a:pt x="53" y="40"/>
                          <a:pt x="54" y="40"/>
                        </a:cubicBezTo>
                        <a:cubicBezTo>
                          <a:pt x="54" y="40"/>
                          <a:pt x="54" y="40"/>
                          <a:pt x="55" y="40"/>
                        </a:cubicBezTo>
                        <a:cubicBezTo>
                          <a:pt x="55" y="40"/>
                          <a:pt x="55" y="40"/>
                          <a:pt x="56" y="40"/>
                        </a:cubicBezTo>
                        <a:cubicBezTo>
                          <a:pt x="57" y="39"/>
                          <a:pt x="58" y="38"/>
                          <a:pt x="59" y="36"/>
                        </a:cubicBezTo>
                        <a:cubicBezTo>
                          <a:pt x="59" y="36"/>
                          <a:pt x="59" y="36"/>
                          <a:pt x="59" y="36"/>
                        </a:cubicBezTo>
                        <a:cubicBezTo>
                          <a:pt x="59" y="36"/>
                          <a:pt x="63" y="39"/>
                          <a:pt x="64" y="39"/>
                        </a:cubicBezTo>
                        <a:cubicBezTo>
                          <a:pt x="64" y="39"/>
                          <a:pt x="64" y="39"/>
                          <a:pt x="64" y="39"/>
                        </a:cubicBezTo>
                        <a:cubicBezTo>
                          <a:pt x="64" y="40"/>
                          <a:pt x="62" y="43"/>
                          <a:pt x="62" y="44"/>
                        </a:cubicBezTo>
                        <a:cubicBezTo>
                          <a:pt x="62" y="45"/>
                          <a:pt x="63" y="45"/>
                          <a:pt x="63" y="46"/>
                        </a:cubicBezTo>
                        <a:cubicBezTo>
                          <a:pt x="64" y="46"/>
                          <a:pt x="68" y="46"/>
                          <a:pt x="68" y="47"/>
                        </a:cubicBezTo>
                        <a:lnTo>
                          <a:pt x="68" y="52"/>
                        </a:lnTo>
                        <a:close/>
                        <a:moveTo>
                          <a:pt x="55" y="8"/>
                        </a:moveTo>
                        <a:cubicBezTo>
                          <a:pt x="52" y="8"/>
                          <a:pt x="50" y="10"/>
                          <a:pt x="50" y="13"/>
                        </a:cubicBezTo>
                        <a:cubicBezTo>
                          <a:pt x="50" y="15"/>
                          <a:pt x="52" y="17"/>
                          <a:pt x="55" y="17"/>
                        </a:cubicBezTo>
                        <a:cubicBezTo>
                          <a:pt x="57" y="17"/>
                          <a:pt x="59" y="15"/>
                          <a:pt x="59" y="13"/>
                        </a:cubicBezTo>
                        <a:cubicBezTo>
                          <a:pt x="59" y="10"/>
                          <a:pt x="57" y="8"/>
                          <a:pt x="55" y="8"/>
                        </a:cubicBezTo>
                        <a:close/>
                        <a:moveTo>
                          <a:pt x="55" y="45"/>
                        </a:moveTo>
                        <a:cubicBezTo>
                          <a:pt x="52" y="45"/>
                          <a:pt x="50" y="47"/>
                          <a:pt x="50" y="49"/>
                        </a:cubicBezTo>
                        <a:cubicBezTo>
                          <a:pt x="50" y="52"/>
                          <a:pt x="52" y="54"/>
                          <a:pt x="55" y="54"/>
                        </a:cubicBezTo>
                        <a:cubicBezTo>
                          <a:pt x="57" y="54"/>
                          <a:pt x="59" y="52"/>
                          <a:pt x="59" y="49"/>
                        </a:cubicBezTo>
                        <a:cubicBezTo>
                          <a:pt x="59" y="47"/>
                          <a:pt x="57" y="45"/>
                          <a:pt x="55" y="4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 lnSpcReduction="10000"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3" name="íṥ1îdè"/>
              <p:cNvGrpSpPr/>
              <p:nvPr/>
            </p:nvGrpSpPr>
            <p:grpSpPr>
              <a:xfrm>
                <a:off x="1729607" y="4742835"/>
                <a:ext cx="2556368" cy="1107071"/>
                <a:chOff x="4259265" y="1981584"/>
                <a:chExt cx="2214562" cy="1107071"/>
              </a:xfrm>
            </p:grpSpPr>
            <p:sp>
              <p:nvSpPr>
                <p:cNvPr id="34" name="íS1íḑé"/>
                <p:cNvSpPr txBox="1"/>
                <p:nvPr/>
              </p:nvSpPr>
              <p:spPr>
                <a:xfrm>
                  <a:off x="4259265" y="2489415"/>
                  <a:ext cx="2214562" cy="59924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5" name="íṣļiḓe"/>
                <p:cNvSpPr/>
                <p:nvPr/>
              </p:nvSpPr>
              <p:spPr>
                <a:xfrm>
                  <a:off x="4259265" y="1981584"/>
                  <a:ext cx="2214562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</p:grpSp>
        <p:grpSp>
          <p:nvGrpSpPr>
            <p:cNvPr id="8" name="iŝļîde"/>
            <p:cNvGrpSpPr/>
            <p:nvPr/>
          </p:nvGrpSpPr>
          <p:grpSpPr>
            <a:xfrm>
              <a:off x="7108229" y="1560513"/>
              <a:ext cx="687388" cy="1611313"/>
              <a:chOff x="1685329" y="1560513"/>
              <a:chExt cx="687388" cy="1611313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016323" y="2189163"/>
                <a:ext cx="0" cy="98266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íšľïḍé"/>
              <p:cNvGrpSpPr/>
              <p:nvPr/>
            </p:nvGrpSpPr>
            <p:grpSpPr>
              <a:xfrm>
                <a:off x="1685329" y="1560513"/>
                <a:ext cx="687388" cy="628650"/>
                <a:chOff x="1784351" y="1890713"/>
                <a:chExt cx="687388" cy="628650"/>
              </a:xfrm>
            </p:grpSpPr>
            <p:sp>
              <p:nvSpPr>
                <p:cNvPr id="30" name="iṡļíḍè"/>
                <p:cNvSpPr/>
                <p:nvPr/>
              </p:nvSpPr>
              <p:spPr bwMode="auto">
                <a:xfrm>
                  <a:off x="1784351" y="1890713"/>
                  <a:ext cx="687388" cy="628650"/>
                </a:xfrm>
                <a:custGeom>
                  <a:avLst/>
                  <a:gdLst>
                    <a:gd name="T0" fmla="*/ 107 w 111"/>
                    <a:gd name="T1" fmla="*/ 38 h 101"/>
                    <a:gd name="T2" fmla="*/ 91 w 111"/>
                    <a:gd name="T3" fmla="*/ 12 h 101"/>
                    <a:gd name="T4" fmla="*/ 71 w 111"/>
                    <a:gd name="T5" fmla="*/ 0 h 101"/>
                    <a:gd name="T6" fmla="*/ 40 w 111"/>
                    <a:gd name="T7" fmla="*/ 0 h 101"/>
                    <a:gd name="T8" fmla="*/ 19 w 111"/>
                    <a:gd name="T9" fmla="*/ 12 h 101"/>
                    <a:gd name="T10" fmla="*/ 4 w 111"/>
                    <a:gd name="T11" fmla="*/ 38 h 101"/>
                    <a:gd name="T12" fmla="*/ 4 w 111"/>
                    <a:gd name="T13" fmla="*/ 62 h 101"/>
                    <a:gd name="T14" fmla="*/ 19 w 111"/>
                    <a:gd name="T15" fmla="*/ 89 h 101"/>
                    <a:gd name="T16" fmla="*/ 40 w 111"/>
                    <a:gd name="T17" fmla="*/ 101 h 101"/>
                    <a:gd name="T18" fmla="*/ 71 w 111"/>
                    <a:gd name="T19" fmla="*/ 101 h 101"/>
                    <a:gd name="T20" fmla="*/ 91 w 111"/>
                    <a:gd name="T21" fmla="*/ 89 h 101"/>
                    <a:gd name="T22" fmla="*/ 107 w 111"/>
                    <a:gd name="T23" fmla="*/ 62 h 101"/>
                    <a:gd name="T24" fmla="*/ 107 w 111"/>
                    <a:gd name="T25" fmla="*/ 3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101">
                      <a:moveTo>
                        <a:pt x="107" y="38"/>
                      </a:move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4"/>
                        <a:pt x="79" y="0"/>
                        <a:pt x="7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1" y="0"/>
                        <a:pt x="24" y="4"/>
                        <a:pt x="19" y="12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0" y="46"/>
                        <a:pt x="0" y="55"/>
                        <a:pt x="4" y="62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24" y="96"/>
                        <a:pt x="31" y="101"/>
                        <a:pt x="40" y="101"/>
                      </a:cubicBezTo>
                      <a:cubicBezTo>
                        <a:pt x="71" y="101"/>
                        <a:pt x="71" y="101"/>
                        <a:pt x="71" y="101"/>
                      </a:cubicBezTo>
                      <a:cubicBezTo>
                        <a:pt x="79" y="101"/>
                        <a:pt x="87" y="96"/>
                        <a:pt x="91" y="89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111" y="55"/>
                        <a:pt x="111" y="46"/>
                        <a:pt x="107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ïṧḷidé"/>
                <p:cNvSpPr/>
                <p:nvPr/>
              </p:nvSpPr>
              <p:spPr bwMode="auto">
                <a:xfrm>
                  <a:off x="1944411" y="2035145"/>
                  <a:ext cx="367268" cy="339784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îšļïďè"/>
            <p:cNvGrpSpPr/>
            <p:nvPr/>
          </p:nvGrpSpPr>
          <p:grpSpPr>
            <a:xfrm>
              <a:off x="7823896" y="1370745"/>
              <a:ext cx="2556368" cy="1107071"/>
              <a:chOff x="4259265" y="1981584"/>
              <a:chExt cx="2214562" cy="1107071"/>
            </a:xfrm>
          </p:grpSpPr>
          <p:sp>
            <p:nvSpPr>
              <p:cNvPr id="26" name="ïṡḻîḓê"/>
              <p:cNvSpPr txBox="1"/>
              <p:nvPr/>
            </p:nvSpPr>
            <p:spPr>
              <a:xfrm>
                <a:off x="4259265" y="2489415"/>
                <a:ext cx="2214562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27" name="îṩḻíḓê"/>
              <p:cNvSpPr/>
              <p:nvPr/>
            </p:nvSpPr>
            <p:spPr>
              <a:xfrm>
                <a:off x="4259265" y="1981584"/>
                <a:ext cx="2214562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</p:grpSp>
        <p:grpSp>
          <p:nvGrpSpPr>
            <p:cNvPr id="10" name="ïŝľîḑe"/>
            <p:cNvGrpSpPr/>
            <p:nvPr/>
          </p:nvGrpSpPr>
          <p:grpSpPr>
            <a:xfrm>
              <a:off x="1685329" y="1560513"/>
              <a:ext cx="687388" cy="1611313"/>
              <a:chOff x="1685329" y="1560513"/>
              <a:chExt cx="687388" cy="1611313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016323" y="2189163"/>
                <a:ext cx="0" cy="98266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îšḷíḑè"/>
              <p:cNvGrpSpPr/>
              <p:nvPr/>
            </p:nvGrpSpPr>
            <p:grpSpPr>
              <a:xfrm>
                <a:off x="1685329" y="1560513"/>
                <a:ext cx="687388" cy="628650"/>
                <a:chOff x="1784351" y="1890713"/>
                <a:chExt cx="687388" cy="628650"/>
              </a:xfrm>
            </p:grpSpPr>
            <p:sp>
              <p:nvSpPr>
                <p:cNvPr id="24" name="ïsļíḓe"/>
                <p:cNvSpPr/>
                <p:nvPr/>
              </p:nvSpPr>
              <p:spPr bwMode="auto">
                <a:xfrm>
                  <a:off x="1784351" y="1890713"/>
                  <a:ext cx="687388" cy="628650"/>
                </a:xfrm>
                <a:custGeom>
                  <a:avLst/>
                  <a:gdLst>
                    <a:gd name="T0" fmla="*/ 107 w 111"/>
                    <a:gd name="T1" fmla="*/ 38 h 101"/>
                    <a:gd name="T2" fmla="*/ 91 w 111"/>
                    <a:gd name="T3" fmla="*/ 12 h 101"/>
                    <a:gd name="T4" fmla="*/ 71 w 111"/>
                    <a:gd name="T5" fmla="*/ 0 h 101"/>
                    <a:gd name="T6" fmla="*/ 40 w 111"/>
                    <a:gd name="T7" fmla="*/ 0 h 101"/>
                    <a:gd name="T8" fmla="*/ 19 w 111"/>
                    <a:gd name="T9" fmla="*/ 12 h 101"/>
                    <a:gd name="T10" fmla="*/ 4 w 111"/>
                    <a:gd name="T11" fmla="*/ 38 h 101"/>
                    <a:gd name="T12" fmla="*/ 4 w 111"/>
                    <a:gd name="T13" fmla="*/ 62 h 101"/>
                    <a:gd name="T14" fmla="*/ 19 w 111"/>
                    <a:gd name="T15" fmla="*/ 89 h 101"/>
                    <a:gd name="T16" fmla="*/ 40 w 111"/>
                    <a:gd name="T17" fmla="*/ 101 h 101"/>
                    <a:gd name="T18" fmla="*/ 71 w 111"/>
                    <a:gd name="T19" fmla="*/ 101 h 101"/>
                    <a:gd name="T20" fmla="*/ 91 w 111"/>
                    <a:gd name="T21" fmla="*/ 89 h 101"/>
                    <a:gd name="T22" fmla="*/ 107 w 111"/>
                    <a:gd name="T23" fmla="*/ 62 h 101"/>
                    <a:gd name="T24" fmla="*/ 107 w 111"/>
                    <a:gd name="T25" fmla="*/ 3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101">
                      <a:moveTo>
                        <a:pt x="107" y="38"/>
                      </a:move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4"/>
                        <a:pt x="79" y="0"/>
                        <a:pt x="7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1" y="0"/>
                        <a:pt x="24" y="4"/>
                        <a:pt x="19" y="12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0" y="46"/>
                        <a:pt x="0" y="55"/>
                        <a:pt x="4" y="62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24" y="96"/>
                        <a:pt x="31" y="101"/>
                        <a:pt x="40" y="101"/>
                      </a:cubicBezTo>
                      <a:cubicBezTo>
                        <a:pt x="71" y="101"/>
                        <a:pt x="71" y="101"/>
                        <a:pt x="71" y="101"/>
                      </a:cubicBezTo>
                      <a:cubicBezTo>
                        <a:pt x="79" y="101"/>
                        <a:pt x="87" y="96"/>
                        <a:pt x="91" y="89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111" y="55"/>
                        <a:pt x="111" y="46"/>
                        <a:pt x="107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íṣ1îḑè"/>
                <p:cNvSpPr/>
                <p:nvPr/>
              </p:nvSpPr>
              <p:spPr bwMode="auto">
                <a:xfrm>
                  <a:off x="1944411" y="2035145"/>
                  <a:ext cx="367268" cy="339784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iŝlíḓé"/>
            <p:cNvGrpSpPr/>
            <p:nvPr/>
          </p:nvGrpSpPr>
          <p:grpSpPr>
            <a:xfrm>
              <a:off x="2400996" y="1370745"/>
              <a:ext cx="2556368" cy="1107071"/>
              <a:chOff x="4259265" y="1981584"/>
              <a:chExt cx="2214562" cy="1107071"/>
            </a:xfrm>
          </p:grpSpPr>
          <p:sp>
            <p:nvSpPr>
              <p:cNvPr id="20" name="iṣ1ïdé"/>
              <p:cNvSpPr txBox="1"/>
              <p:nvPr/>
            </p:nvSpPr>
            <p:spPr>
              <a:xfrm>
                <a:off x="4259265" y="2489415"/>
                <a:ext cx="2214562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21" name="í$ḻîḍe"/>
              <p:cNvSpPr/>
              <p:nvPr/>
            </p:nvSpPr>
            <p:spPr>
              <a:xfrm>
                <a:off x="4259265" y="1981584"/>
                <a:ext cx="2214562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673099" y="3598793"/>
              <a:ext cx="1084580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îṣḷîḍe"/>
            <p:cNvSpPr/>
            <p:nvPr/>
          </p:nvSpPr>
          <p:spPr bwMode="auto">
            <a:xfrm>
              <a:off x="6096794" y="3065448"/>
              <a:ext cx="2705929" cy="532605"/>
            </a:xfrm>
            <a:custGeom>
              <a:avLst/>
              <a:gdLst>
                <a:gd name="T0" fmla="*/ 428 w 468"/>
                <a:gd name="T1" fmla="*/ 30 h 92"/>
                <a:gd name="T2" fmla="*/ 277 w 468"/>
                <a:gd name="T3" fmla="*/ 30 h 92"/>
                <a:gd name="T4" fmla="*/ 263 w 468"/>
                <a:gd name="T5" fmla="*/ 24 h 92"/>
                <a:gd name="T6" fmla="*/ 248 w 468"/>
                <a:gd name="T7" fmla="*/ 8 h 92"/>
                <a:gd name="T8" fmla="*/ 220 w 468"/>
                <a:gd name="T9" fmla="*/ 8 h 92"/>
                <a:gd name="T10" fmla="*/ 205 w 468"/>
                <a:gd name="T11" fmla="*/ 24 h 92"/>
                <a:gd name="T12" fmla="*/ 191 w 468"/>
                <a:gd name="T13" fmla="*/ 30 h 92"/>
                <a:gd name="T14" fmla="*/ 40 w 468"/>
                <a:gd name="T15" fmla="*/ 30 h 92"/>
                <a:gd name="T16" fmla="*/ 0 w 468"/>
                <a:gd name="T17" fmla="*/ 70 h 92"/>
                <a:gd name="T18" fmla="*/ 0 w 468"/>
                <a:gd name="T19" fmla="*/ 92 h 92"/>
                <a:gd name="T20" fmla="*/ 468 w 468"/>
                <a:gd name="T21" fmla="*/ 92 h 92"/>
                <a:gd name="T22" fmla="*/ 468 w 468"/>
                <a:gd name="T23" fmla="*/ 70 h 92"/>
                <a:gd name="T24" fmla="*/ 428 w 468"/>
                <a:gd name="T25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92">
                  <a:moveTo>
                    <a:pt x="428" y="30"/>
                  </a:moveTo>
                  <a:cubicBezTo>
                    <a:pt x="277" y="30"/>
                    <a:pt x="277" y="30"/>
                    <a:pt x="277" y="30"/>
                  </a:cubicBezTo>
                  <a:cubicBezTo>
                    <a:pt x="271" y="30"/>
                    <a:pt x="266" y="27"/>
                    <a:pt x="263" y="24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0" y="0"/>
                    <a:pt x="228" y="0"/>
                    <a:pt x="220" y="8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2" y="27"/>
                    <a:pt x="197" y="30"/>
                    <a:pt x="19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70"/>
                    <a:pt x="468" y="70"/>
                    <a:pt x="468" y="70"/>
                  </a:cubicBezTo>
                  <a:cubicBezTo>
                    <a:pt x="468" y="48"/>
                    <a:pt x="450" y="30"/>
                    <a:pt x="428" y="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4" name="íṣļïḑe"/>
            <p:cNvSpPr/>
            <p:nvPr/>
          </p:nvSpPr>
          <p:spPr bwMode="auto">
            <a:xfrm>
              <a:off x="3386427" y="3598053"/>
              <a:ext cx="2710367" cy="534085"/>
            </a:xfrm>
            <a:custGeom>
              <a:avLst/>
              <a:gdLst>
                <a:gd name="T0" fmla="*/ 0 w 469"/>
                <a:gd name="T1" fmla="*/ 0 h 92"/>
                <a:gd name="T2" fmla="*/ 0 w 469"/>
                <a:gd name="T3" fmla="*/ 22 h 92"/>
                <a:gd name="T4" fmla="*/ 41 w 469"/>
                <a:gd name="T5" fmla="*/ 62 h 92"/>
                <a:gd name="T6" fmla="*/ 192 w 469"/>
                <a:gd name="T7" fmla="*/ 62 h 92"/>
                <a:gd name="T8" fmla="*/ 206 w 469"/>
                <a:gd name="T9" fmla="*/ 68 h 92"/>
                <a:gd name="T10" fmla="*/ 221 w 469"/>
                <a:gd name="T11" fmla="*/ 84 h 92"/>
                <a:gd name="T12" fmla="*/ 249 w 469"/>
                <a:gd name="T13" fmla="*/ 84 h 92"/>
                <a:gd name="T14" fmla="*/ 263 w 469"/>
                <a:gd name="T15" fmla="*/ 68 h 92"/>
                <a:gd name="T16" fmla="*/ 277 w 469"/>
                <a:gd name="T17" fmla="*/ 62 h 92"/>
                <a:gd name="T18" fmla="*/ 429 w 469"/>
                <a:gd name="T19" fmla="*/ 62 h 92"/>
                <a:gd name="T20" fmla="*/ 469 w 469"/>
                <a:gd name="T21" fmla="*/ 22 h 92"/>
                <a:gd name="T22" fmla="*/ 469 w 469"/>
                <a:gd name="T23" fmla="*/ 0 h 92"/>
                <a:gd name="T24" fmla="*/ 0 w 46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44"/>
                    <a:pt x="19" y="62"/>
                    <a:pt x="4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7" y="62"/>
                    <a:pt x="202" y="64"/>
                    <a:pt x="206" y="68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8" y="92"/>
                    <a:pt x="241" y="92"/>
                    <a:pt x="249" y="84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7" y="64"/>
                    <a:pt x="272" y="62"/>
                    <a:pt x="277" y="62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51" y="62"/>
                    <a:pt x="469" y="44"/>
                    <a:pt x="469" y="22"/>
                  </a:cubicBezTo>
                  <a:cubicBezTo>
                    <a:pt x="469" y="0"/>
                    <a:pt x="469" y="0"/>
                    <a:pt x="4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5" name="îṥ1îďé"/>
            <p:cNvSpPr/>
            <p:nvPr/>
          </p:nvSpPr>
          <p:spPr bwMode="auto">
            <a:xfrm>
              <a:off x="8808641" y="3598053"/>
              <a:ext cx="2711847" cy="534085"/>
            </a:xfrm>
            <a:custGeom>
              <a:avLst/>
              <a:gdLst>
                <a:gd name="T0" fmla="*/ 0 w 469"/>
                <a:gd name="T1" fmla="*/ 0 h 92"/>
                <a:gd name="T2" fmla="*/ 0 w 469"/>
                <a:gd name="T3" fmla="*/ 22 h 92"/>
                <a:gd name="T4" fmla="*/ 41 w 469"/>
                <a:gd name="T5" fmla="*/ 62 h 92"/>
                <a:gd name="T6" fmla="*/ 192 w 469"/>
                <a:gd name="T7" fmla="*/ 62 h 92"/>
                <a:gd name="T8" fmla="*/ 206 w 469"/>
                <a:gd name="T9" fmla="*/ 68 h 92"/>
                <a:gd name="T10" fmla="*/ 221 w 469"/>
                <a:gd name="T11" fmla="*/ 84 h 92"/>
                <a:gd name="T12" fmla="*/ 248 w 469"/>
                <a:gd name="T13" fmla="*/ 84 h 92"/>
                <a:gd name="T14" fmla="*/ 263 w 469"/>
                <a:gd name="T15" fmla="*/ 68 h 92"/>
                <a:gd name="T16" fmla="*/ 277 w 469"/>
                <a:gd name="T17" fmla="*/ 62 h 92"/>
                <a:gd name="T18" fmla="*/ 428 w 469"/>
                <a:gd name="T19" fmla="*/ 62 h 92"/>
                <a:gd name="T20" fmla="*/ 469 w 469"/>
                <a:gd name="T21" fmla="*/ 22 h 92"/>
                <a:gd name="T22" fmla="*/ 469 w 469"/>
                <a:gd name="T23" fmla="*/ 0 h 92"/>
                <a:gd name="T24" fmla="*/ 0 w 46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44"/>
                    <a:pt x="18" y="62"/>
                    <a:pt x="4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7" y="62"/>
                    <a:pt x="202" y="64"/>
                    <a:pt x="206" y="68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8" y="92"/>
                    <a:pt x="241" y="92"/>
                    <a:pt x="248" y="84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7" y="64"/>
                    <a:pt x="272" y="62"/>
                    <a:pt x="277" y="62"/>
                  </a:cubicBezTo>
                  <a:cubicBezTo>
                    <a:pt x="428" y="62"/>
                    <a:pt x="428" y="62"/>
                    <a:pt x="428" y="62"/>
                  </a:cubicBezTo>
                  <a:cubicBezTo>
                    <a:pt x="451" y="62"/>
                    <a:pt x="469" y="44"/>
                    <a:pt x="469" y="22"/>
                  </a:cubicBezTo>
                  <a:cubicBezTo>
                    <a:pt x="469" y="0"/>
                    <a:pt x="469" y="0"/>
                    <a:pt x="4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6" name="íṡḷîḑe"/>
            <p:cNvSpPr/>
            <p:nvPr/>
          </p:nvSpPr>
          <p:spPr bwMode="auto">
            <a:xfrm>
              <a:off x="6020595" y="3530600"/>
              <a:ext cx="153988" cy="1539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" name="îşľiďé"/>
            <p:cNvSpPr/>
            <p:nvPr/>
          </p:nvSpPr>
          <p:spPr bwMode="auto">
            <a:xfrm>
              <a:off x="8727319" y="35306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" name="ï$ḷíḑe"/>
            <p:cNvSpPr/>
            <p:nvPr/>
          </p:nvSpPr>
          <p:spPr bwMode="auto">
            <a:xfrm>
              <a:off x="673100" y="3065448"/>
              <a:ext cx="2711847" cy="532605"/>
            </a:xfrm>
            <a:custGeom>
              <a:avLst/>
              <a:gdLst>
                <a:gd name="T0" fmla="*/ 428 w 469"/>
                <a:gd name="T1" fmla="*/ 30 h 92"/>
                <a:gd name="T2" fmla="*/ 277 w 469"/>
                <a:gd name="T3" fmla="*/ 30 h 92"/>
                <a:gd name="T4" fmla="*/ 263 w 469"/>
                <a:gd name="T5" fmla="*/ 24 h 92"/>
                <a:gd name="T6" fmla="*/ 248 w 469"/>
                <a:gd name="T7" fmla="*/ 8 h 92"/>
                <a:gd name="T8" fmla="*/ 220 w 469"/>
                <a:gd name="T9" fmla="*/ 8 h 92"/>
                <a:gd name="T10" fmla="*/ 206 w 469"/>
                <a:gd name="T11" fmla="*/ 24 h 92"/>
                <a:gd name="T12" fmla="*/ 192 w 469"/>
                <a:gd name="T13" fmla="*/ 30 h 92"/>
                <a:gd name="T14" fmla="*/ 41 w 469"/>
                <a:gd name="T15" fmla="*/ 30 h 92"/>
                <a:gd name="T16" fmla="*/ 0 w 469"/>
                <a:gd name="T17" fmla="*/ 70 h 92"/>
                <a:gd name="T18" fmla="*/ 0 w 469"/>
                <a:gd name="T19" fmla="*/ 92 h 92"/>
                <a:gd name="T20" fmla="*/ 469 w 469"/>
                <a:gd name="T21" fmla="*/ 92 h 92"/>
                <a:gd name="T22" fmla="*/ 469 w 469"/>
                <a:gd name="T23" fmla="*/ 70 h 92"/>
                <a:gd name="T24" fmla="*/ 428 w 469"/>
                <a:gd name="T25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428" y="30"/>
                  </a:moveTo>
                  <a:cubicBezTo>
                    <a:pt x="277" y="30"/>
                    <a:pt x="277" y="30"/>
                    <a:pt x="277" y="30"/>
                  </a:cubicBezTo>
                  <a:cubicBezTo>
                    <a:pt x="272" y="30"/>
                    <a:pt x="267" y="27"/>
                    <a:pt x="263" y="24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1" y="0"/>
                    <a:pt x="228" y="0"/>
                    <a:pt x="220" y="8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2" y="27"/>
                    <a:pt x="197" y="30"/>
                    <a:pt x="19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69" y="92"/>
                    <a:pt x="469" y="92"/>
                    <a:pt x="469" y="92"/>
                  </a:cubicBezTo>
                  <a:cubicBezTo>
                    <a:pt x="469" y="70"/>
                    <a:pt x="469" y="70"/>
                    <a:pt x="469" y="70"/>
                  </a:cubicBezTo>
                  <a:cubicBezTo>
                    <a:pt x="469" y="48"/>
                    <a:pt x="451" y="30"/>
                    <a:pt x="428" y="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9" name="íṥlïḋe"/>
            <p:cNvSpPr/>
            <p:nvPr/>
          </p:nvSpPr>
          <p:spPr bwMode="auto">
            <a:xfrm>
              <a:off x="3313871" y="35306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3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9887" y="1960700"/>
            <a:ext cx="9432226" cy="3165200"/>
            <a:chOff x="1379887" y="1960700"/>
            <a:chExt cx="9432226" cy="3165200"/>
          </a:xfrm>
        </p:grpSpPr>
        <p:grpSp>
          <p:nvGrpSpPr>
            <p:cNvPr id="3" name="ïṥļîḓe"/>
            <p:cNvGrpSpPr/>
            <p:nvPr/>
          </p:nvGrpSpPr>
          <p:grpSpPr>
            <a:xfrm>
              <a:off x="1379887" y="1960700"/>
              <a:ext cx="2735482" cy="1569660"/>
              <a:chOff x="1199456" y="1204010"/>
              <a:chExt cx="2735482" cy="1569660"/>
            </a:xfrm>
          </p:grpSpPr>
          <p:sp>
            <p:nvSpPr>
              <p:cNvPr id="34" name="ïŝlîḋe"/>
              <p:cNvSpPr/>
              <p:nvPr/>
            </p:nvSpPr>
            <p:spPr>
              <a:xfrm>
                <a:off x="1199456" y="155679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iṥľîḋê"/>
              <p:cNvSpPr txBox="1"/>
              <p:nvPr/>
            </p:nvSpPr>
            <p:spPr>
              <a:xfrm>
                <a:off x="1559496" y="1204010"/>
                <a:ext cx="869149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96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grpSp>
            <p:nvGrpSpPr>
              <p:cNvPr id="36" name="ïşḷíďé"/>
              <p:cNvGrpSpPr/>
              <p:nvPr/>
            </p:nvGrpSpPr>
            <p:grpSpPr>
              <a:xfrm>
                <a:off x="1994070" y="1556792"/>
                <a:ext cx="1940868" cy="926443"/>
                <a:chOff x="1925286" y="1494446"/>
                <a:chExt cx="1940868" cy="926443"/>
              </a:xfrm>
            </p:grpSpPr>
            <p:sp>
              <p:nvSpPr>
                <p:cNvPr id="37" name="iṥ1îḍe"/>
                <p:cNvSpPr/>
                <p:nvPr/>
              </p:nvSpPr>
              <p:spPr>
                <a:xfrm>
                  <a:off x="1925286" y="1494446"/>
                  <a:ext cx="1940868" cy="382013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1"/>
                      </a:solidFill>
                    </a:rPr>
                    <a:t>Text here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8" name="íṧ1iďe"/>
                <p:cNvSpPr/>
                <p:nvPr/>
              </p:nvSpPr>
              <p:spPr>
                <a:xfrm>
                  <a:off x="1928598" y="1876459"/>
                  <a:ext cx="1935154" cy="54443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Supporting text here.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4" name="ïŝliḋé"/>
            <p:cNvGrpSpPr/>
            <p:nvPr/>
          </p:nvGrpSpPr>
          <p:grpSpPr>
            <a:xfrm>
              <a:off x="4548239" y="1960700"/>
              <a:ext cx="2735482" cy="1569660"/>
              <a:chOff x="1199456" y="1204010"/>
              <a:chExt cx="2735482" cy="1569660"/>
            </a:xfrm>
          </p:grpSpPr>
          <p:sp>
            <p:nvSpPr>
              <p:cNvPr id="29" name="îšliḋe"/>
              <p:cNvSpPr/>
              <p:nvPr/>
            </p:nvSpPr>
            <p:spPr>
              <a:xfrm>
                <a:off x="1199456" y="1556792"/>
                <a:ext cx="864096" cy="864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iśľîḑê"/>
              <p:cNvSpPr txBox="1"/>
              <p:nvPr/>
            </p:nvSpPr>
            <p:spPr>
              <a:xfrm>
                <a:off x="1562265" y="1204010"/>
                <a:ext cx="869149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9600" b="1">
                    <a:solidFill>
                      <a:schemeClr val="bg1"/>
                    </a:solidFill>
                  </a:rPr>
                  <a:t>2</a:t>
                </a:r>
                <a:endParaRPr lang="en-US" altLang="zh-CN" sz="9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1" name="íşlíḑe"/>
              <p:cNvGrpSpPr/>
              <p:nvPr/>
            </p:nvGrpSpPr>
            <p:grpSpPr>
              <a:xfrm>
                <a:off x="1994070" y="1556792"/>
                <a:ext cx="1940868" cy="926443"/>
                <a:chOff x="1925286" y="1494446"/>
                <a:chExt cx="1940868" cy="926443"/>
              </a:xfrm>
            </p:grpSpPr>
            <p:sp>
              <p:nvSpPr>
                <p:cNvPr id="32" name="îślíḋê"/>
                <p:cNvSpPr/>
                <p:nvPr/>
              </p:nvSpPr>
              <p:spPr>
                <a:xfrm>
                  <a:off x="1925286" y="1494446"/>
                  <a:ext cx="1940868" cy="382013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en-US" altLang="zh-CN" sz="1600" b="1" dirty="0"/>
                    <a:t>Text here</a:t>
                  </a:r>
                  <a:endParaRPr lang="zh-CN" altLang="en-US" sz="1600" b="1" dirty="0"/>
                </a:p>
              </p:txBody>
            </p:sp>
            <p:sp>
              <p:nvSpPr>
                <p:cNvPr id="33" name="íṧḷiḓê"/>
                <p:cNvSpPr/>
                <p:nvPr/>
              </p:nvSpPr>
              <p:spPr>
                <a:xfrm>
                  <a:off x="1928598" y="1876459"/>
                  <a:ext cx="1935154" cy="54443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Supporting text here.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5" name="ïṩḻíďé"/>
            <p:cNvGrpSpPr/>
            <p:nvPr/>
          </p:nvGrpSpPr>
          <p:grpSpPr>
            <a:xfrm>
              <a:off x="8076631" y="1960700"/>
              <a:ext cx="2735482" cy="1569660"/>
              <a:chOff x="1199456" y="1204010"/>
              <a:chExt cx="2735482" cy="1569660"/>
            </a:xfrm>
          </p:grpSpPr>
          <p:sp>
            <p:nvSpPr>
              <p:cNvPr id="24" name="îṧlîdé"/>
              <p:cNvSpPr/>
              <p:nvPr/>
            </p:nvSpPr>
            <p:spPr>
              <a:xfrm>
                <a:off x="1199456" y="155679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ïṧḷidè"/>
              <p:cNvSpPr txBox="1"/>
              <p:nvPr/>
            </p:nvSpPr>
            <p:spPr>
              <a:xfrm>
                <a:off x="1559495" y="1204010"/>
                <a:ext cx="869149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9600" b="1">
                    <a:solidFill>
                      <a:schemeClr val="bg1"/>
                    </a:solidFill>
                  </a:rPr>
                  <a:t>3</a:t>
                </a:r>
                <a:endParaRPr lang="en-US" altLang="zh-CN" sz="9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6" name="ïṥ1íḍè"/>
              <p:cNvGrpSpPr/>
              <p:nvPr/>
            </p:nvGrpSpPr>
            <p:grpSpPr>
              <a:xfrm>
                <a:off x="1994070" y="1556792"/>
                <a:ext cx="1940868" cy="926443"/>
                <a:chOff x="1925286" y="1494446"/>
                <a:chExt cx="1940868" cy="926443"/>
              </a:xfrm>
            </p:grpSpPr>
            <p:sp>
              <p:nvSpPr>
                <p:cNvPr id="27" name="ïSliḑe"/>
                <p:cNvSpPr/>
                <p:nvPr/>
              </p:nvSpPr>
              <p:spPr>
                <a:xfrm>
                  <a:off x="1925286" y="1494446"/>
                  <a:ext cx="1940868" cy="382013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1"/>
                      </a:solidFill>
                    </a:rPr>
                    <a:t>Text here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8" name="îṩḻide"/>
                <p:cNvSpPr/>
                <p:nvPr/>
              </p:nvSpPr>
              <p:spPr>
                <a:xfrm>
                  <a:off x="1928598" y="1876459"/>
                  <a:ext cx="1935154" cy="54443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Supporting text here.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6" name="iślíḋè"/>
            <p:cNvGrpSpPr/>
            <p:nvPr/>
          </p:nvGrpSpPr>
          <p:grpSpPr>
            <a:xfrm>
              <a:off x="1379887" y="3556240"/>
              <a:ext cx="2735482" cy="1569660"/>
              <a:chOff x="1199456" y="1204010"/>
              <a:chExt cx="2735482" cy="1569660"/>
            </a:xfrm>
          </p:grpSpPr>
          <p:sp>
            <p:nvSpPr>
              <p:cNvPr id="19" name="ïSľiḓe"/>
              <p:cNvSpPr/>
              <p:nvPr/>
            </p:nvSpPr>
            <p:spPr>
              <a:xfrm>
                <a:off x="1199456" y="1556792"/>
                <a:ext cx="864096" cy="864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íṡ1íḑé"/>
              <p:cNvSpPr txBox="1"/>
              <p:nvPr/>
            </p:nvSpPr>
            <p:spPr>
              <a:xfrm>
                <a:off x="1533747" y="1204010"/>
                <a:ext cx="869149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9600" b="1">
                    <a:solidFill>
                      <a:schemeClr val="bg1"/>
                    </a:solidFill>
                  </a:rPr>
                  <a:t>4</a:t>
                </a:r>
                <a:endParaRPr lang="en-US" altLang="zh-CN" sz="9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" name="ïṥḷidê"/>
              <p:cNvGrpSpPr/>
              <p:nvPr/>
            </p:nvGrpSpPr>
            <p:grpSpPr>
              <a:xfrm>
                <a:off x="1994070" y="1556792"/>
                <a:ext cx="1940868" cy="926443"/>
                <a:chOff x="1925286" y="1494446"/>
                <a:chExt cx="1940868" cy="926443"/>
              </a:xfrm>
            </p:grpSpPr>
            <p:sp>
              <p:nvSpPr>
                <p:cNvPr id="22" name="ïṣlïďê"/>
                <p:cNvSpPr/>
                <p:nvPr/>
              </p:nvSpPr>
              <p:spPr>
                <a:xfrm>
                  <a:off x="1925286" y="1494446"/>
                  <a:ext cx="1940868" cy="382013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en-US" altLang="zh-CN" sz="1600" b="1" dirty="0"/>
                    <a:t>Text here</a:t>
                  </a:r>
                  <a:endParaRPr lang="zh-CN" altLang="en-US" sz="1600" b="1" dirty="0"/>
                </a:p>
              </p:txBody>
            </p:sp>
            <p:sp>
              <p:nvSpPr>
                <p:cNvPr id="23" name="iṡlïḑè"/>
                <p:cNvSpPr/>
                <p:nvPr/>
              </p:nvSpPr>
              <p:spPr>
                <a:xfrm>
                  <a:off x="1928598" y="1876459"/>
                  <a:ext cx="1935154" cy="54443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Supporting text here.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7" name="ïŝľiḓé"/>
            <p:cNvGrpSpPr/>
            <p:nvPr/>
          </p:nvGrpSpPr>
          <p:grpSpPr>
            <a:xfrm>
              <a:off x="4545837" y="3530360"/>
              <a:ext cx="2735482" cy="1569660"/>
              <a:chOff x="1199456" y="1178130"/>
              <a:chExt cx="2735482" cy="1569660"/>
            </a:xfrm>
          </p:grpSpPr>
          <p:sp>
            <p:nvSpPr>
              <p:cNvPr id="14" name="îslîḑè"/>
              <p:cNvSpPr/>
              <p:nvPr/>
            </p:nvSpPr>
            <p:spPr>
              <a:xfrm>
                <a:off x="1199456" y="155679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" name="ïṡḷiḑe"/>
              <p:cNvSpPr txBox="1"/>
              <p:nvPr/>
            </p:nvSpPr>
            <p:spPr>
              <a:xfrm>
                <a:off x="1480228" y="1178130"/>
                <a:ext cx="869149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9600" b="1">
                    <a:solidFill>
                      <a:schemeClr val="bg1"/>
                    </a:solidFill>
                  </a:rPr>
                  <a:t>5</a:t>
                </a:r>
                <a:endParaRPr lang="en-US" altLang="zh-CN" sz="9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ïṡḻíḓè"/>
              <p:cNvGrpSpPr/>
              <p:nvPr/>
            </p:nvGrpSpPr>
            <p:grpSpPr>
              <a:xfrm>
                <a:off x="1994070" y="1556792"/>
                <a:ext cx="1940868" cy="926443"/>
                <a:chOff x="1925286" y="1494446"/>
                <a:chExt cx="1940868" cy="926443"/>
              </a:xfrm>
            </p:grpSpPr>
            <p:sp>
              <p:nvSpPr>
                <p:cNvPr id="17" name="iŝ1îḓé"/>
                <p:cNvSpPr/>
                <p:nvPr/>
              </p:nvSpPr>
              <p:spPr>
                <a:xfrm>
                  <a:off x="1925286" y="1494446"/>
                  <a:ext cx="1940868" cy="382013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1"/>
                      </a:solidFill>
                    </a:rPr>
                    <a:t>Text here</a:t>
                  </a:r>
                  <a:endParaRPr lang="zh-CN" altLang="en-US" sz="16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8" name="iṩľîḍê"/>
                <p:cNvSpPr/>
                <p:nvPr/>
              </p:nvSpPr>
              <p:spPr>
                <a:xfrm>
                  <a:off x="1928598" y="1876459"/>
                  <a:ext cx="1935154" cy="54443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Supporting text here.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  <p:grpSp>
          <p:nvGrpSpPr>
            <p:cNvPr id="8" name="iṩ1ïḍè"/>
            <p:cNvGrpSpPr/>
            <p:nvPr/>
          </p:nvGrpSpPr>
          <p:grpSpPr>
            <a:xfrm>
              <a:off x="8074229" y="3530360"/>
              <a:ext cx="2735482" cy="1569660"/>
              <a:chOff x="1199456" y="1178130"/>
              <a:chExt cx="2735482" cy="1569660"/>
            </a:xfrm>
          </p:grpSpPr>
          <p:sp>
            <p:nvSpPr>
              <p:cNvPr id="9" name="ïṧļidé"/>
              <p:cNvSpPr/>
              <p:nvPr/>
            </p:nvSpPr>
            <p:spPr>
              <a:xfrm>
                <a:off x="1199456" y="1556792"/>
                <a:ext cx="864096" cy="864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" name="ïşļiḍé"/>
              <p:cNvSpPr txBox="1"/>
              <p:nvPr/>
            </p:nvSpPr>
            <p:spPr>
              <a:xfrm>
                <a:off x="1508631" y="1178130"/>
                <a:ext cx="869149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9600" b="1">
                    <a:solidFill>
                      <a:schemeClr val="bg1"/>
                    </a:solidFill>
                  </a:rPr>
                  <a:t>6</a:t>
                </a:r>
                <a:endParaRPr lang="en-US" altLang="zh-CN" sz="9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îṡlïďê"/>
              <p:cNvGrpSpPr/>
              <p:nvPr/>
            </p:nvGrpSpPr>
            <p:grpSpPr>
              <a:xfrm>
                <a:off x="1994070" y="1556792"/>
                <a:ext cx="1940868" cy="926443"/>
                <a:chOff x="1925286" y="1494446"/>
                <a:chExt cx="1940868" cy="926443"/>
              </a:xfrm>
            </p:grpSpPr>
            <p:sp>
              <p:nvSpPr>
                <p:cNvPr id="12" name="ïŝḻïḑe"/>
                <p:cNvSpPr/>
                <p:nvPr/>
              </p:nvSpPr>
              <p:spPr>
                <a:xfrm>
                  <a:off x="1925286" y="1494446"/>
                  <a:ext cx="1940868" cy="382013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>
                  <a:normAutofit/>
                </a:bodyPr>
                <a:lstStyle/>
                <a:p>
                  <a:r>
                    <a:rPr lang="en-US" altLang="zh-CN" sz="1600" b="1" dirty="0"/>
                    <a:t>Text here</a:t>
                  </a:r>
                  <a:endParaRPr lang="zh-CN" altLang="en-US" sz="1600" b="1" dirty="0"/>
                </a:p>
              </p:txBody>
            </p:sp>
            <p:sp>
              <p:nvSpPr>
                <p:cNvPr id="13" name="ïṣḻiḓe"/>
                <p:cNvSpPr/>
                <p:nvPr/>
              </p:nvSpPr>
              <p:spPr>
                <a:xfrm>
                  <a:off x="1928598" y="1876459"/>
                  <a:ext cx="1935154" cy="54443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Supporting text here.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……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5" name="024983a2-1203-4a91-beee-ad922aaf8ec6" descr="RQoAAB+LCAAAAAAABADtVU1v2kAQ/S/b9kaQTeqm9Q1KaVG/UIjaRFUOG3uwV1qv0XqJIMj/vbPGZr0GQ0A59FD5gmffzLx5b/CuyWu1mgPxyTShUg0ZjSRNxgoS0iHjkPhiwXmHDJgImYg+y3Qxz4j/Z71Nq5/8Zir+mPJU/qJ8AbqAYIpRvnn1d5Is7EQyZLAqYm1YhO3U+jmbsQCuIQChKtB19EB813Peud6lh+zlIosR+mo0ckfD3icPITdFtpvnHTKFIBXhy/Z+27u6ct67Vu/hB/3YvdukqVT5zgRLFkkJc7oOhuiyFnKdTZCFIYc6bCwUyMet+K6OFb+nSmKDUSoTqrDh2snfmNk8r+toXmMRwhIrVWSJ5VVJUq/J3m3QB3oZJmmmWCpMxoTidgES2zNyI8lAkRxIxQLK+5xFIkGx9b4qCSqI8fRLKtlTKpR9/g1mCg+/AsxLEafsCdvNKM+gkiKmc/iBbXS9VD4U7+6Fq20EThV7bIFoTL6daovRYjRQHbvw/VZQow1OipTL8EbivNMqT0XsLG0byXWNcZczULcTkHqbBytLgHJ/mhgjIvEvnK5XIe7aqjimyt3+Kq6pcmvjy7d244669hzT2g3bFf6/cZZxlycaVwRuYKmOGdfqWr2CQb+cZcVHr7jaTnPL5NWN6ouIV1JuGDgHB2tOY7GxBql9nA9MUwp1whw6oz7BvqvjuDdmgpLBGSacof/uf6QfmIu6vqEDyaJYCciy57mzb9Uqlru+/JOz9U6x7dBs9/j8BZly2K1FCgAA"/>
          <p:cNvGrpSpPr>
            <a:grpSpLocks noChangeAspect="1"/>
          </p:cNvGrpSpPr>
          <p:nvPr/>
        </p:nvGrpSpPr>
        <p:grpSpPr>
          <a:xfrm>
            <a:off x="1778000" y="1360714"/>
            <a:ext cx="8636000" cy="4136572"/>
            <a:chOff x="1974057" y="1360714"/>
            <a:chExt cx="8636000" cy="4136572"/>
          </a:xfrm>
        </p:grpSpPr>
        <p:sp>
          <p:nvSpPr>
            <p:cNvPr id="6" name="AreaShape"/>
            <p:cNvSpPr/>
            <p:nvPr/>
          </p:nvSpPr>
          <p:spPr>
            <a:xfrm>
              <a:off x="1974057" y="1360714"/>
              <a:ext cx="8636000" cy="4136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ValueShape"/>
            <p:cNvSpPr/>
            <p:nvPr/>
          </p:nvSpPr>
          <p:spPr bwMode="auto">
            <a:xfrm>
              <a:off x="3089275" y="3429000"/>
              <a:ext cx="6010275" cy="844551"/>
            </a:xfrm>
            <a:custGeom>
              <a:avLst/>
              <a:gdLst>
                <a:gd name="connsiteX0" fmla="*/ 3167063 w 6010275"/>
                <a:gd name="connsiteY0" fmla="*/ 762000 h 844551"/>
                <a:gd name="connsiteX1" fmla="*/ 3238501 w 6010275"/>
                <a:gd name="connsiteY1" fmla="*/ 762000 h 844551"/>
                <a:gd name="connsiteX2" fmla="*/ 3238501 w 6010275"/>
                <a:gd name="connsiteY2" fmla="*/ 844550 h 844551"/>
                <a:gd name="connsiteX3" fmla="*/ 3167063 w 6010275"/>
                <a:gd name="connsiteY3" fmla="*/ 844550 h 844551"/>
                <a:gd name="connsiteX4" fmla="*/ 527050 w 6010275"/>
                <a:gd name="connsiteY4" fmla="*/ 762000 h 844551"/>
                <a:gd name="connsiteX5" fmla="*/ 600075 w 6010275"/>
                <a:gd name="connsiteY5" fmla="*/ 762000 h 844551"/>
                <a:gd name="connsiteX6" fmla="*/ 600075 w 6010275"/>
                <a:gd name="connsiteY6" fmla="*/ 844550 h 844551"/>
                <a:gd name="connsiteX7" fmla="*/ 527050 w 6010275"/>
                <a:gd name="connsiteY7" fmla="*/ 844550 h 844551"/>
                <a:gd name="connsiteX8" fmla="*/ 5278438 w 6010275"/>
                <a:gd name="connsiteY8" fmla="*/ 738188 h 844551"/>
                <a:gd name="connsiteX9" fmla="*/ 5349876 w 6010275"/>
                <a:gd name="connsiteY9" fmla="*/ 738188 h 844551"/>
                <a:gd name="connsiteX10" fmla="*/ 5349876 w 6010275"/>
                <a:gd name="connsiteY10" fmla="*/ 844551 h 844551"/>
                <a:gd name="connsiteX11" fmla="*/ 5278438 w 6010275"/>
                <a:gd name="connsiteY11" fmla="*/ 844551 h 844551"/>
                <a:gd name="connsiteX12" fmla="*/ 3957638 w 6010275"/>
                <a:gd name="connsiteY12" fmla="*/ 738188 h 844551"/>
                <a:gd name="connsiteX13" fmla="*/ 4030663 w 6010275"/>
                <a:gd name="connsiteY13" fmla="*/ 738188 h 844551"/>
                <a:gd name="connsiteX14" fmla="*/ 4030663 w 6010275"/>
                <a:gd name="connsiteY14" fmla="*/ 844551 h 844551"/>
                <a:gd name="connsiteX15" fmla="*/ 3957638 w 6010275"/>
                <a:gd name="connsiteY15" fmla="*/ 844551 h 844551"/>
                <a:gd name="connsiteX16" fmla="*/ 1319213 w 6010275"/>
                <a:gd name="connsiteY16" fmla="*/ 738188 h 844551"/>
                <a:gd name="connsiteX17" fmla="*/ 1392238 w 6010275"/>
                <a:gd name="connsiteY17" fmla="*/ 738188 h 844551"/>
                <a:gd name="connsiteX18" fmla="*/ 1392238 w 6010275"/>
                <a:gd name="connsiteY18" fmla="*/ 844551 h 844551"/>
                <a:gd name="connsiteX19" fmla="*/ 1319213 w 6010275"/>
                <a:gd name="connsiteY19" fmla="*/ 844551 h 844551"/>
                <a:gd name="connsiteX20" fmla="*/ 3035300 w 6010275"/>
                <a:gd name="connsiteY20" fmla="*/ 677863 h 844551"/>
                <a:gd name="connsiteX21" fmla="*/ 3106738 w 6010275"/>
                <a:gd name="connsiteY21" fmla="*/ 677863 h 844551"/>
                <a:gd name="connsiteX22" fmla="*/ 3106738 w 6010275"/>
                <a:gd name="connsiteY22" fmla="*/ 844551 h 844551"/>
                <a:gd name="connsiteX23" fmla="*/ 3035300 w 6010275"/>
                <a:gd name="connsiteY23" fmla="*/ 844551 h 844551"/>
                <a:gd name="connsiteX24" fmla="*/ 395288 w 6010275"/>
                <a:gd name="connsiteY24" fmla="*/ 677863 h 844551"/>
                <a:gd name="connsiteX25" fmla="*/ 468313 w 6010275"/>
                <a:gd name="connsiteY25" fmla="*/ 677863 h 844551"/>
                <a:gd name="connsiteX26" fmla="*/ 468313 w 6010275"/>
                <a:gd name="connsiteY26" fmla="*/ 844551 h 844551"/>
                <a:gd name="connsiteX27" fmla="*/ 395288 w 6010275"/>
                <a:gd name="connsiteY27" fmla="*/ 844551 h 844551"/>
                <a:gd name="connsiteX28" fmla="*/ 5145088 w 6010275"/>
                <a:gd name="connsiteY28" fmla="*/ 635000 h 844551"/>
                <a:gd name="connsiteX29" fmla="*/ 5218113 w 6010275"/>
                <a:gd name="connsiteY29" fmla="*/ 635000 h 844551"/>
                <a:gd name="connsiteX30" fmla="*/ 5218113 w 6010275"/>
                <a:gd name="connsiteY30" fmla="*/ 844550 h 844551"/>
                <a:gd name="connsiteX31" fmla="*/ 5145088 w 6010275"/>
                <a:gd name="connsiteY31" fmla="*/ 844550 h 844551"/>
                <a:gd name="connsiteX32" fmla="*/ 2506663 w 6010275"/>
                <a:gd name="connsiteY32" fmla="*/ 635000 h 844551"/>
                <a:gd name="connsiteX33" fmla="*/ 2579688 w 6010275"/>
                <a:gd name="connsiteY33" fmla="*/ 635000 h 844551"/>
                <a:gd name="connsiteX34" fmla="*/ 2579688 w 6010275"/>
                <a:gd name="connsiteY34" fmla="*/ 844550 h 844551"/>
                <a:gd name="connsiteX35" fmla="*/ 2506663 w 6010275"/>
                <a:gd name="connsiteY35" fmla="*/ 844550 h 844551"/>
                <a:gd name="connsiteX36" fmla="*/ 5673725 w 6010275"/>
                <a:gd name="connsiteY36" fmla="*/ 604838 h 844551"/>
                <a:gd name="connsiteX37" fmla="*/ 5746750 w 6010275"/>
                <a:gd name="connsiteY37" fmla="*/ 604838 h 844551"/>
                <a:gd name="connsiteX38" fmla="*/ 5746750 w 6010275"/>
                <a:gd name="connsiteY38" fmla="*/ 844551 h 844551"/>
                <a:gd name="connsiteX39" fmla="*/ 5673725 w 6010275"/>
                <a:gd name="connsiteY39" fmla="*/ 844551 h 844551"/>
                <a:gd name="connsiteX40" fmla="*/ 4354513 w 6010275"/>
                <a:gd name="connsiteY40" fmla="*/ 604838 h 844551"/>
                <a:gd name="connsiteX41" fmla="*/ 4427538 w 6010275"/>
                <a:gd name="connsiteY41" fmla="*/ 604838 h 844551"/>
                <a:gd name="connsiteX42" fmla="*/ 4427538 w 6010275"/>
                <a:gd name="connsiteY42" fmla="*/ 844551 h 844551"/>
                <a:gd name="connsiteX43" fmla="*/ 4354513 w 6010275"/>
                <a:gd name="connsiteY43" fmla="*/ 844551 h 844551"/>
                <a:gd name="connsiteX44" fmla="*/ 1714500 w 6010275"/>
                <a:gd name="connsiteY44" fmla="*/ 604838 h 844551"/>
                <a:gd name="connsiteX45" fmla="*/ 1787525 w 6010275"/>
                <a:gd name="connsiteY45" fmla="*/ 604838 h 844551"/>
                <a:gd name="connsiteX46" fmla="*/ 1787525 w 6010275"/>
                <a:gd name="connsiteY46" fmla="*/ 844551 h 844551"/>
                <a:gd name="connsiteX47" fmla="*/ 1714500 w 6010275"/>
                <a:gd name="connsiteY47" fmla="*/ 844551 h 844551"/>
                <a:gd name="connsiteX48" fmla="*/ 2638425 w 6010275"/>
                <a:gd name="connsiteY48" fmla="*/ 577850 h 844551"/>
                <a:gd name="connsiteX49" fmla="*/ 2711450 w 6010275"/>
                <a:gd name="connsiteY49" fmla="*/ 577850 h 844551"/>
                <a:gd name="connsiteX50" fmla="*/ 2711450 w 6010275"/>
                <a:gd name="connsiteY50" fmla="*/ 844550 h 844551"/>
                <a:gd name="connsiteX51" fmla="*/ 2638425 w 6010275"/>
                <a:gd name="connsiteY51" fmla="*/ 844550 h 844551"/>
                <a:gd name="connsiteX52" fmla="*/ 0 w 6010275"/>
                <a:gd name="connsiteY52" fmla="*/ 577850 h 844551"/>
                <a:gd name="connsiteX53" fmla="*/ 73025 w 6010275"/>
                <a:gd name="connsiteY53" fmla="*/ 577850 h 844551"/>
                <a:gd name="connsiteX54" fmla="*/ 73025 w 6010275"/>
                <a:gd name="connsiteY54" fmla="*/ 844550 h 844551"/>
                <a:gd name="connsiteX55" fmla="*/ 0 w 6010275"/>
                <a:gd name="connsiteY55" fmla="*/ 844550 h 844551"/>
                <a:gd name="connsiteX56" fmla="*/ 3298825 w 6010275"/>
                <a:gd name="connsiteY56" fmla="*/ 574675 h 844551"/>
                <a:gd name="connsiteX57" fmla="*/ 3371850 w 6010275"/>
                <a:gd name="connsiteY57" fmla="*/ 574675 h 844551"/>
                <a:gd name="connsiteX58" fmla="*/ 3371850 w 6010275"/>
                <a:gd name="connsiteY58" fmla="*/ 844550 h 844551"/>
                <a:gd name="connsiteX59" fmla="*/ 3298825 w 6010275"/>
                <a:gd name="connsiteY59" fmla="*/ 844550 h 844551"/>
                <a:gd name="connsiteX60" fmla="*/ 658813 w 6010275"/>
                <a:gd name="connsiteY60" fmla="*/ 574675 h 844551"/>
                <a:gd name="connsiteX61" fmla="*/ 731838 w 6010275"/>
                <a:gd name="connsiteY61" fmla="*/ 574675 h 844551"/>
                <a:gd name="connsiteX62" fmla="*/ 731838 w 6010275"/>
                <a:gd name="connsiteY62" fmla="*/ 844550 h 844551"/>
                <a:gd name="connsiteX63" fmla="*/ 658813 w 6010275"/>
                <a:gd name="connsiteY63" fmla="*/ 844550 h 844551"/>
                <a:gd name="connsiteX64" fmla="*/ 4749800 w 6010275"/>
                <a:gd name="connsiteY64" fmla="*/ 534988 h 844551"/>
                <a:gd name="connsiteX65" fmla="*/ 4822825 w 6010275"/>
                <a:gd name="connsiteY65" fmla="*/ 534988 h 844551"/>
                <a:gd name="connsiteX66" fmla="*/ 4822825 w 6010275"/>
                <a:gd name="connsiteY66" fmla="*/ 844551 h 844551"/>
                <a:gd name="connsiteX67" fmla="*/ 4749800 w 6010275"/>
                <a:gd name="connsiteY67" fmla="*/ 844551 h 844551"/>
                <a:gd name="connsiteX68" fmla="*/ 2111375 w 6010275"/>
                <a:gd name="connsiteY68" fmla="*/ 534988 h 844551"/>
                <a:gd name="connsiteX69" fmla="*/ 2182813 w 6010275"/>
                <a:gd name="connsiteY69" fmla="*/ 534988 h 844551"/>
                <a:gd name="connsiteX70" fmla="*/ 2182813 w 6010275"/>
                <a:gd name="connsiteY70" fmla="*/ 844551 h 844551"/>
                <a:gd name="connsiteX71" fmla="*/ 2111375 w 6010275"/>
                <a:gd name="connsiteY71" fmla="*/ 844551 h 844551"/>
                <a:gd name="connsiteX72" fmla="*/ 3825875 w 6010275"/>
                <a:gd name="connsiteY72" fmla="*/ 485775 h 844551"/>
                <a:gd name="connsiteX73" fmla="*/ 3898900 w 6010275"/>
                <a:gd name="connsiteY73" fmla="*/ 485775 h 844551"/>
                <a:gd name="connsiteX74" fmla="*/ 3898900 w 6010275"/>
                <a:gd name="connsiteY74" fmla="*/ 844550 h 844551"/>
                <a:gd name="connsiteX75" fmla="*/ 3825875 w 6010275"/>
                <a:gd name="connsiteY75" fmla="*/ 844550 h 844551"/>
                <a:gd name="connsiteX76" fmla="*/ 5541963 w 6010275"/>
                <a:gd name="connsiteY76" fmla="*/ 465138 h 844551"/>
                <a:gd name="connsiteX77" fmla="*/ 5614988 w 6010275"/>
                <a:gd name="connsiteY77" fmla="*/ 465138 h 844551"/>
                <a:gd name="connsiteX78" fmla="*/ 5614988 w 6010275"/>
                <a:gd name="connsiteY78" fmla="*/ 844551 h 844551"/>
                <a:gd name="connsiteX79" fmla="*/ 5541963 w 6010275"/>
                <a:gd name="connsiteY79" fmla="*/ 844551 h 844551"/>
                <a:gd name="connsiteX80" fmla="*/ 4222750 w 6010275"/>
                <a:gd name="connsiteY80" fmla="*/ 465138 h 844551"/>
                <a:gd name="connsiteX81" fmla="*/ 4294188 w 6010275"/>
                <a:gd name="connsiteY81" fmla="*/ 465138 h 844551"/>
                <a:gd name="connsiteX82" fmla="*/ 4294188 w 6010275"/>
                <a:gd name="connsiteY82" fmla="*/ 844551 h 844551"/>
                <a:gd name="connsiteX83" fmla="*/ 4222750 w 6010275"/>
                <a:gd name="connsiteY83" fmla="*/ 844551 h 844551"/>
                <a:gd name="connsiteX84" fmla="*/ 1582738 w 6010275"/>
                <a:gd name="connsiteY84" fmla="*/ 465138 h 844551"/>
                <a:gd name="connsiteX85" fmla="*/ 1655763 w 6010275"/>
                <a:gd name="connsiteY85" fmla="*/ 465138 h 844551"/>
                <a:gd name="connsiteX86" fmla="*/ 1655763 w 6010275"/>
                <a:gd name="connsiteY86" fmla="*/ 844551 h 844551"/>
                <a:gd name="connsiteX87" fmla="*/ 1582738 w 6010275"/>
                <a:gd name="connsiteY87" fmla="*/ 844551 h 844551"/>
                <a:gd name="connsiteX88" fmla="*/ 2901950 w 6010275"/>
                <a:gd name="connsiteY88" fmla="*/ 438150 h 844551"/>
                <a:gd name="connsiteX89" fmla="*/ 2974975 w 6010275"/>
                <a:gd name="connsiteY89" fmla="*/ 438150 h 844551"/>
                <a:gd name="connsiteX90" fmla="*/ 2974975 w 6010275"/>
                <a:gd name="connsiteY90" fmla="*/ 844550 h 844551"/>
                <a:gd name="connsiteX91" fmla="*/ 2901950 w 6010275"/>
                <a:gd name="connsiteY91" fmla="*/ 844550 h 844551"/>
                <a:gd name="connsiteX92" fmla="*/ 263525 w 6010275"/>
                <a:gd name="connsiteY92" fmla="*/ 438150 h 844551"/>
                <a:gd name="connsiteX93" fmla="*/ 336550 w 6010275"/>
                <a:gd name="connsiteY93" fmla="*/ 438150 h 844551"/>
                <a:gd name="connsiteX94" fmla="*/ 336550 w 6010275"/>
                <a:gd name="connsiteY94" fmla="*/ 844550 h 844551"/>
                <a:gd name="connsiteX95" fmla="*/ 263525 w 6010275"/>
                <a:gd name="connsiteY95" fmla="*/ 844550 h 844551"/>
                <a:gd name="connsiteX96" fmla="*/ 4881563 w 6010275"/>
                <a:gd name="connsiteY96" fmla="*/ 422275 h 844551"/>
                <a:gd name="connsiteX97" fmla="*/ 4954588 w 6010275"/>
                <a:gd name="connsiteY97" fmla="*/ 422275 h 844551"/>
                <a:gd name="connsiteX98" fmla="*/ 4954588 w 6010275"/>
                <a:gd name="connsiteY98" fmla="*/ 844550 h 844551"/>
                <a:gd name="connsiteX99" fmla="*/ 4881563 w 6010275"/>
                <a:gd name="connsiteY99" fmla="*/ 844550 h 844551"/>
                <a:gd name="connsiteX100" fmla="*/ 2243138 w 6010275"/>
                <a:gd name="connsiteY100" fmla="*/ 422275 h 844551"/>
                <a:gd name="connsiteX101" fmla="*/ 2316163 w 6010275"/>
                <a:gd name="connsiteY101" fmla="*/ 422275 h 844551"/>
                <a:gd name="connsiteX102" fmla="*/ 2316163 w 6010275"/>
                <a:gd name="connsiteY102" fmla="*/ 844550 h 844551"/>
                <a:gd name="connsiteX103" fmla="*/ 2243138 w 6010275"/>
                <a:gd name="connsiteY103" fmla="*/ 844550 h 844551"/>
                <a:gd name="connsiteX104" fmla="*/ 5937250 w 6010275"/>
                <a:gd name="connsiteY104" fmla="*/ 385763 h 844551"/>
                <a:gd name="connsiteX105" fmla="*/ 6010275 w 6010275"/>
                <a:gd name="connsiteY105" fmla="*/ 385763 h 844551"/>
                <a:gd name="connsiteX106" fmla="*/ 6010275 w 6010275"/>
                <a:gd name="connsiteY106" fmla="*/ 844551 h 844551"/>
                <a:gd name="connsiteX107" fmla="*/ 5937250 w 6010275"/>
                <a:gd name="connsiteY107" fmla="*/ 844551 h 844551"/>
                <a:gd name="connsiteX108" fmla="*/ 4618038 w 6010275"/>
                <a:gd name="connsiteY108" fmla="*/ 385763 h 844551"/>
                <a:gd name="connsiteX109" fmla="*/ 4691063 w 6010275"/>
                <a:gd name="connsiteY109" fmla="*/ 385763 h 844551"/>
                <a:gd name="connsiteX110" fmla="*/ 4691063 w 6010275"/>
                <a:gd name="connsiteY110" fmla="*/ 844551 h 844551"/>
                <a:gd name="connsiteX111" fmla="*/ 4618038 w 6010275"/>
                <a:gd name="connsiteY111" fmla="*/ 844551 h 844551"/>
                <a:gd name="connsiteX112" fmla="*/ 5805488 w 6010275"/>
                <a:gd name="connsiteY112" fmla="*/ 358775 h 844551"/>
                <a:gd name="connsiteX113" fmla="*/ 5878513 w 6010275"/>
                <a:gd name="connsiteY113" fmla="*/ 358775 h 844551"/>
                <a:gd name="connsiteX114" fmla="*/ 5878513 w 6010275"/>
                <a:gd name="connsiteY114" fmla="*/ 844550 h 844551"/>
                <a:gd name="connsiteX115" fmla="*/ 5805488 w 6010275"/>
                <a:gd name="connsiteY115" fmla="*/ 844550 h 844551"/>
                <a:gd name="connsiteX116" fmla="*/ 4486275 w 6010275"/>
                <a:gd name="connsiteY116" fmla="*/ 358775 h 844551"/>
                <a:gd name="connsiteX117" fmla="*/ 4559300 w 6010275"/>
                <a:gd name="connsiteY117" fmla="*/ 358775 h 844551"/>
                <a:gd name="connsiteX118" fmla="*/ 4559300 w 6010275"/>
                <a:gd name="connsiteY118" fmla="*/ 844550 h 844551"/>
                <a:gd name="connsiteX119" fmla="*/ 4486275 w 6010275"/>
                <a:gd name="connsiteY119" fmla="*/ 844550 h 844551"/>
                <a:gd name="connsiteX120" fmla="*/ 1847850 w 6010275"/>
                <a:gd name="connsiteY120" fmla="*/ 358775 h 844551"/>
                <a:gd name="connsiteX121" fmla="*/ 1919288 w 6010275"/>
                <a:gd name="connsiteY121" fmla="*/ 358775 h 844551"/>
                <a:gd name="connsiteX122" fmla="*/ 1919288 w 6010275"/>
                <a:gd name="connsiteY122" fmla="*/ 844550 h 844551"/>
                <a:gd name="connsiteX123" fmla="*/ 1847850 w 6010275"/>
                <a:gd name="connsiteY123" fmla="*/ 844550 h 844551"/>
                <a:gd name="connsiteX124" fmla="*/ 3694113 w 6010275"/>
                <a:gd name="connsiteY124" fmla="*/ 352425 h 844551"/>
                <a:gd name="connsiteX125" fmla="*/ 3767138 w 6010275"/>
                <a:gd name="connsiteY125" fmla="*/ 352425 h 844551"/>
                <a:gd name="connsiteX126" fmla="*/ 3767138 w 6010275"/>
                <a:gd name="connsiteY126" fmla="*/ 844550 h 844551"/>
                <a:gd name="connsiteX127" fmla="*/ 3694113 w 6010275"/>
                <a:gd name="connsiteY127" fmla="*/ 844550 h 844551"/>
                <a:gd name="connsiteX128" fmla="*/ 1187450 w 6010275"/>
                <a:gd name="connsiteY128" fmla="*/ 325438 h 844551"/>
                <a:gd name="connsiteX129" fmla="*/ 1260475 w 6010275"/>
                <a:gd name="connsiteY129" fmla="*/ 325438 h 844551"/>
                <a:gd name="connsiteX130" fmla="*/ 1260475 w 6010275"/>
                <a:gd name="connsiteY130" fmla="*/ 844551 h 844551"/>
                <a:gd name="connsiteX131" fmla="*/ 1187450 w 6010275"/>
                <a:gd name="connsiteY131" fmla="*/ 844551 h 844551"/>
                <a:gd name="connsiteX132" fmla="*/ 5410200 w 6010275"/>
                <a:gd name="connsiteY132" fmla="*/ 239713 h 844551"/>
                <a:gd name="connsiteX133" fmla="*/ 5481638 w 6010275"/>
                <a:gd name="connsiteY133" fmla="*/ 239713 h 844551"/>
                <a:gd name="connsiteX134" fmla="*/ 5481638 w 6010275"/>
                <a:gd name="connsiteY134" fmla="*/ 844551 h 844551"/>
                <a:gd name="connsiteX135" fmla="*/ 5410200 w 6010275"/>
                <a:gd name="connsiteY135" fmla="*/ 844551 h 844551"/>
                <a:gd name="connsiteX136" fmla="*/ 4090988 w 6010275"/>
                <a:gd name="connsiteY136" fmla="*/ 239713 h 844551"/>
                <a:gd name="connsiteX137" fmla="*/ 4162426 w 6010275"/>
                <a:gd name="connsiteY137" fmla="*/ 239713 h 844551"/>
                <a:gd name="connsiteX138" fmla="*/ 4162426 w 6010275"/>
                <a:gd name="connsiteY138" fmla="*/ 844551 h 844551"/>
                <a:gd name="connsiteX139" fmla="*/ 4090988 w 6010275"/>
                <a:gd name="connsiteY139" fmla="*/ 844551 h 844551"/>
                <a:gd name="connsiteX140" fmla="*/ 3562350 w 6010275"/>
                <a:gd name="connsiteY140" fmla="*/ 239713 h 844551"/>
                <a:gd name="connsiteX141" fmla="*/ 3635375 w 6010275"/>
                <a:gd name="connsiteY141" fmla="*/ 239713 h 844551"/>
                <a:gd name="connsiteX142" fmla="*/ 3635375 w 6010275"/>
                <a:gd name="connsiteY142" fmla="*/ 844551 h 844551"/>
                <a:gd name="connsiteX143" fmla="*/ 3562350 w 6010275"/>
                <a:gd name="connsiteY143" fmla="*/ 844551 h 844551"/>
                <a:gd name="connsiteX144" fmla="*/ 1979613 w 6010275"/>
                <a:gd name="connsiteY144" fmla="*/ 225425 h 844551"/>
                <a:gd name="connsiteX145" fmla="*/ 2051051 w 6010275"/>
                <a:gd name="connsiteY145" fmla="*/ 225425 h 844551"/>
                <a:gd name="connsiteX146" fmla="*/ 2051051 w 6010275"/>
                <a:gd name="connsiteY146" fmla="*/ 844550 h 844551"/>
                <a:gd name="connsiteX147" fmla="*/ 1979613 w 6010275"/>
                <a:gd name="connsiteY147" fmla="*/ 844550 h 844551"/>
                <a:gd name="connsiteX148" fmla="*/ 2770188 w 6010275"/>
                <a:gd name="connsiteY148" fmla="*/ 200025 h 844551"/>
                <a:gd name="connsiteX149" fmla="*/ 2843213 w 6010275"/>
                <a:gd name="connsiteY149" fmla="*/ 200025 h 844551"/>
                <a:gd name="connsiteX150" fmla="*/ 2843213 w 6010275"/>
                <a:gd name="connsiteY150" fmla="*/ 844550 h 844551"/>
                <a:gd name="connsiteX151" fmla="*/ 2770188 w 6010275"/>
                <a:gd name="connsiteY151" fmla="*/ 844550 h 844551"/>
                <a:gd name="connsiteX152" fmla="*/ 131763 w 6010275"/>
                <a:gd name="connsiteY152" fmla="*/ 200025 h 844551"/>
                <a:gd name="connsiteX153" fmla="*/ 204788 w 6010275"/>
                <a:gd name="connsiteY153" fmla="*/ 200025 h 844551"/>
                <a:gd name="connsiteX154" fmla="*/ 204788 w 6010275"/>
                <a:gd name="connsiteY154" fmla="*/ 844550 h 844551"/>
                <a:gd name="connsiteX155" fmla="*/ 131763 w 6010275"/>
                <a:gd name="connsiteY155" fmla="*/ 844550 h 844551"/>
                <a:gd name="connsiteX156" fmla="*/ 1055688 w 6010275"/>
                <a:gd name="connsiteY156" fmla="*/ 192088 h 844551"/>
                <a:gd name="connsiteX157" fmla="*/ 1128713 w 6010275"/>
                <a:gd name="connsiteY157" fmla="*/ 192088 h 844551"/>
                <a:gd name="connsiteX158" fmla="*/ 1128713 w 6010275"/>
                <a:gd name="connsiteY158" fmla="*/ 844551 h 844551"/>
                <a:gd name="connsiteX159" fmla="*/ 1055688 w 6010275"/>
                <a:gd name="connsiteY159" fmla="*/ 844551 h 844551"/>
                <a:gd name="connsiteX160" fmla="*/ 3430588 w 6010275"/>
                <a:gd name="connsiteY160" fmla="*/ 158750 h 844551"/>
                <a:gd name="connsiteX161" fmla="*/ 3503613 w 6010275"/>
                <a:gd name="connsiteY161" fmla="*/ 158750 h 844551"/>
                <a:gd name="connsiteX162" fmla="*/ 3503613 w 6010275"/>
                <a:gd name="connsiteY162" fmla="*/ 844550 h 844551"/>
                <a:gd name="connsiteX163" fmla="*/ 3430588 w 6010275"/>
                <a:gd name="connsiteY163" fmla="*/ 844550 h 844551"/>
                <a:gd name="connsiteX164" fmla="*/ 5013325 w 6010275"/>
                <a:gd name="connsiteY164" fmla="*/ 133350 h 844551"/>
                <a:gd name="connsiteX165" fmla="*/ 5086350 w 6010275"/>
                <a:gd name="connsiteY165" fmla="*/ 133350 h 844551"/>
                <a:gd name="connsiteX166" fmla="*/ 5086350 w 6010275"/>
                <a:gd name="connsiteY166" fmla="*/ 844550 h 844551"/>
                <a:gd name="connsiteX167" fmla="*/ 5013325 w 6010275"/>
                <a:gd name="connsiteY167" fmla="*/ 844550 h 844551"/>
                <a:gd name="connsiteX168" fmla="*/ 2374900 w 6010275"/>
                <a:gd name="connsiteY168" fmla="*/ 79375 h 844551"/>
                <a:gd name="connsiteX169" fmla="*/ 2447925 w 6010275"/>
                <a:gd name="connsiteY169" fmla="*/ 79375 h 844551"/>
                <a:gd name="connsiteX170" fmla="*/ 2447925 w 6010275"/>
                <a:gd name="connsiteY170" fmla="*/ 844550 h 844551"/>
                <a:gd name="connsiteX171" fmla="*/ 2374900 w 6010275"/>
                <a:gd name="connsiteY171" fmla="*/ 844550 h 844551"/>
                <a:gd name="connsiteX172" fmla="*/ 1450975 w 6010275"/>
                <a:gd name="connsiteY172" fmla="*/ 79375 h 844551"/>
                <a:gd name="connsiteX173" fmla="*/ 1524000 w 6010275"/>
                <a:gd name="connsiteY173" fmla="*/ 79375 h 844551"/>
                <a:gd name="connsiteX174" fmla="*/ 1524000 w 6010275"/>
                <a:gd name="connsiteY174" fmla="*/ 844550 h 844551"/>
                <a:gd name="connsiteX175" fmla="*/ 1450975 w 6010275"/>
                <a:gd name="connsiteY175" fmla="*/ 844550 h 844551"/>
                <a:gd name="connsiteX176" fmla="*/ 923925 w 6010275"/>
                <a:gd name="connsiteY176" fmla="*/ 79375 h 844551"/>
                <a:gd name="connsiteX177" fmla="*/ 995363 w 6010275"/>
                <a:gd name="connsiteY177" fmla="*/ 79375 h 844551"/>
                <a:gd name="connsiteX178" fmla="*/ 995363 w 6010275"/>
                <a:gd name="connsiteY178" fmla="*/ 844550 h 844551"/>
                <a:gd name="connsiteX179" fmla="*/ 923925 w 6010275"/>
                <a:gd name="connsiteY179" fmla="*/ 844550 h 844551"/>
                <a:gd name="connsiteX180" fmla="*/ 792163 w 6010275"/>
                <a:gd name="connsiteY180" fmla="*/ 0 h 844551"/>
                <a:gd name="connsiteX181" fmla="*/ 863601 w 6010275"/>
                <a:gd name="connsiteY181" fmla="*/ 0 h 844551"/>
                <a:gd name="connsiteX182" fmla="*/ 863601 w 6010275"/>
                <a:gd name="connsiteY182" fmla="*/ 844550 h 844551"/>
                <a:gd name="connsiteX183" fmla="*/ 792163 w 6010275"/>
                <a:gd name="connsiteY183" fmla="*/ 844550 h 84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010275" h="844551">
                  <a:moveTo>
                    <a:pt x="3167063" y="762000"/>
                  </a:moveTo>
                  <a:lnTo>
                    <a:pt x="3238501" y="762000"/>
                  </a:lnTo>
                  <a:lnTo>
                    <a:pt x="3238501" y="844550"/>
                  </a:lnTo>
                  <a:lnTo>
                    <a:pt x="3167063" y="844550"/>
                  </a:lnTo>
                  <a:close/>
                  <a:moveTo>
                    <a:pt x="527050" y="762000"/>
                  </a:moveTo>
                  <a:lnTo>
                    <a:pt x="600075" y="762000"/>
                  </a:lnTo>
                  <a:lnTo>
                    <a:pt x="600075" y="844550"/>
                  </a:lnTo>
                  <a:lnTo>
                    <a:pt x="527050" y="844550"/>
                  </a:lnTo>
                  <a:close/>
                  <a:moveTo>
                    <a:pt x="5278438" y="738188"/>
                  </a:moveTo>
                  <a:lnTo>
                    <a:pt x="5349876" y="738188"/>
                  </a:lnTo>
                  <a:lnTo>
                    <a:pt x="5349876" y="844551"/>
                  </a:lnTo>
                  <a:lnTo>
                    <a:pt x="5278438" y="844551"/>
                  </a:lnTo>
                  <a:close/>
                  <a:moveTo>
                    <a:pt x="3957638" y="738188"/>
                  </a:moveTo>
                  <a:lnTo>
                    <a:pt x="4030663" y="738188"/>
                  </a:lnTo>
                  <a:lnTo>
                    <a:pt x="4030663" y="844551"/>
                  </a:lnTo>
                  <a:lnTo>
                    <a:pt x="3957638" y="844551"/>
                  </a:lnTo>
                  <a:close/>
                  <a:moveTo>
                    <a:pt x="1319213" y="738188"/>
                  </a:moveTo>
                  <a:lnTo>
                    <a:pt x="1392238" y="738188"/>
                  </a:lnTo>
                  <a:lnTo>
                    <a:pt x="1392238" y="844551"/>
                  </a:lnTo>
                  <a:lnTo>
                    <a:pt x="1319213" y="844551"/>
                  </a:lnTo>
                  <a:close/>
                  <a:moveTo>
                    <a:pt x="3035300" y="677863"/>
                  </a:moveTo>
                  <a:lnTo>
                    <a:pt x="3106738" y="677863"/>
                  </a:lnTo>
                  <a:lnTo>
                    <a:pt x="3106738" y="844551"/>
                  </a:lnTo>
                  <a:lnTo>
                    <a:pt x="3035300" y="844551"/>
                  </a:lnTo>
                  <a:close/>
                  <a:moveTo>
                    <a:pt x="395288" y="677863"/>
                  </a:moveTo>
                  <a:lnTo>
                    <a:pt x="468313" y="677863"/>
                  </a:lnTo>
                  <a:lnTo>
                    <a:pt x="468313" y="844551"/>
                  </a:lnTo>
                  <a:lnTo>
                    <a:pt x="395288" y="844551"/>
                  </a:lnTo>
                  <a:close/>
                  <a:moveTo>
                    <a:pt x="5145088" y="635000"/>
                  </a:moveTo>
                  <a:lnTo>
                    <a:pt x="5218113" y="635000"/>
                  </a:lnTo>
                  <a:lnTo>
                    <a:pt x="5218113" y="844550"/>
                  </a:lnTo>
                  <a:lnTo>
                    <a:pt x="5145088" y="844550"/>
                  </a:lnTo>
                  <a:close/>
                  <a:moveTo>
                    <a:pt x="2506663" y="635000"/>
                  </a:moveTo>
                  <a:lnTo>
                    <a:pt x="2579688" y="635000"/>
                  </a:lnTo>
                  <a:lnTo>
                    <a:pt x="2579688" y="844550"/>
                  </a:lnTo>
                  <a:lnTo>
                    <a:pt x="2506663" y="844550"/>
                  </a:lnTo>
                  <a:close/>
                  <a:moveTo>
                    <a:pt x="5673725" y="604838"/>
                  </a:moveTo>
                  <a:lnTo>
                    <a:pt x="5746750" y="604838"/>
                  </a:lnTo>
                  <a:lnTo>
                    <a:pt x="5746750" y="844551"/>
                  </a:lnTo>
                  <a:lnTo>
                    <a:pt x="5673725" y="844551"/>
                  </a:lnTo>
                  <a:close/>
                  <a:moveTo>
                    <a:pt x="4354513" y="604838"/>
                  </a:moveTo>
                  <a:lnTo>
                    <a:pt x="4427538" y="604838"/>
                  </a:lnTo>
                  <a:lnTo>
                    <a:pt x="4427538" y="844551"/>
                  </a:lnTo>
                  <a:lnTo>
                    <a:pt x="4354513" y="844551"/>
                  </a:lnTo>
                  <a:close/>
                  <a:moveTo>
                    <a:pt x="1714500" y="604838"/>
                  </a:moveTo>
                  <a:lnTo>
                    <a:pt x="1787525" y="604838"/>
                  </a:lnTo>
                  <a:lnTo>
                    <a:pt x="1787525" y="844551"/>
                  </a:lnTo>
                  <a:lnTo>
                    <a:pt x="1714500" y="844551"/>
                  </a:lnTo>
                  <a:close/>
                  <a:moveTo>
                    <a:pt x="2638425" y="577850"/>
                  </a:moveTo>
                  <a:lnTo>
                    <a:pt x="2711450" y="577850"/>
                  </a:lnTo>
                  <a:lnTo>
                    <a:pt x="2711450" y="844550"/>
                  </a:lnTo>
                  <a:lnTo>
                    <a:pt x="2638425" y="844550"/>
                  </a:lnTo>
                  <a:close/>
                  <a:moveTo>
                    <a:pt x="0" y="577850"/>
                  </a:moveTo>
                  <a:lnTo>
                    <a:pt x="73025" y="577850"/>
                  </a:lnTo>
                  <a:lnTo>
                    <a:pt x="73025" y="844550"/>
                  </a:lnTo>
                  <a:lnTo>
                    <a:pt x="0" y="844550"/>
                  </a:lnTo>
                  <a:close/>
                  <a:moveTo>
                    <a:pt x="3298825" y="574675"/>
                  </a:moveTo>
                  <a:lnTo>
                    <a:pt x="3371850" y="574675"/>
                  </a:lnTo>
                  <a:lnTo>
                    <a:pt x="3371850" y="844550"/>
                  </a:lnTo>
                  <a:lnTo>
                    <a:pt x="3298825" y="844550"/>
                  </a:lnTo>
                  <a:close/>
                  <a:moveTo>
                    <a:pt x="658813" y="574675"/>
                  </a:moveTo>
                  <a:lnTo>
                    <a:pt x="731838" y="574675"/>
                  </a:lnTo>
                  <a:lnTo>
                    <a:pt x="731838" y="844550"/>
                  </a:lnTo>
                  <a:lnTo>
                    <a:pt x="658813" y="844550"/>
                  </a:lnTo>
                  <a:close/>
                  <a:moveTo>
                    <a:pt x="4749800" y="534988"/>
                  </a:moveTo>
                  <a:lnTo>
                    <a:pt x="4822825" y="534988"/>
                  </a:lnTo>
                  <a:lnTo>
                    <a:pt x="4822825" y="844551"/>
                  </a:lnTo>
                  <a:lnTo>
                    <a:pt x="4749800" y="844551"/>
                  </a:lnTo>
                  <a:close/>
                  <a:moveTo>
                    <a:pt x="2111375" y="534988"/>
                  </a:moveTo>
                  <a:lnTo>
                    <a:pt x="2182813" y="534988"/>
                  </a:lnTo>
                  <a:lnTo>
                    <a:pt x="2182813" y="844551"/>
                  </a:lnTo>
                  <a:lnTo>
                    <a:pt x="2111375" y="844551"/>
                  </a:lnTo>
                  <a:close/>
                  <a:moveTo>
                    <a:pt x="3825875" y="485775"/>
                  </a:moveTo>
                  <a:lnTo>
                    <a:pt x="3898900" y="485775"/>
                  </a:lnTo>
                  <a:lnTo>
                    <a:pt x="3898900" y="844550"/>
                  </a:lnTo>
                  <a:lnTo>
                    <a:pt x="3825875" y="844550"/>
                  </a:lnTo>
                  <a:close/>
                  <a:moveTo>
                    <a:pt x="5541963" y="465138"/>
                  </a:moveTo>
                  <a:lnTo>
                    <a:pt x="5614988" y="465138"/>
                  </a:lnTo>
                  <a:lnTo>
                    <a:pt x="5614988" y="844551"/>
                  </a:lnTo>
                  <a:lnTo>
                    <a:pt x="5541963" y="844551"/>
                  </a:lnTo>
                  <a:close/>
                  <a:moveTo>
                    <a:pt x="4222750" y="465138"/>
                  </a:moveTo>
                  <a:lnTo>
                    <a:pt x="4294188" y="465138"/>
                  </a:lnTo>
                  <a:lnTo>
                    <a:pt x="4294188" y="844551"/>
                  </a:lnTo>
                  <a:lnTo>
                    <a:pt x="4222750" y="844551"/>
                  </a:lnTo>
                  <a:close/>
                  <a:moveTo>
                    <a:pt x="1582738" y="465138"/>
                  </a:moveTo>
                  <a:lnTo>
                    <a:pt x="1655763" y="465138"/>
                  </a:lnTo>
                  <a:lnTo>
                    <a:pt x="1655763" y="844551"/>
                  </a:lnTo>
                  <a:lnTo>
                    <a:pt x="1582738" y="844551"/>
                  </a:lnTo>
                  <a:close/>
                  <a:moveTo>
                    <a:pt x="2901950" y="438150"/>
                  </a:moveTo>
                  <a:lnTo>
                    <a:pt x="2974975" y="438150"/>
                  </a:lnTo>
                  <a:lnTo>
                    <a:pt x="2974975" y="844550"/>
                  </a:lnTo>
                  <a:lnTo>
                    <a:pt x="2901950" y="844550"/>
                  </a:lnTo>
                  <a:close/>
                  <a:moveTo>
                    <a:pt x="263525" y="438150"/>
                  </a:moveTo>
                  <a:lnTo>
                    <a:pt x="336550" y="438150"/>
                  </a:lnTo>
                  <a:lnTo>
                    <a:pt x="336550" y="844550"/>
                  </a:lnTo>
                  <a:lnTo>
                    <a:pt x="263525" y="844550"/>
                  </a:lnTo>
                  <a:close/>
                  <a:moveTo>
                    <a:pt x="4881563" y="422275"/>
                  </a:moveTo>
                  <a:lnTo>
                    <a:pt x="4954588" y="422275"/>
                  </a:lnTo>
                  <a:lnTo>
                    <a:pt x="4954588" y="844550"/>
                  </a:lnTo>
                  <a:lnTo>
                    <a:pt x="4881563" y="844550"/>
                  </a:lnTo>
                  <a:close/>
                  <a:moveTo>
                    <a:pt x="2243138" y="422275"/>
                  </a:moveTo>
                  <a:lnTo>
                    <a:pt x="2316163" y="422275"/>
                  </a:lnTo>
                  <a:lnTo>
                    <a:pt x="2316163" y="844550"/>
                  </a:lnTo>
                  <a:lnTo>
                    <a:pt x="2243138" y="844550"/>
                  </a:lnTo>
                  <a:close/>
                  <a:moveTo>
                    <a:pt x="5937250" y="385763"/>
                  </a:moveTo>
                  <a:lnTo>
                    <a:pt x="6010275" y="385763"/>
                  </a:lnTo>
                  <a:lnTo>
                    <a:pt x="6010275" y="844551"/>
                  </a:lnTo>
                  <a:lnTo>
                    <a:pt x="5937250" y="844551"/>
                  </a:lnTo>
                  <a:close/>
                  <a:moveTo>
                    <a:pt x="4618038" y="385763"/>
                  </a:moveTo>
                  <a:lnTo>
                    <a:pt x="4691063" y="385763"/>
                  </a:lnTo>
                  <a:lnTo>
                    <a:pt x="4691063" y="844551"/>
                  </a:lnTo>
                  <a:lnTo>
                    <a:pt x="4618038" y="844551"/>
                  </a:lnTo>
                  <a:close/>
                  <a:moveTo>
                    <a:pt x="5805488" y="358775"/>
                  </a:moveTo>
                  <a:lnTo>
                    <a:pt x="5878513" y="358775"/>
                  </a:lnTo>
                  <a:lnTo>
                    <a:pt x="5878513" y="844550"/>
                  </a:lnTo>
                  <a:lnTo>
                    <a:pt x="5805488" y="844550"/>
                  </a:lnTo>
                  <a:close/>
                  <a:moveTo>
                    <a:pt x="4486275" y="358775"/>
                  </a:moveTo>
                  <a:lnTo>
                    <a:pt x="4559300" y="358775"/>
                  </a:lnTo>
                  <a:lnTo>
                    <a:pt x="4559300" y="844550"/>
                  </a:lnTo>
                  <a:lnTo>
                    <a:pt x="4486275" y="844550"/>
                  </a:lnTo>
                  <a:close/>
                  <a:moveTo>
                    <a:pt x="1847850" y="358775"/>
                  </a:moveTo>
                  <a:lnTo>
                    <a:pt x="1919288" y="358775"/>
                  </a:lnTo>
                  <a:lnTo>
                    <a:pt x="1919288" y="844550"/>
                  </a:lnTo>
                  <a:lnTo>
                    <a:pt x="1847850" y="844550"/>
                  </a:lnTo>
                  <a:close/>
                  <a:moveTo>
                    <a:pt x="3694113" y="352425"/>
                  </a:moveTo>
                  <a:lnTo>
                    <a:pt x="3767138" y="352425"/>
                  </a:lnTo>
                  <a:lnTo>
                    <a:pt x="3767138" y="844550"/>
                  </a:lnTo>
                  <a:lnTo>
                    <a:pt x="3694113" y="844550"/>
                  </a:lnTo>
                  <a:close/>
                  <a:moveTo>
                    <a:pt x="1187450" y="325438"/>
                  </a:moveTo>
                  <a:lnTo>
                    <a:pt x="1260475" y="325438"/>
                  </a:lnTo>
                  <a:lnTo>
                    <a:pt x="1260475" y="844551"/>
                  </a:lnTo>
                  <a:lnTo>
                    <a:pt x="1187450" y="844551"/>
                  </a:lnTo>
                  <a:close/>
                  <a:moveTo>
                    <a:pt x="5410200" y="239713"/>
                  </a:moveTo>
                  <a:lnTo>
                    <a:pt x="5481638" y="239713"/>
                  </a:lnTo>
                  <a:lnTo>
                    <a:pt x="5481638" y="844551"/>
                  </a:lnTo>
                  <a:lnTo>
                    <a:pt x="5410200" y="844551"/>
                  </a:lnTo>
                  <a:close/>
                  <a:moveTo>
                    <a:pt x="4090988" y="239713"/>
                  </a:moveTo>
                  <a:lnTo>
                    <a:pt x="4162426" y="239713"/>
                  </a:lnTo>
                  <a:lnTo>
                    <a:pt x="4162426" y="844551"/>
                  </a:lnTo>
                  <a:lnTo>
                    <a:pt x="4090988" y="844551"/>
                  </a:lnTo>
                  <a:close/>
                  <a:moveTo>
                    <a:pt x="3562350" y="239713"/>
                  </a:moveTo>
                  <a:lnTo>
                    <a:pt x="3635375" y="239713"/>
                  </a:lnTo>
                  <a:lnTo>
                    <a:pt x="3635375" y="844551"/>
                  </a:lnTo>
                  <a:lnTo>
                    <a:pt x="3562350" y="844551"/>
                  </a:lnTo>
                  <a:close/>
                  <a:moveTo>
                    <a:pt x="1979613" y="225425"/>
                  </a:moveTo>
                  <a:lnTo>
                    <a:pt x="2051051" y="225425"/>
                  </a:lnTo>
                  <a:lnTo>
                    <a:pt x="2051051" y="844550"/>
                  </a:lnTo>
                  <a:lnTo>
                    <a:pt x="1979613" y="844550"/>
                  </a:lnTo>
                  <a:close/>
                  <a:moveTo>
                    <a:pt x="2770188" y="200025"/>
                  </a:moveTo>
                  <a:lnTo>
                    <a:pt x="2843213" y="200025"/>
                  </a:lnTo>
                  <a:lnTo>
                    <a:pt x="2843213" y="844550"/>
                  </a:lnTo>
                  <a:lnTo>
                    <a:pt x="2770188" y="844550"/>
                  </a:lnTo>
                  <a:close/>
                  <a:moveTo>
                    <a:pt x="131763" y="200025"/>
                  </a:moveTo>
                  <a:lnTo>
                    <a:pt x="204788" y="200025"/>
                  </a:lnTo>
                  <a:lnTo>
                    <a:pt x="204788" y="844550"/>
                  </a:lnTo>
                  <a:lnTo>
                    <a:pt x="131763" y="844550"/>
                  </a:lnTo>
                  <a:close/>
                  <a:moveTo>
                    <a:pt x="1055688" y="192088"/>
                  </a:moveTo>
                  <a:lnTo>
                    <a:pt x="1128713" y="192088"/>
                  </a:lnTo>
                  <a:lnTo>
                    <a:pt x="1128713" y="844551"/>
                  </a:lnTo>
                  <a:lnTo>
                    <a:pt x="1055688" y="844551"/>
                  </a:lnTo>
                  <a:close/>
                  <a:moveTo>
                    <a:pt x="3430588" y="158750"/>
                  </a:moveTo>
                  <a:lnTo>
                    <a:pt x="3503613" y="158750"/>
                  </a:lnTo>
                  <a:lnTo>
                    <a:pt x="3503613" y="844550"/>
                  </a:lnTo>
                  <a:lnTo>
                    <a:pt x="3430588" y="844550"/>
                  </a:lnTo>
                  <a:close/>
                  <a:moveTo>
                    <a:pt x="5013325" y="133350"/>
                  </a:moveTo>
                  <a:lnTo>
                    <a:pt x="5086350" y="133350"/>
                  </a:lnTo>
                  <a:lnTo>
                    <a:pt x="5086350" y="844550"/>
                  </a:lnTo>
                  <a:lnTo>
                    <a:pt x="5013325" y="844550"/>
                  </a:lnTo>
                  <a:close/>
                  <a:moveTo>
                    <a:pt x="2374900" y="79375"/>
                  </a:moveTo>
                  <a:lnTo>
                    <a:pt x="2447925" y="79375"/>
                  </a:lnTo>
                  <a:lnTo>
                    <a:pt x="2447925" y="844550"/>
                  </a:lnTo>
                  <a:lnTo>
                    <a:pt x="2374900" y="844550"/>
                  </a:lnTo>
                  <a:close/>
                  <a:moveTo>
                    <a:pt x="1450975" y="79375"/>
                  </a:moveTo>
                  <a:lnTo>
                    <a:pt x="1524000" y="79375"/>
                  </a:lnTo>
                  <a:lnTo>
                    <a:pt x="1524000" y="844550"/>
                  </a:lnTo>
                  <a:lnTo>
                    <a:pt x="1450975" y="844550"/>
                  </a:lnTo>
                  <a:close/>
                  <a:moveTo>
                    <a:pt x="923925" y="79375"/>
                  </a:moveTo>
                  <a:lnTo>
                    <a:pt x="995363" y="79375"/>
                  </a:lnTo>
                  <a:lnTo>
                    <a:pt x="995363" y="844550"/>
                  </a:lnTo>
                  <a:lnTo>
                    <a:pt x="923925" y="844550"/>
                  </a:lnTo>
                  <a:close/>
                  <a:moveTo>
                    <a:pt x="792163" y="0"/>
                  </a:moveTo>
                  <a:lnTo>
                    <a:pt x="863601" y="0"/>
                  </a:lnTo>
                  <a:lnTo>
                    <a:pt x="863601" y="844550"/>
                  </a:lnTo>
                  <a:lnTo>
                    <a:pt x="792163" y="844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D2E5"/>
                </a:gs>
                <a:gs pos="100000">
                  <a:srgbClr val="D9D9D9"/>
                </a:gs>
                <a:gs pos="55000">
                  <a:srgbClr val="1FD2E5"/>
                </a:gs>
                <a:gs pos="55100">
                  <a:srgbClr val="D9D9D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CustomText1"/>
            <p:cNvSpPr/>
            <p:nvPr/>
          </p:nvSpPr>
          <p:spPr>
            <a:xfrm>
              <a:off x="3048824" y="2262097"/>
              <a:ext cx="2223264" cy="3794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rgbClr val="1FD2E5"/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9" name="CustomText2"/>
            <p:cNvSpPr/>
            <p:nvPr/>
          </p:nvSpPr>
          <p:spPr>
            <a:xfrm>
              <a:off x="3048824" y="1906599"/>
              <a:ext cx="2223264" cy="437958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0" name="CustomText1"/>
            <p:cNvSpPr/>
            <p:nvPr/>
          </p:nvSpPr>
          <p:spPr>
            <a:xfrm>
              <a:off x="5484541" y="4488157"/>
              <a:ext cx="3726405" cy="51467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Supporting text here Supporting text  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en-US" altLang="zh-CN" sz="1100" dirty="0">
                  <a:solidFill>
                    <a:schemeClr val="bg2">
                      <a:lumMod val="50000"/>
                    </a:schemeClr>
                  </a:solidFill>
                </a:rPr>
                <a:t>Supporting text here Supporting text here</a:t>
              </a:r>
            </a:p>
            <a:p>
              <a:pPr algn="r">
                <a:lnSpc>
                  <a:spcPct val="120000"/>
                </a:lnSpc>
                <a:defRPr/>
              </a:pPr>
              <a:endParaRPr lang="en-US" altLang="zh-CN" sz="11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r">
                <a:lnSpc>
                  <a:spcPct val="120000"/>
                </a:lnSpc>
                <a:defRPr/>
              </a:pPr>
              <a:endParaRPr lang="en-US" altLang="zh-CN" sz="11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" name="ValueText"/>
            <p:cNvSpPr txBox="1"/>
            <p:nvPr/>
          </p:nvSpPr>
          <p:spPr>
            <a:xfrm>
              <a:off x="6273664" y="2824552"/>
              <a:ext cx="428408" cy="321306"/>
            </a:xfrm>
            <a:prstGeom prst="rect">
              <a:avLst/>
            </a:prstGeom>
            <a:noFill/>
          </p:spPr>
          <p:txBody>
            <a:bodyPr wrap="none" rtlCol="0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1FD2E5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55%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FD2E5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2" name="SorbShape"/>
            <p:cNvSpPr/>
            <p:nvPr/>
          </p:nvSpPr>
          <p:spPr bwMode="auto">
            <a:xfrm>
              <a:off x="6301982" y="3242250"/>
              <a:ext cx="185886" cy="127735"/>
            </a:xfrm>
            <a:custGeom>
              <a:avLst/>
              <a:gdLst>
                <a:gd name="T0" fmla="*/ 59 w 118"/>
                <a:gd name="T1" fmla="*/ 74 h 74"/>
                <a:gd name="T2" fmla="*/ 118 w 118"/>
                <a:gd name="T3" fmla="*/ 0 h 74"/>
                <a:gd name="T4" fmla="*/ 0 w 118"/>
                <a:gd name="T5" fmla="*/ 0 h 74"/>
                <a:gd name="T6" fmla="*/ 59 w 11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74">
                  <a:moveTo>
                    <a:pt x="59" y="74"/>
                  </a:moveTo>
                  <a:lnTo>
                    <a:pt x="118" y="0"/>
                  </a:lnTo>
                  <a:lnTo>
                    <a:pt x="0" y="0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1FD2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SorbShape11-1"/>
            <p:cNvSpPr/>
            <p:nvPr/>
          </p:nvSpPr>
          <p:spPr>
            <a:xfrm>
              <a:off x="3089274" y="3433852"/>
              <a:ext cx="6010275" cy="8396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SorbShape1-1"/>
            <p:cNvSpPr/>
            <p:nvPr/>
          </p:nvSpPr>
          <p:spPr>
            <a:xfrm>
              <a:off x="3089274" y="3433852"/>
              <a:ext cx="3305651" cy="8396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5" name="2063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23950"/>
            <a:ext cx="12192000" cy="4610100"/>
            <a:chOff x="0" y="1123950"/>
            <a:chExt cx="12192000" cy="4610100"/>
          </a:xfrm>
        </p:grpSpPr>
        <p:sp>
          <p:nvSpPr>
            <p:cNvPr id="6" name="ïŝļïḋê"/>
            <p:cNvSpPr/>
            <p:nvPr/>
          </p:nvSpPr>
          <p:spPr>
            <a:xfrm>
              <a:off x="0" y="1123950"/>
              <a:ext cx="12192000" cy="2861164"/>
            </a:xfrm>
            <a:prstGeom prst="rect">
              <a:avLst/>
            </a:prstGeom>
            <a:blipFill>
              <a:blip r:embed="rId3"/>
              <a:stretch>
                <a:fillRect t="-156205" b="-15482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i$ľiḋé"/>
            <p:cNvSpPr/>
            <p:nvPr/>
          </p:nvSpPr>
          <p:spPr>
            <a:xfrm>
              <a:off x="673100" y="1123950"/>
              <a:ext cx="3386842" cy="286116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 defTabSz="914400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îṡļîḓè"/>
            <p:cNvSpPr/>
            <p:nvPr/>
          </p:nvSpPr>
          <p:spPr bwMode="auto">
            <a:xfrm>
              <a:off x="1994495" y="1666716"/>
              <a:ext cx="744052" cy="76200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iṩ1íde"/>
            <p:cNvSpPr txBox="1"/>
            <p:nvPr/>
          </p:nvSpPr>
          <p:spPr bwMode="auto">
            <a:xfrm>
              <a:off x="673100" y="2727380"/>
              <a:ext cx="338684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0" name="íşľiḓê"/>
            <p:cNvSpPr/>
            <p:nvPr/>
          </p:nvSpPr>
          <p:spPr bwMode="auto">
            <a:xfrm>
              <a:off x="673100" y="3169186"/>
              <a:ext cx="3386842" cy="81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1" name="í$1ïḋè"/>
            <p:cNvSpPr/>
            <p:nvPr/>
          </p:nvSpPr>
          <p:spPr>
            <a:xfrm>
              <a:off x="4402579" y="1123950"/>
              <a:ext cx="3386842" cy="286116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 defTabSz="914400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2" name="ïşľîḑè"/>
            <p:cNvSpPr/>
            <p:nvPr/>
          </p:nvSpPr>
          <p:spPr bwMode="auto">
            <a:xfrm>
              <a:off x="5715000" y="1681185"/>
              <a:ext cx="762000" cy="73306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ïṩļiďe"/>
            <p:cNvSpPr txBox="1"/>
            <p:nvPr/>
          </p:nvSpPr>
          <p:spPr bwMode="auto">
            <a:xfrm>
              <a:off x="4402579" y="2727380"/>
              <a:ext cx="338684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4" name="ïṩḻïḍè"/>
            <p:cNvSpPr/>
            <p:nvPr/>
          </p:nvSpPr>
          <p:spPr bwMode="auto">
            <a:xfrm>
              <a:off x="4402579" y="3169186"/>
              <a:ext cx="3386842" cy="81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5" name="îṡļíḍè"/>
            <p:cNvSpPr/>
            <p:nvPr/>
          </p:nvSpPr>
          <p:spPr>
            <a:xfrm>
              <a:off x="8132059" y="1123950"/>
              <a:ext cx="3386842" cy="286116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b" anchorCtr="1">
              <a:normAutofit/>
            </a:bodyPr>
            <a:lstStyle/>
            <a:p>
              <a:pPr algn="ctr" defTabSz="914400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6" name="íSľîḓe"/>
            <p:cNvSpPr/>
            <p:nvPr/>
          </p:nvSpPr>
          <p:spPr bwMode="auto">
            <a:xfrm>
              <a:off x="9444480" y="1680797"/>
              <a:ext cx="762000" cy="733837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îŝ1íḓê"/>
            <p:cNvSpPr txBox="1"/>
            <p:nvPr/>
          </p:nvSpPr>
          <p:spPr bwMode="auto">
            <a:xfrm>
              <a:off x="8132059" y="2727380"/>
              <a:ext cx="338684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8" name="ïṩḻîḑé"/>
            <p:cNvSpPr/>
            <p:nvPr/>
          </p:nvSpPr>
          <p:spPr bwMode="auto">
            <a:xfrm>
              <a:off x="8132059" y="3169186"/>
              <a:ext cx="3386842" cy="81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Supporting text here.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9" name="îṡ1iḋè"/>
            <p:cNvSpPr txBox="1"/>
            <p:nvPr/>
          </p:nvSpPr>
          <p:spPr>
            <a:xfrm>
              <a:off x="673099" y="4463686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Unified fonts make reading more fluent.</a:t>
              </a:r>
            </a:p>
          </p:txBody>
        </p:sp>
        <p:sp>
          <p:nvSpPr>
            <p:cNvPr id="20" name="ïṩḷïḋê"/>
            <p:cNvSpPr txBox="1"/>
            <p:nvPr/>
          </p:nvSpPr>
          <p:spPr>
            <a:xfrm>
              <a:off x="673101" y="5139567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Theme color makes PPT more convenient to change.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Adjust the spacing to adapt to Chinese typesetting, use the reference line in PPT.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803318" y="3518400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56985" y="3154612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91050" y="3070725"/>
            <a:ext cx="0" cy="106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5" name="2042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6" y="1130300"/>
            <a:ext cx="10850562" cy="5016500"/>
            <a:chOff x="669926" y="1130300"/>
            <a:chExt cx="10850562" cy="5016500"/>
          </a:xfrm>
        </p:grpSpPr>
        <p:grpSp>
          <p:nvGrpSpPr>
            <p:cNvPr id="6" name="ïṡ1ídè"/>
            <p:cNvGrpSpPr/>
            <p:nvPr/>
          </p:nvGrpSpPr>
          <p:grpSpPr>
            <a:xfrm>
              <a:off x="669926" y="2181856"/>
              <a:ext cx="10850562" cy="1966555"/>
              <a:chOff x="669926" y="1726375"/>
              <a:chExt cx="10850562" cy="2363312"/>
            </a:xfrm>
          </p:grpSpPr>
          <p:sp>
            <p:nvSpPr>
              <p:cNvPr id="53" name="îŝļidè"/>
              <p:cNvSpPr/>
              <p:nvPr/>
            </p:nvSpPr>
            <p:spPr bwMode="auto">
              <a:xfrm>
                <a:off x="669926" y="3378130"/>
                <a:ext cx="2660798" cy="711557"/>
              </a:xfrm>
              <a:custGeom>
                <a:avLst/>
                <a:gdLst>
                  <a:gd name="T0" fmla="*/ 1803400 w 21600"/>
                  <a:gd name="T1" fmla="*/ 973932 h 21600"/>
                  <a:gd name="T2" fmla="*/ 1803400 w 21600"/>
                  <a:gd name="T3" fmla="*/ 973932 h 21600"/>
                  <a:gd name="T4" fmla="*/ 1803400 w 21600"/>
                  <a:gd name="T5" fmla="*/ 973932 h 21600"/>
                  <a:gd name="T6" fmla="*/ 1803400 w 21600"/>
                  <a:gd name="T7" fmla="*/ 97393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dirty="0"/>
                  <a:t>Text</a:t>
                </a:r>
                <a:endParaRPr dirty="0"/>
              </a:p>
            </p:txBody>
          </p:sp>
          <p:sp>
            <p:nvSpPr>
              <p:cNvPr id="54" name="ïsḷîḑe"/>
              <p:cNvSpPr/>
              <p:nvPr/>
            </p:nvSpPr>
            <p:spPr bwMode="auto">
              <a:xfrm>
                <a:off x="2825800" y="3050477"/>
                <a:ext cx="2023255" cy="711557"/>
              </a:xfrm>
              <a:custGeom>
                <a:avLst/>
                <a:gdLst>
                  <a:gd name="T0" fmla="*/ 1803400 w 21600"/>
                  <a:gd name="T1" fmla="*/ 973931 h 21600"/>
                  <a:gd name="T2" fmla="*/ 1803400 w 21600"/>
                  <a:gd name="T3" fmla="*/ 973931 h 21600"/>
                  <a:gd name="T4" fmla="*/ 1803400 w 21600"/>
                  <a:gd name="T5" fmla="*/ 973931 h 21600"/>
                  <a:gd name="T6" fmla="*/ 1803400 w 21600"/>
                  <a:gd name="T7" fmla="*/ 973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dirty="0"/>
                  <a:t>Text</a:t>
                </a:r>
              </a:p>
            </p:txBody>
          </p:sp>
          <p:sp>
            <p:nvSpPr>
              <p:cNvPr id="55" name="iṩḷidê"/>
              <p:cNvSpPr/>
              <p:nvPr/>
            </p:nvSpPr>
            <p:spPr bwMode="auto">
              <a:xfrm>
                <a:off x="4366395" y="2723984"/>
                <a:ext cx="2023255" cy="711557"/>
              </a:xfrm>
              <a:custGeom>
                <a:avLst/>
                <a:gdLst>
                  <a:gd name="T0" fmla="*/ 1803400 w 21600"/>
                  <a:gd name="T1" fmla="*/ 973932 h 21600"/>
                  <a:gd name="T2" fmla="*/ 1803400 w 21600"/>
                  <a:gd name="T3" fmla="*/ 973932 h 21600"/>
                  <a:gd name="T4" fmla="*/ 1803400 w 21600"/>
                  <a:gd name="T5" fmla="*/ 973932 h 21600"/>
                  <a:gd name="T6" fmla="*/ 1803400 w 21600"/>
                  <a:gd name="T7" fmla="*/ 97393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dirty="0"/>
                  <a:t>Text</a:t>
                </a:r>
              </a:p>
            </p:txBody>
          </p:sp>
          <p:sp>
            <p:nvSpPr>
              <p:cNvPr id="56" name="íšḷiḓe"/>
              <p:cNvSpPr/>
              <p:nvPr/>
            </p:nvSpPr>
            <p:spPr bwMode="auto">
              <a:xfrm rot="10800000">
                <a:off x="2832924" y="3755075"/>
                <a:ext cx="487113" cy="333452"/>
              </a:xfrm>
              <a:custGeom>
                <a:avLst/>
                <a:gdLst>
                  <a:gd name="T0" fmla="*/ 434181 w 21600"/>
                  <a:gd name="T1" fmla="*/ 456407 h 21600"/>
                  <a:gd name="T2" fmla="*/ 434181 w 21600"/>
                  <a:gd name="T3" fmla="*/ 456407 h 21600"/>
                  <a:gd name="T4" fmla="*/ 434181 w 21600"/>
                  <a:gd name="T5" fmla="*/ 456407 h 21600"/>
                  <a:gd name="T6" fmla="*/ 434181 w 21600"/>
                  <a:gd name="T7" fmla="*/ 4564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599"/>
                    </a:lnTo>
                    <a:lnTo>
                      <a:pt x="2160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ṡḻiḓe"/>
              <p:cNvSpPr/>
              <p:nvPr/>
            </p:nvSpPr>
            <p:spPr bwMode="auto">
              <a:xfrm rot="10800000">
                <a:off x="5898084" y="3109048"/>
                <a:ext cx="487113" cy="333452"/>
              </a:xfrm>
              <a:custGeom>
                <a:avLst/>
                <a:gdLst>
                  <a:gd name="T0" fmla="*/ 434181 w 21600"/>
                  <a:gd name="T1" fmla="*/ 456407 h 21600"/>
                  <a:gd name="T2" fmla="*/ 434181 w 21600"/>
                  <a:gd name="T3" fmla="*/ 456407 h 21600"/>
                  <a:gd name="T4" fmla="*/ 434181 w 21600"/>
                  <a:gd name="T5" fmla="*/ 456407 h 21600"/>
                  <a:gd name="T6" fmla="*/ 434181 w 21600"/>
                  <a:gd name="T7" fmla="*/ 4564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599"/>
                    </a:lnTo>
                    <a:lnTo>
                      <a:pt x="2160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íŝľiḓe"/>
              <p:cNvSpPr/>
              <p:nvPr/>
            </p:nvSpPr>
            <p:spPr bwMode="auto">
              <a:xfrm>
                <a:off x="5884726" y="2397491"/>
                <a:ext cx="2023255" cy="711557"/>
              </a:xfrm>
              <a:custGeom>
                <a:avLst/>
                <a:gdLst>
                  <a:gd name="T0" fmla="*/ 1803400 w 21600"/>
                  <a:gd name="T1" fmla="*/ 973931 h 21600"/>
                  <a:gd name="T2" fmla="*/ 1803400 w 21600"/>
                  <a:gd name="T3" fmla="*/ 973931 h 21600"/>
                  <a:gd name="T4" fmla="*/ 1803400 w 21600"/>
                  <a:gd name="T5" fmla="*/ 973931 h 21600"/>
                  <a:gd name="T6" fmla="*/ 1803400 w 21600"/>
                  <a:gd name="T7" fmla="*/ 973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dirty="0"/>
                  <a:t>Text</a:t>
                </a:r>
              </a:p>
            </p:txBody>
          </p:sp>
          <p:sp>
            <p:nvSpPr>
              <p:cNvPr id="59" name="íŝľíḓè"/>
              <p:cNvSpPr/>
              <p:nvPr/>
            </p:nvSpPr>
            <p:spPr bwMode="auto">
              <a:xfrm rot="10800000">
                <a:off x="7420869" y="2774437"/>
                <a:ext cx="487113" cy="333452"/>
              </a:xfrm>
              <a:custGeom>
                <a:avLst/>
                <a:gdLst>
                  <a:gd name="T0" fmla="*/ 434181 w 21600"/>
                  <a:gd name="T1" fmla="*/ 456406 h 21600"/>
                  <a:gd name="T2" fmla="*/ 434181 w 21600"/>
                  <a:gd name="T3" fmla="*/ 456406 h 21600"/>
                  <a:gd name="T4" fmla="*/ 434181 w 21600"/>
                  <a:gd name="T5" fmla="*/ 456406 h 21600"/>
                  <a:gd name="T6" fmla="*/ 434181 w 21600"/>
                  <a:gd name="T7" fmla="*/ 45640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599"/>
                    </a:lnTo>
                    <a:lnTo>
                      <a:pt x="2160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ïSḷidé"/>
              <p:cNvSpPr/>
              <p:nvPr/>
            </p:nvSpPr>
            <p:spPr bwMode="auto">
              <a:xfrm>
                <a:off x="7403058" y="2062879"/>
                <a:ext cx="2023255" cy="711557"/>
              </a:xfrm>
              <a:custGeom>
                <a:avLst/>
                <a:gdLst>
                  <a:gd name="T0" fmla="*/ 1803400 w 21600"/>
                  <a:gd name="T1" fmla="*/ 973932 h 21600"/>
                  <a:gd name="T2" fmla="*/ 1803400 w 21600"/>
                  <a:gd name="T3" fmla="*/ 973932 h 21600"/>
                  <a:gd name="T4" fmla="*/ 1803400 w 21600"/>
                  <a:gd name="T5" fmla="*/ 973932 h 21600"/>
                  <a:gd name="T6" fmla="*/ 1803400 w 21600"/>
                  <a:gd name="T7" fmla="*/ 97393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dirty="0"/>
                  <a:t>Text</a:t>
                </a:r>
              </a:p>
            </p:txBody>
          </p:sp>
          <p:sp>
            <p:nvSpPr>
              <p:cNvPr id="61" name="îšľïḍè"/>
              <p:cNvSpPr/>
              <p:nvPr/>
            </p:nvSpPr>
            <p:spPr bwMode="auto">
              <a:xfrm rot="10800000">
                <a:off x="4361942" y="3446100"/>
                <a:ext cx="487113" cy="333452"/>
              </a:xfrm>
              <a:custGeom>
                <a:avLst/>
                <a:gdLst>
                  <a:gd name="T0" fmla="*/ 434181 w 21600"/>
                  <a:gd name="T1" fmla="*/ 456407 h 21600"/>
                  <a:gd name="T2" fmla="*/ 434181 w 21600"/>
                  <a:gd name="T3" fmla="*/ 456407 h 21600"/>
                  <a:gd name="T4" fmla="*/ 434181 w 21600"/>
                  <a:gd name="T5" fmla="*/ 456407 h 21600"/>
                  <a:gd name="T6" fmla="*/ 434181 w 21600"/>
                  <a:gd name="T7" fmla="*/ 4564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599"/>
                    </a:lnTo>
                    <a:lnTo>
                      <a:pt x="2160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ṥḻídé"/>
              <p:cNvSpPr/>
              <p:nvPr/>
            </p:nvSpPr>
            <p:spPr bwMode="auto">
              <a:xfrm rot="10800000">
                <a:off x="8939200" y="2440984"/>
                <a:ext cx="487113" cy="333452"/>
              </a:xfrm>
              <a:custGeom>
                <a:avLst/>
                <a:gdLst>
                  <a:gd name="T0" fmla="*/ 434181 w 21600"/>
                  <a:gd name="T1" fmla="*/ 456406 h 21600"/>
                  <a:gd name="T2" fmla="*/ 434181 w 21600"/>
                  <a:gd name="T3" fmla="*/ 456406 h 21600"/>
                  <a:gd name="T4" fmla="*/ 434181 w 21600"/>
                  <a:gd name="T5" fmla="*/ 456406 h 21600"/>
                  <a:gd name="T6" fmla="*/ 434181 w 21600"/>
                  <a:gd name="T7" fmla="*/ 45640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599"/>
                    </a:lnTo>
                    <a:lnTo>
                      <a:pt x="2160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ṧľîḋê"/>
              <p:cNvSpPr/>
              <p:nvPr/>
            </p:nvSpPr>
            <p:spPr bwMode="auto">
              <a:xfrm>
                <a:off x="8943653" y="1726375"/>
                <a:ext cx="2576835" cy="711557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7" name="îSḻiḑe"/>
            <p:cNvGrpSpPr/>
            <p:nvPr/>
          </p:nvGrpSpPr>
          <p:grpSpPr>
            <a:xfrm>
              <a:off x="673100" y="1130300"/>
              <a:ext cx="3843592" cy="1757965"/>
              <a:chOff x="673101" y="2680785"/>
              <a:chExt cx="4072899" cy="1757965"/>
            </a:xfrm>
          </p:grpSpPr>
          <p:sp>
            <p:nvSpPr>
              <p:cNvPr id="51" name="îṧḷîḓè"/>
              <p:cNvSpPr txBox="1"/>
              <p:nvPr/>
            </p:nvSpPr>
            <p:spPr>
              <a:xfrm>
                <a:off x="673103" y="2680785"/>
                <a:ext cx="4072897" cy="85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en-US" sz="2000" b="1" dirty="0"/>
                  <a:t>Unified fonts make</a:t>
                </a:r>
              </a:p>
              <a:p>
                <a:pPr>
                  <a:buSzPct val="25000"/>
                </a:pPr>
                <a:r>
                  <a:rPr lang="en-US" sz="2000" b="1" dirty="0"/>
                  <a:t>reading more fluent.</a:t>
                </a:r>
              </a:p>
            </p:txBody>
          </p:sp>
          <p:sp>
            <p:nvSpPr>
              <p:cNvPr id="52" name="îš1íḋé"/>
              <p:cNvSpPr txBox="1"/>
              <p:nvPr/>
            </p:nvSpPr>
            <p:spPr>
              <a:xfrm>
                <a:off x="673101" y="3532947"/>
                <a:ext cx="4072897" cy="905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/>
                  <a:t>Adjust the spacing to adapt to Chinese typesetting, use the reference line in PPT.</a:t>
                </a: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669926" y="4813500"/>
              <a:ext cx="1085056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sļiḓê"/>
            <p:cNvGrpSpPr/>
            <p:nvPr/>
          </p:nvGrpSpPr>
          <p:grpSpPr>
            <a:xfrm>
              <a:off x="673100" y="4533901"/>
              <a:ext cx="1580392" cy="1612899"/>
              <a:chOff x="673100" y="4533901"/>
              <a:chExt cx="1580392" cy="1612899"/>
            </a:xfrm>
          </p:grpSpPr>
          <p:grpSp>
            <p:nvGrpSpPr>
              <p:cNvPr id="45" name="íṧḷíḑè"/>
              <p:cNvGrpSpPr/>
              <p:nvPr/>
            </p:nvGrpSpPr>
            <p:grpSpPr>
              <a:xfrm>
                <a:off x="1197254" y="4533901"/>
                <a:ext cx="532084" cy="532082"/>
                <a:chOff x="1686000" y="4383463"/>
                <a:chExt cx="784597" cy="784597"/>
              </a:xfrm>
            </p:grpSpPr>
            <p:sp>
              <p:nvSpPr>
                <p:cNvPr id="49" name="íSliḑê"/>
                <p:cNvSpPr/>
                <p:nvPr/>
              </p:nvSpPr>
              <p:spPr>
                <a:xfrm rot="10800000" flipV="1">
                  <a:off x="1686000" y="4383463"/>
                  <a:ext cx="784597" cy="7845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1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0" name="ïṩlïde"/>
                <p:cNvSpPr/>
                <p:nvPr/>
              </p:nvSpPr>
              <p:spPr bwMode="auto">
                <a:xfrm>
                  <a:off x="1904496" y="4608382"/>
                  <a:ext cx="347606" cy="334757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6" name="íšľïďe"/>
              <p:cNvGrpSpPr/>
              <p:nvPr/>
            </p:nvGrpSpPr>
            <p:grpSpPr>
              <a:xfrm>
                <a:off x="673100" y="5109110"/>
                <a:ext cx="1580392" cy="1037690"/>
                <a:chOff x="673100" y="5109110"/>
                <a:chExt cx="1580392" cy="1037690"/>
              </a:xfrm>
            </p:grpSpPr>
            <p:sp>
              <p:nvSpPr>
                <p:cNvPr id="47" name="išḷîďe"/>
                <p:cNvSpPr txBox="1"/>
                <p:nvPr/>
              </p:nvSpPr>
              <p:spPr bwMode="auto">
                <a:xfrm>
                  <a:off x="673100" y="5109110"/>
                  <a:ext cx="158039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  <p:sp>
              <p:nvSpPr>
                <p:cNvPr id="48" name="ïśḷïḍè"/>
                <p:cNvSpPr txBox="1"/>
                <p:nvPr/>
              </p:nvSpPr>
              <p:spPr>
                <a:xfrm>
                  <a:off x="673100" y="5550915"/>
                  <a:ext cx="1580392" cy="595885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1"/>
                      </a:solidFill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1"/>
                      </a:solidFill>
                    </a:defRPr>
                  </a:lvl5pPr>
                  <a:lvl6pPr marL="2513965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</a:defRPr>
                  </a:lvl6pPr>
                  <a:lvl7pPr marL="2971165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</a:defRPr>
                  </a:lvl7pPr>
                  <a:lvl8pPr marL="3428365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</a:defRPr>
                  </a:lvl8pPr>
                  <a:lvl9pPr marL="3885565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0" name="iśḻîde"/>
            <p:cNvGrpSpPr/>
            <p:nvPr/>
          </p:nvGrpSpPr>
          <p:grpSpPr>
            <a:xfrm>
              <a:off x="2526182" y="4533901"/>
              <a:ext cx="1580392" cy="1612899"/>
              <a:chOff x="673100" y="4533901"/>
              <a:chExt cx="1580392" cy="1612899"/>
            </a:xfrm>
          </p:grpSpPr>
          <p:grpSp>
            <p:nvGrpSpPr>
              <p:cNvPr id="39" name="îṩlide"/>
              <p:cNvGrpSpPr/>
              <p:nvPr/>
            </p:nvGrpSpPr>
            <p:grpSpPr>
              <a:xfrm>
                <a:off x="1197254" y="4533901"/>
                <a:ext cx="532084" cy="532082"/>
                <a:chOff x="1686000" y="4383463"/>
                <a:chExt cx="784597" cy="784597"/>
              </a:xfrm>
            </p:grpSpPr>
            <p:sp>
              <p:nvSpPr>
                <p:cNvPr id="43" name="ïš1iḋé"/>
                <p:cNvSpPr/>
                <p:nvPr/>
              </p:nvSpPr>
              <p:spPr>
                <a:xfrm rot="10800000" flipV="1">
                  <a:off x="1686000" y="4383463"/>
                  <a:ext cx="784597" cy="7845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1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4" name="íṧlídê"/>
                <p:cNvSpPr/>
                <p:nvPr/>
              </p:nvSpPr>
              <p:spPr bwMode="auto">
                <a:xfrm>
                  <a:off x="1904496" y="4603526"/>
                  <a:ext cx="347606" cy="344467"/>
                </a:xfrm>
                <a:custGeom>
                  <a:avLst/>
                  <a:gdLst>
                    <a:gd name="connsiteX0" fmla="*/ 509642 w 605882"/>
                    <a:gd name="connsiteY0" fmla="*/ 502443 h 600411"/>
                    <a:gd name="connsiteX1" fmla="*/ 515394 w 605882"/>
                    <a:gd name="connsiteY1" fmla="*/ 505314 h 600411"/>
                    <a:gd name="connsiteX2" fmla="*/ 515394 w 605882"/>
                    <a:gd name="connsiteY2" fmla="*/ 509621 h 600411"/>
                    <a:gd name="connsiteX3" fmla="*/ 525460 w 605882"/>
                    <a:gd name="connsiteY3" fmla="*/ 502443 h 600411"/>
                    <a:gd name="connsiteX4" fmla="*/ 531211 w 605882"/>
                    <a:gd name="connsiteY4" fmla="*/ 511056 h 600411"/>
                    <a:gd name="connsiteX5" fmla="*/ 542715 w 605882"/>
                    <a:gd name="connsiteY5" fmla="*/ 526846 h 600411"/>
                    <a:gd name="connsiteX6" fmla="*/ 544153 w 605882"/>
                    <a:gd name="connsiteY6" fmla="*/ 536894 h 600411"/>
                    <a:gd name="connsiteX7" fmla="*/ 539839 w 605882"/>
                    <a:gd name="connsiteY7" fmla="*/ 552684 h 600411"/>
                    <a:gd name="connsiteX8" fmla="*/ 531211 w 605882"/>
                    <a:gd name="connsiteY8" fmla="*/ 556990 h 600411"/>
                    <a:gd name="connsiteX9" fmla="*/ 522584 w 605882"/>
                    <a:gd name="connsiteY9" fmla="*/ 555555 h 600411"/>
                    <a:gd name="connsiteX10" fmla="*/ 515394 w 605882"/>
                    <a:gd name="connsiteY10" fmla="*/ 549813 h 600411"/>
                    <a:gd name="connsiteX11" fmla="*/ 508204 w 605882"/>
                    <a:gd name="connsiteY11" fmla="*/ 542636 h 600411"/>
                    <a:gd name="connsiteX12" fmla="*/ 488072 w 605882"/>
                    <a:gd name="connsiteY12" fmla="*/ 548377 h 600411"/>
                    <a:gd name="connsiteX13" fmla="*/ 479444 w 605882"/>
                    <a:gd name="connsiteY13" fmla="*/ 548377 h 600411"/>
                    <a:gd name="connsiteX14" fmla="*/ 478006 w 605882"/>
                    <a:gd name="connsiteY14" fmla="*/ 536894 h 600411"/>
                    <a:gd name="connsiteX15" fmla="*/ 476568 w 605882"/>
                    <a:gd name="connsiteY15" fmla="*/ 523975 h 600411"/>
                    <a:gd name="connsiteX16" fmla="*/ 488072 w 605882"/>
                    <a:gd name="connsiteY16" fmla="*/ 518233 h 600411"/>
                    <a:gd name="connsiteX17" fmla="*/ 493824 w 605882"/>
                    <a:gd name="connsiteY17" fmla="*/ 509621 h 600411"/>
                    <a:gd name="connsiteX18" fmla="*/ 501014 w 605882"/>
                    <a:gd name="connsiteY18" fmla="*/ 509621 h 600411"/>
                    <a:gd name="connsiteX19" fmla="*/ 509642 w 605882"/>
                    <a:gd name="connsiteY19" fmla="*/ 502443 h 600411"/>
                    <a:gd name="connsiteX20" fmla="*/ 510755 w 605882"/>
                    <a:gd name="connsiteY20" fmla="*/ 484065 h 600411"/>
                    <a:gd name="connsiteX21" fmla="*/ 515433 w 605882"/>
                    <a:gd name="connsiteY21" fmla="*/ 485139 h 600411"/>
                    <a:gd name="connsiteX22" fmla="*/ 525509 w 605882"/>
                    <a:gd name="connsiteY22" fmla="*/ 486572 h 600411"/>
                    <a:gd name="connsiteX23" fmla="*/ 534145 w 605882"/>
                    <a:gd name="connsiteY23" fmla="*/ 490869 h 600411"/>
                    <a:gd name="connsiteX24" fmla="*/ 537024 w 605882"/>
                    <a:gd name="connsiteY24" fmla="*/ 493734 h 600411"/>
                    <a:gd name="connsiteX25" fmla="*/ 539902 w 605882"/>
                    <a:gd name="connsiteY25" fmla="*/ 499464 h 600411"/>
                    <a:gd name="connsiteX26" fmla="*/ 534145 w 605882"/>
                    <a:gd name="connsiteY26" fmla="*/ 500896 h 600411"/>
                    <a:gd name="connsiteX27" fmla="*/ 525509 w 605882"/>
                    <a:gd name="connsiteY27" fmla="*/ 499464 h 600411"/>
                    <a:gd name="connsiteX28" fmla="*/ 516873 w 605882"/>
                    <a:gd name="connsiteY28" fmla="*/ 495166 h 600411"/>
                    <a:gd name="connsiteX29" fmla="*/ 516873 w 605882"/>
                    <a:gd name="connsiteY29" fmla="*/ 490869 h 600411"/>
                    <a:gd name="connsiteX30" fmla="*/ 508237 w 605882"/>
                    <a:gd name="connsiteY30" fmla="*/ 485139 h 600411"/>
                    <a:gd name="connsiteX31" fmla="*/ 510755 w 605882"/>
                    <a:gd name="connsiteY31" fmla="*/ 484065 h 600411"/>
                    <a:gd name="connsiteX32" fmla="*/ 447040 w 605882"/>
                    <a:gd name="connsiteY32" fmla="*/ 472502 h 600411"/>
                    <a:gd name="connsiteX33" fmla="*/ 452243 w 605882"/>
                    <a:gd name="connsiteY33" fmla="*/ 476625 h 600411"/>
                    <a:gd name="connsiteX34" fmla="*/ 462290 w 605882"/>
                    <a:gd name="connsiteY34" fmla="*/ 485229 h 600411"/>
                    <a:gd name="connsiteX35" fmla="*/ 468032 w 605882"/>
                    <a:gd name="connsiteY35" fmla="*/ 480927 h 600411"/>
                    <a:gd name="connsiteX36" fmla="*/ 476643 w 605882"/>
                    <a:gd name="connsiteY36" fmla="*/ 476625 h 600411"/>
                    <a:gd name="connsiteX37" fmla="*/ 480949 w 605882"/>
                    <a:gd name="connsiteY37" fmla="*/ 479493 h 600411"/>
                    <a:gd name="connsiteX38" fmla="*/ 479514 w 605882"/>
                    <a:gd name="connsiteY38" fmla="*/ 486663 h 600411"/>
                    <a:gd name="connsiteX39" fmla="*/ 486690 w 605882"/>
                    <a:gd name="connsiteY39" fmla="*/ 480927 h 600411"/>
                    <a:gd name="connsiteX40" fmla="*/ 493867 w 605882"/>
                    <a:gd name="connsiteY40" fmla="*/ 482361 h 600411"/>
                    <a:gd name="connsiteX41" fmla="*/ 495302 w 605882"/>
                    <a:gd name="connsiteY41" fmla="*/ 490966 h 600411"/>
                    <a:gd name="connsiteX42" fmla="*/ 489561 w 605882"/>
                    <a:gd name="connsiteY42" fmla="*/ 495268 h 600411"/>
                    <a:gd name="connsiteX43" fmla="*/ 482385 w 605882"/>
                    <a:gd name="connsiteY43" fmla="*/ 493834 h 600411"/>
                    <a:gd name="connsiteX44" fmla="*/ 479514 w 605882"/>
                    <a:gd name="connsiteY44" fmla="*/ 498136 h 600411"/>
                    <a:gd name="connsiteX45" fmla="*/ 469467 w 605882"/>
                    <a:gd name="connsiteY45" fmla="*/ 493834 h 600411"/>
                    <a:gd name="connsiteX46" fmla="*/ 462290 w 605882"/>
                    <a:gd name="connsiteY46" fmla="*/ 493834 h 600411"/>
                    <a:gd name="connsiteX47" fmla="*/ 455114 w 605882"/>
                    <a:gd name="connsiteY47" fmla="*/ 489532 h 600411"/>
                    <a:gd name="connsiteX48" fmla="*/ 445067 w 605882"/>
                    <a:gd name="connsiteY48" fmla="*/ 473757 h 600411"/>
                    <a:gd name="connsiteX49" fmla="*/ 447040 w 605882"/>
                    <a:gd name="connsiteY49" fmla="*/ 472502 h 600411"/>
                    <a:gd name="connsiteX50" fmla="*/ 526863 w 605882"/>
                    <a:gd name="connsiteY50" fmla="*/ 387676 h 600411"/>
                    <a:gd name="connsiteX51" fmla="*/ 528297 w 605882"/>
                    <a:gd name="connsiteY51" fmla="*/ 387676 h 600411"/>
                    <a:gd name="connsiteX52" fmla="*/ 529731 w 605882"/>
                    <a:gd name="connsiteY52" fmla="*/ 397747 h 600411"/>
                    <a:gd name="connsiteX53" fmla="*/ 525429 w 605882"/>
                    <a:gd name="connsiteY53" fmla="*/ 404940 h 600411"/>
                    <a:gd name="connsiteX54" fmla="*/ 521127 w 605882"/>
                    <a:gd name="connsiteY54" fmla="*/ 416450 h 600411"/>
                    <a:gd name="connsiteX55" fmla="*/ 503917 w 605882"/>
                    <a:gd name="connsiteY55" fmla="*/ 425082 h 600411"/>
                    <a:gd name="connsiteX56" fmla="*/ 508220 w 605882"/>
                    <a:gd name="connsiteY56" fmla="*/ 417888 h 600411"/>
                    <a:gd name="connsiteX57" fmla="*/ 516824 w 605882"/>
                    <a:gd name="connsiteY57" fmla="*/ 410695 h 600411"/>
                    <a:gd name="connsiteX58" fmla="*/ 521127 w 605882"/>
                    <a:gd name="connsiteY58" fmla="*/ 402063 h 600411"/>
                    <a:gd name="connsiteX59" fmla="*/ 525429 w 605882"/>
                    <a:gd name="connsiteY59" fmla="*/ 391992 h 600411"/>
                    <a:gd name="connsiteX60" fmla="*/ 526863 w 605882"/>
                    <a:gd name="connsiteY60" fmla="*/ 387676 h 600411"/>
                    <a:gd name="connsiteX61" fmla="*/ 15955 w 605882"/>
                    <a:gd name="connsiteY61" fmla="*/ 301859 h 600411"/>
                    <a:gd name="connsiteX62" fmla="*/ 26006 w 605882"/>
                    <a:gd name="connsiteY62" fmla="*/ 301859 h 600411"/>
                    <a:gd name="connsiteX63" fmla="*/ 34621 w 605882"/>
                    <a:gd name="connsiteY63" fmla="*/ 304725 h 600411"/>
                    <a:gd name="connsiteX64" fmla="*/ 51850 w 605882"/>
                    <a:gd name="connsiteY64" fmla="*/ 309024 h 600411"/>
                    <a:gd name="connsiteX65" fmla="*/ 60465 w 605882"/>
                    <a:gd name="connsiteY65" fmla="*/ 307591 h 600411"/>
                    <a:gd name="connsiteX66" fmla="*/ 73387 w 605882"/>
                    <a:gd name="connsiteY66" fmla="*/ 307591 h 600411"/>
                    <a:gd name="connsiteX67" fmla="*/ 80566 w 605882"/>
                    <a:gd name="connsiteY67" fmla="*/ 309024 h 600411"/>
                    <a:gd name="connsiteX68" fmla="*/ 113589 w 605882"/>
                    <a:gd name="connsiteY68" fmla="*/ 313323 h 600411"/>
                    <a:gd name="connsiteX69" fmla="*/ 123640 w 605882"/>
                    <a:gd name="connsiteY69" fmla="*/ 311890 h 600411"/>
                    <a:gd name="connsiteX70" fmla="*/ 137998 w 605882"/>
                    <a:gd name="connsiteY70" fmla="*/ 307591 h 600411"/>
                    <a:gd name="connsiteX71" fmla="*/ 146612 w 605882"/>
                    <a:gd name="connsiteY71" fmla="*/ 320488 h 600411"/>
                    <a:gd name="connsiteX72" fmla="*/ 143741 w 605882"/>
                    <a:gd name="connsiteY72" fmla="*/ 327653 h 600411"/>
                    <a:gd name="connsiteX73" fmla="*/ 146612 w 605882"/>
                    <a:gd name="connsiteY73" fmla="*/ 333386 h 600411"/>
                    <a:gd name="connsiteX74" fmla="*/ 142305 w 605882"/>
                    <a:gd name="connsiteY74" fmla="*/ 336252 h 600411"/>
                    <a:gd name="connsiteX75" fmla="*/ 135126 w 605882"/>
                    <a:gd name="connsiteY75" fmla="*/ 337685 h 600411"/>
                    <a:gd name="connsiteX76" fmla="*/ 127947 w 605882"/>
                    <a:gd name="connsiteY76" fmla="*/ 340551 h 600411"/>
                    <a:gd name="connsiteX77" fmla="*/ 123640 w 605882"/>
                    <a:gd name="connsiteY77" fmla="*/ 352015 h 600411"/>
                    <a:gd name="connsiteX78" fmla="*/ 129383 w 605882"/>
                    <a:gd name="connsiteY78" fmla="*/ 359180 h 600411"/>
                    <a:gd name="connsiteX79" fmla="*/ 140869 w 605882"/>
                    <a:gd name="connsiteY79" fmla="*/ 363479 h 600411"/>
                    <a:gd name="connsiteX80" fmla="*/ 143741 w 605882"/>
                    <a:gd name="connsiteY80" fmla="*/ 372077 h 600411"/>
                    <a:gd name="connsiteX81" fmla="*/ 148048 w 605882"/>
                    <a:gd name="connsiteY81" fmla="*/ 374943 h 600411"/>
                    <a:gd name="connsiteX82" fmla="*/ 150920 w 605882"/>
                    <a:gd name="connsiteY82" fmla="*/ 364912 h 600411"/>
                    <a:gd name="connsiteX83" fmla="*/ 149484 w 605882"/>
                    <a:gd name="connsiteY83" fmla="*/ 354881 h 600411"/>
                    <a:gd name="connsiteX84" fmla="*/ 150920 w 605882"/>
                    <a:gd name="connsiteY84" fmla="*/ 343417 h 600411"/>
                    <a:gd name="connsiteX85" fmla="*/ 156663 w 605882"/>
                    <a:gd name="connsiteY85" fmla="*/ 340551 h 600411"/>
                    <a:gd name="connsiteX86" fmla="*/ 163842 w 605882"/>
                    <a:gd name="connsiteY86" fmla="*/ 343417 h 600411"/>
                    <a:gd name="connsiteX87" fmla="*/ 168149 w 605882"/>
                    <a:gd name="connsiteY87" fmla="*/ 349149 h 600411"/>
                    <a:gd name="connsiteX88" fmla="*/ 173892 w 605882"/>
                    <a:gd name="connsiteY88" fmla="*/ 346283 h 600411"/>
                    <a:gd name="connsiteX89" fmla="*/ 179635 w 605882"/>
                    <a:gd name="connsiteY89" fmla="*/ 352015 h 600411"/>
                    <a:gd name="connsiteX90" fmla="*/ 186815 w 605882"/>
                    <a:gd name="connsiteY90" fmla="*/ 363479 h 600411"/>
                    <a:gd name="connsiteX91" fmla="*/ 195430 w 605882"/>
                    <a:gd name="connsiteY91" fmla="*/ 384974 h 600411"/>
                    <a:gd name="connsiteX92" fmla="*/ 193994 w 605882"/>
                    <a:gd name="connsiteY92" fmla="*/ 389273 h 600411"/>
                    <a:gd name="connsiteX93" fmla="*/ 181071 w 605882"/>
                    <a:gd name="connsiteY93" fmla="*/ 393572 h 600411"/>
                    <a:gd name="connsiteX94" fmla="*/ 171021 w 605882"/>
                    <a:gd name="connsiteY94" fmla="*/ 399304 h 600411"/>
                    <a:gd name="connsiteX95" fmla="*/ 163842 w 605882"/>
                    <a:gd name="connsiteY95" fmla="*/ 405037 h 600411"/>
                    <a:gd name="connsiteX96" fmla="*/ 156663 w 605882"/>
                    <a:gd name="connsiteY96" fmla="*/ 413635 h 600411"/>
                    <a:gd name="connsiteX97" fmla="*/ 148048 w 605882"/>
                    <a:gd name="connsiteY97" fmla="*/ 427965 h 600411"/>
                    <a:gd name="connsiteX98" fmla="*/ 145176 w 605882"/>
                    <a:gd name="connsiteY98" fmla="*/ 436563 h 600411"/>
                    <a:gd name="connsiteX99" fmla="*/ 139433 w 605882"/>
                    <a:gd name="connsiteY99" fmla="*/ 429398 h 600411"/>
                    <a:gd name="connsiteX100" fmla="*/ 123640 w 605882"/>
                    <a:gd name="connsiteY100" fmla="*/ 427965 h 600411"/>
                    <a:gd name="connsiteX101" fmla="*/ 122204 w 605882"/>
                    <a:gd name="connsiteY101" fmla="*/ 446594 h 600411"/>
                    <a:gd name="connsiteX102" fmla="*/ 132254 w 605882"/>
                    <a:gd name="connsiteY102" fmla="*/ 440862 h 600411"/>
                    <a:gd name="connsiteX103" fmla="*/ 136562 w 605882"/>
                    <a:gd name="connsiteY103" fmla="*/ 445161 h 600411"/>
                    <a:gd name="connsiteX104" fmla="*/ 137998 w 605882"/>
                    <a:gd name="connsiteY104" fmla="*/ 452326 h 600411"/>
                    <a:gd name="connsiteX105" fmla="*/ 145176 w 605882"/>
                    <a:gd name="connsiteY105" fmla="*/ 459491 h 600411"/>
                    <a:gd name="connsiteX106" fmla="*/ 156663 w 605882"/>
                    <a:gd name="connsiteY106" fmla="*/ 459491 h 600411"/>
                    <a:gd name="connsiteX107" fmla="*/ 181071 w 605882"/>
                    <a:gd name="connsiteY107" fmla="*/ 463790 h 600411"/>
                    <a:gd name="connsiteX108" fmla="*/ 192558 w 605882"/>
                    <a:gd name="connsiteY108" fmla="*/ 469522 h 600411"/>
                    <a:gd name="connsiteX109" fmla="*/ 206916 w 605882"/>
                    <a:gd name="connsiteY109" fmla="*/ 482420 h 600411"/>
                    <a:gd name="connsiteX110" fmla="*/ 228453 w 605882"/>
                    <a:gd name="connsiteY110" fmla="*/ 489585 h 600411"/>
                    <a:gd name="connsiteX111" fmla="*/ 224145 w 605882"/>
                    <a:gd name="connsiteY111" fmla="*/ 513946 h 600411"/>
                    <a:gd name="connsiteX112" fmla="*/ 214095 w 605882"/>
                    <a:gd name="connsiteY112" fmla="*/ 526843 h 600411"/>
                    <a:gd name="connsiteX113" fmla="*/ 191122 w 605882"/>
                    <a:gd name="connsiteY113" fmla="*/ 554071 h 600411"/>
                    <a:gd name="connsiteX114" fmla="*/ 176764 w 605882"/>
                    <a:gd name="connsiteY114" fmla="*/ 566968 h 600411"/>
                    <a:gd name="connsiteX115" fmla="*/ 173892 w 605882"/>
                    <a:gd name="connsiteY115" fmla="*/ 575566 h 600411"/>
                    <a:gd name="connsiteX116" fmla="*/ 173892 w 605882"/>
                    <a:gd name="connsiteY116" fmla="*/ 585597 h 600411"/>
                    <a:gd name="connsiteX117" fmla="*/ 173892 w 605882"/>
                    <a:gd name="connsiteY117" fmla="*/ 595628 h 600411"/>
                    <a:gd name="connsiteX118" fmla="*/ 173892 w 605882"/>
                    <a:gd name="connsiteY118" fmla="*/ 599927 h 600411"/>
                    <a:gd name="connsiteX119" fmla="*/ 159534 w 605882"/>
                    <a:gd name="connsiteY119" fmla="*/ 591329 h 600411"/>
                    <a:gd name="connsiteX120" fmla="*/ 159534 w 605882"/>
                    <a:gd name="connsiteY120" fmla="*/ 561236 h 600411"/>
                    <a:gd name="connsiteX121" fmla="*/ 163842 w 605882"/>
                    <a:gd name="connsiteY121" fmla="*/ 523977 h 600411"/>
                    <a:gd name="connsiteX122" fmla="*/ 158099 w 605882"/>
                    <a:gd name="connsiteY122" fmla="*/ 512513 h 600411"/>
                    <a:gd name="connsiteX123" fmla="*/ 146612 w 605882"/>
                    <a:gd name="connsiteY123" fmla="*/ 493884 h 600411"/>
                    <a:gd name="connsiteX124" fmla="*/ 148048 w 605882"/>
                    <a:gd name="connsiteY124" fmla="*/ 480987 h 600411"/>
                    <a:gd name="connsiteX125" fmla="*/ 148048 w 605882"/>
                    <a:gd name="connsiteY125" fmla="*/ 470955 h 600411"/>
                    <a:gd name="connsiteX126" fmla="*/ 136562 w 605882"/>
                    <a:gd name="connsiteY126" fmla="*/ 462357 h 600411"/>
                    <a:gd name="connsiteX127" fmla="*/ 127947 w 605882"/>
                    <a:gd name="connsiteY127" fmla="*/ 456625 h 600411"/>
                    <a:gd name="connsiteX128" fmla="*/ 113589 w 605882"/>
                    <a:gd name="connsiteY128" fmla="*/ 452326 h 600411"/>
                    <a:gd name="connsiteX129" fmla="*/ 99231 w 605882"/>
                    <a:gd name="connsiteY129" fmla="*/ 437996 h 600411"/>
                    <a:gd name="connsiteX130" fmla="*/ 97795 w 605882"/>
                    <a:gd name="connsiteY130" fmla="*/ 443728 h 600411"/>
                    <a:gd name="connsiteX131" fmla="*/ 80566 w 605882"/>
                    <a:gd name="connsiteY131" fmla="*/ 420800 h 600411"/>
                    <a:gd name="connsiteX132" fmla="*/ 71951 w 605882"/>
                    <a:gd name="connsiteY132" fmla="*/ 387840 h 600411"/>
                    <a:gd name="connsiteX133" fmla="*/ 57593 w 605882"/>
                    <a:gd name="connsiteY133" fmla="*/ 367778 h 600411"/>
                    <a:gd name="connsiteX134" fmla="*/ 46107 w 605882"/>
                    <a:gd name="connsiteY134" fmla="*/ 352015 h 600411"/>
                    <a:gd name="connsiteX135" fmla="*/ 30313 w 605882"/>
                    <a:gd name="connsiteY135" fmla="*/ 352015 h 600411"/>
                    <a:gd name="connsiteX136" fmla="*/ 8776 w 605882"/>
                    <a:gd name="connsiteY136" fmla="*/ 352015 h 600411"/>
                    <a:gd name="connsiteX137" fmla="*/ 162 w 605882"/>
                    <a:gd name="connsiteY137" fmla="*/ 329087 h 600411"/>
                    <a:gd name="connsiteX138" fmla="*/ 4469 w 605882"/>
                    <a:gd name="connsiteY138" fmla="*/ 316189 h 600411"/>
                    <a:gd name="connsiteX139" fmla="*/ 7340 w 605882"/>
                    <a:gd name="connsiteY139" fmla="*/ 309024 h 600411"/>
                    <a:gd name="connsiteX140" fmla="*/ 15955 w 605882"/>
                    <a:gd name="connsiteY140" fmla="*/ 301859 h 600411"/>
                    <a:gd name="connsiteX141" fmla="*/ 186781 w 605882"/>
                    <a:gd name="connsiteY141" fmla="*/ 274448 h 600411"/>
                    <a:gd name="connsiteX142" fmla="*/ 257129 w 605882"/>
                    <a:gd name="connsiteY142" fmla="*/ 274448 h 600411"/>
                    <a:gd name="connsiteX143" fmla="*/ 249951 w 605882"/>
                    <a:gd name="connsiteY143" fmla="*/ 287371 h 600411"/>
                    <a:gd name="connsiteX144" fmla="*/ 251387 w 605882"/>
                    <a:gd name="connsiteY144" fmla="*/ 301729 h 600411"/>
                    <a:gd name="connsiteX145" fmla="*/ 245644 w 605882"/>
                    <a:gd name="connsiteY145" fmla="*/ 311780 h 600411"/>
                    <a:gd name="connsiteX146" fmla="*/ 222673 w 605882"/>
                    <a:gd name="connsiteY146" fmla="*/ 329010 h 600411"/>
                    <a:gd name="connsiteX147" fmla="*/ 215495 w 605882"/>
                    <a:gd name="connsiteY147" fmla="*/ 341933 h 600411"/>
                    <a:gd name="connsiteX148" fmla="*/ 211188 w 605882"/>
                    <a:gd name="connsiteY148" fmla="*/ 353419 h 600411"/>
                    <a:gd name="connsiteX149" fmla="*/ 205445 w 605882"/>
                    <a:gd name="connsiteY149" fmla="*/ 350548 h 600411"/>
                    <a:gd name="connsiteX150" fmla="*/ 195395 w 605882"/>
                    <a:gd name="connsiteY150" fmla="*/ 331882 h 600411"/>
                    <a:gd name="connsiteX151" fmla="*/ 192524 w 605882"/>
                    <a:gd name="connsiteY151" fmla="*/ 314652 h 600411"/>
                    <a:gd name="connsiteX152" fmla="*/ 192524 w 605882"/>
                    <a:gd name="connsiteY152" fmla="*/ 304601 h 600411"/>
                    <a:gd name="connsiteX153" fmla="*/ 189653 w 605882"/>
                    <a:gd name="connsiteY153" fmla="*/ 297422 h 600411"/>
                    <a:gd name="connsiteX154" fmla="*/ 186781 w 605882"/>
                    <a:gd name="connsiteY154" fmla="*/ 274448 h 600411"/>
                    <a:gd name="connsiteX155" fmla="*/ 465186 w 605882"/>
                    <a:gd name="connsiteY155" fmla="*/ 265820 h 600411"/>
                    <a:gd name="connsiteX156" fmla="*/ 492464 w 605882"/>
                    <a:gd name="connsiteY156" fmla="*/ 283021 h 600411"/>
                    <a:gd name="connsiteX157" fmla="*/ 522613 w 605882"/>
                    <a:gd name="connsiteY157" fmla="*/ 290188 h 600411"/>
                    <a:gd name="connsiteX158" fmla="*/ 549891 w 605882"/>
                    <a:gd name="connsiteY158" fmla="*/ 295921 h 600411"/>
                    <a:gd name="connsiteX159" fmla="*/ 571426 w 605882"/>
                    <a:gd name="connsiteY159" fmla="*/ 301655 h 600411"/>
                    <a:gd name="connsiteX160" fmla="*/ 595832 w 605882"/>
                    <a:gd name="connsiteY160" fmla="*/ 314556 h 600411"/>
                    <a:gd name="connsiteX161" fmla="*/ 605882 w 605882"/>
                    <a:gd name="connsiteY161" fmla="*/ 323156 h 600411"/>
                    <a:gd name="connsiteX162" fmla="*/ 600140 w 605882"/>
                    <a:gd name="connsiteY162" fmla="*/ 333190 h 600411"/>
                    <a:gd name="connsiteX163" fmla="*/ 590090 w 605882"/>
                    <a:gd name="connsiteY163" fmla="*/ 330323 h 600411"/>
                    <a:gd name="connsiteX164" fmla="*/ 587218 w 605882"/>
                    <a:gd name="connsiteY164" fmla="*/ 338923 h 600411"/>
                    <a:gd name="connsiteX165" fmla="*/ 565683 w 605882"/>
                    <a:gd name="connsiteY165" fmla="*/ 351824 h 600411"/>
                    <a:gd name="connsiteX166" fmla="*/ 561376 w 605882"/>
                    <a:gd name="connsiteY166" fmla="*/ 357558 h 600411"/>
                    <a:gd name="connsiteX167" fmla="*/ 555634 w 605882"/>
                    <a:gd name="connsiteY167" fmla="*/ 367591 h 600411"/>
                    <a:gd name="connsiteX168" fmla="*/ 547019 w 605882"/>
                    <a:gd name="connsiteY168" fmla="*/ 381925 h 600411"/>
                    <a:gd name="connsiteX169" fmla="*/ 544148 w 605882"/>
                    <a:gd name="connsiteY169" fmla="*/ 373325 h 600411"/>
                    <a:gd name="connsiteX170" fmla="*/ 534098 w 605882"/>
                    <a:gd name="connsiteY170" fmla="*/ 354691 h 600411"/>
                    <a:gd name="connsiteX171" fmla="*/ 521177 w 605882"/>
                    <a:gd name="connsiteY171" fmla="*/ 363291 h 600411"/>
                    <a:gd name="connsiteX172" fmla="*/ 525484 w 605882"/>
                    <a:gd name="connsiteY172" fmla="*/ 370458 h 600411"/>
                    <a:gd name="connsiteX173" fmla="*/ 522613 w 605882"/>
                    <a:gd name="connsiteY173" fmla="*/ 383359 h 600411"/>
                    <a:gd name="connsiteX174" fmla="*/ 506820 w 605882"/>
                    <a:gd name="connsiteY174" fmla="*/ 401993 h 600411"/>
                    <a:gd name="connsiteX175" fmla="*/ 505385 w 605882"/>
                    <a:gd name="connsiteY175" fmla="*/ 414894 h 600411"/>
                    <a:gd name="connsiteX176" fmla="*/ 496771 w 605882"/>
                    <a:gd name="connsiteY176" fmla="*/ 417760 h 600411"/>
                    <a:gd name="connsiteX177" fmla="*/ 495335 w 605882"/>
                    <a:gd name="connsiteY177" fmla="*/ 407727 h 600411"/>
                    <a:gd name="connsiteX178" fmla="*/ 486721 w 605882"/>
                    <a:gd name="connsiteY178" fmla="*/ 413460 h 600411"/>
                    <a:gd name="connsiteX179" fmla="*/ 489592 w 605882"/>
                    <a:gd name="connsiteY179" fmla="*/ 432094 h 600411"/>
                    <a:gd name="connsiteX180" fmla="*/ 470929 w 605882"/>
                    <a:gd name="connsiteY180" fmla="*/ 444995 h 600411"/>
                    <a:gd name="connsiteX181" fmla="*/ 469493 w 605882"/>
                    <a:gd name="connsiteY181" fmla="*/ 455029 h 600411"/>
                    <a:gd name="connsiteX182" fmla="*/ 462314 w 605882"/>
                    <a:gd name="connsiteY182" fmla="*/ 466496 h 600411"/>
                    <a:gd name="connsiteX183" fmla="*/ 456572 w 605882"/>
                    <a:gd name="connsiteY183" fmla="*/ 462196 h 600411"/>
                    <a:gd name="connsiteX184" fmla="*/ 450829 w 605882"/>
                    <a:gd name="connsiteY184" fmla="*/ 469363 h 600411"/>
                    <a:gd name="connsiteX185" fmla="*/ 449393 w 605882"/>
                    <a:gd name="connsiteY185" fmla="*/ 457896 h 600411"/>
                    <a:gd name="connsiteX186" fmla="*/ 436472 w 605882"/>
                    <a:gd name="connsiteY186" fmla="*/ 444995 h 600411"/>
                    <a:gd name="connsiteX187" fmla="*/ 430730 w 605882"/>
                    <a:gd name="connsiteY187" fmla="*/ 449295 h 600411"/>
                    <a:gd name="connsiteX188" fmla="*/ 419244 w 605882"/>
                    <a:gd name="connsiteY188" fmla="*/ 467929 h 600411"/>
                    <a:gd name="connsiteX189" fmla="*/ 413501 w 605882"/>
                    <a:gd name="connsiteY189" fmla="*/ 469363 h 600411"/>
                    <a:gd name="connsiteX190" fmla="*/ 402016 w 605882"/>
                    <a:gd name="connsiteY190" fmla="*/ 446428 h 600411"/>
                    <a:gd name="connsiteX191" fmla="*/ 384788 w 605882"/>
                    <a:gd name="connsiteY191" fmla="*/ 436395 h 600411"/>
                    <a:gd name="connsiteX192" fmla="*/ 373302 w 605882"/>
                    <a:gd name="connsiteY192" fmla="*/ 432094 h 600411"/>
                    <a:gd name="connsiteX193" fmla="*/ 367560 w 605882"/>
                    <a:gd name="connsiteY193" fmla="*/ 432094 h 600411"/>
                    <a:gd name="connsiteX194" fmla="*/ 376174 w 605882"/>
                    <a:gd name="connsiteY194" fmla="*/ 436395 h 600411"/>
                    <a:gd name="connsiteX195" fmla="*/ 381917 w 605882"/>
                    <a:gd name="connsiteY195" fmla="*/ 446428 h 600411"/>
                    <a:gd name="connsiteX196" fmla="*/ 364688 w 605882"/>
                    <a:gd name="connsiteY196" fmla="*/ 456462 h 600411"/>
                    <a:gd name="connsiteX197" fmla="*/ 350332 w 605882"/>
                    <a:gd name="connsiteY197" fmla="*/ 442128 h 600411"/>
                    <a:gd name="connsiteX198" fmla="*/ 344589 w 605882"/>
                    <a:gd name="connsiteY198" fmla="*/ 439261 h 600411"/>
                    <a:gd name="connsiteX199" fmla="*/ 353203 w 605882"/>
                    <a:gd name="connsiteY199" fmla="*/ 455029 h 600411"/>
                    <a:gd name="connsiteX200" fmla="*/ 368995 w 605882"/>
                    <a:gd name="connsiteY200" fmla="*/ 459329 h 600411"/>
                    <a:gd name="connsiteX201" fmla="*/ 370431 w 605882"/>
                    <a:gd name="connsiteY201" fmla="*/ 466496 h 600411"/>
                    <a:gd name="connsiteX202" fmla="*/ 354639 w 605882"/>
                    <a:gd name="connsiteY202" fmla="*/ 489430 h 600411"/>
                    <a:gd name="connsiteX203" fmla="*/ 353203 w 605882"/>
                    <a:gd name="connsiteY203" fmla="*/ 510931 h 600411"/>
                    <a:gd name="connsiteX204" fmla="*/ 343153 w 605882"/>
                    <a:gd name="connsiteY204" fmla="*/ 520965 h 600411"/>
                    <a:gd name="connsiteX205" fmla="*/ 335975 w 605882"/>
                    <a:gd name="connsiteY205" fmla="*/ 539599 h 600411"/>
                    <a:gd name="connsiteX206" fmla="*/ 317311 w 605882"/>
                    <a:gd name="connsiteY206" fmla="*/ 548200 h 600411"/>
                    <a:gd name="connsiteX207" fmla="*/ 311568 w 605882"/>
                    <a:gd name="connsiteY207" fmla="*/ 536733 h 600411"/>
                    <a:gd name="connsiteX208" fmla="*/ 301519 w 605882"/>
                    <a:gd name="connsiteY208" fmla="*/ 489430 h 600411"/>
                    <a:gd name="connsiteX209" fmla="*/ 298647 w 605882"/>
                    <a:gd name="connsiteY209" fmla="*/ 479397 h 600411"/>
                    <a:gd name="connsiteX210" fmla="*/ 275676 w 605882"/>
                    <a:gd name="connsiteY210" fmla="*/ 475096 h 600411"/>
                    <a:gd name="connsiteX211" fmla="*/ 254141 w 605882"/>
                    <a:gd name="connsiteY211" fmla="*/ 446428 h 600411"/>
                    <a:gd name="connsiteX212" fmla="*/ 269934 w 605882"/>
                    <a:gd name="connsiteY212" fmla="*/ 419194 h 600411"/>
                    <a:gd name="connsiteX213" fmla="*/ 277112 w 605882"/>
                    <a:gd name="connsiteY213" fmla="*/ 416327 h 600411"/>
                    <a:gd name="connsiteX214" fmla="*/ 304390 w 605882"/>
                    <a:gd name="connsiteY214" fmla="*/ 413460 h 600411"/>
                    <a:gd name="connsiteX215" fmla="*/ 314440 w 605882"/>
                    <a:gd name="connsiteY215" fmla="*/ 423494 h 600411"/>
                    <a:gd name="connsiteX216" fmla="*/ 330232 w 605882"/>
                    <a:gd name="connsiteY216" fmla="*/ 423494 h 600411"/>
                    <a:gd name="connsiteX217" fmla="*/ 341718 w 605882"/>
                    <a:gd name="connsiteY217" fmla="*/ 420627 h 600411"/>
                    <a:gd name="connsiteX218" fmla="*/ 341718 w 605882"/>
                    <a:gd name="connsiteY218" fmla="*/ 413460 h 600411"/>
                    <a:gd name="connsiteX219" fmla="*/ 330232 w 605882"/>
                    <a:gd name="connsiteY219" fmla="*/ 410593 h 600411"/>
                    <a:gd name="connsiteX220" fmla="*/ 325925 w 605882"/>
                    <a:gd name="connsiteY220" fmla="*/ 410593 h 600411"/>
                    <a:gd name="connsiteX221" fmla="*/ 320182 w 605882"/>
                    <a:gd name="connsiteY221" fmla="*/ 410593 h 600411"/>
                    <a:gd name="connsiteX222" fmla="*/ 315875 w 605882"/>
                    <a:gd name="connsiteY222" fmla="*/ 407727 h 600411"/>
                    <a:gd name="connsiteX223" fmla="*/ 308697 w 605882"/>
                    <a:gd name="connsiteY223" fmla="*/ 412027 h 600411"/>
                    <a:gd name="connsiteX224" fmla="*/ 308697 w 605882"/>
                    <a:gd name="connsiteY224" fmla="*/ 406293 h 600411"/>
                    <a:gd name="connsiteX225" fmla="*/ 294340 w 605882"/>
                    <a:gd name="connsiteY225" fmla="*/ 397693 h 600411"/>
                    <a:gd name="connsiteX226" fmla="*/ 287162 w 605882"/>
                    <a:gd name="connsiteY226" fmla="*/ 406293 h 600411"/>
                    <a:gd name="connsiteX227" fmla="*/ 274241 w 605882"/>
                    <a:gd name="connsiteY227" fmla="*/ 414894 h 600411"/>
                    <a:gd name="connsiteX228" fmla="*/ 267062 w 605882"/>
                    <a:gd name="connsiteY228" fmla="*/ 407727 h 600411"/>
                    <a:gd name="connsiteX229" fmla="*/ 268498 w 605882"/>
                    <a:gd name="connsiteY229" fmla="*/ 399126 h 600411"/>
                    <a:gd name="connsiteX230" fmla="*/ 279983 w 605882"/>
                    <a:gd name="connsiteY230" fmla="*/ 396259 h 600411"/>
                    <a:gd name="connsiteX231" fmla="*/ 277112 w 605882"/>
                    <a:gd name="connsiteY231" fmla="*/ 384792 h 600411"/>
                    <a:gd name="connsiteX232" fmla="*/ 282855 w 605882"/>
                    <a:gd name="connsiteY232" fmla="*/ 381925 h 600411"/>
                    <a:gd name="connsiteX233" fmla="*/ 295776 w 605882"/>
                    <a:gd name="connsiteY233" fmla="*/ 370458 h 600411"/>
                    <a:gd name="connsiteX234" fmla="*/ 300083 w 605882"/>
                    <a:gd name="connsiteY234" fmla="*/ 367591 h 600411"/>
                    <a:gd name="connsiteX235" fmla="*/ 313004 w 605882"/>
                    <a:gd name="connsiteY235" fmla="*/ 370458 h 600411"/>
                    <a:gd name="connsiteX236" fmla="*/ 321618 w 605882"/>
                    <a:gd name="connsiteY236" fmla="*/ 358991 h 600411"/>
                    <a:gd name="connsiteX237" fmla="*/ 318747 w 605882"/>
                    <a:gd name="connsiteY237" fmla="*/ 351824 h 600411"/>
                    <a:gd name="connsiteX238" fmla="*/ 313004 w 605882"/>
                    <a:gd name="connsiteY238" fmla="*/ 360424 h 600411"/>
                    <a:gd name="connsiteX239" fmla="*/ 304390 w 605882"/>
                    <a:gd name="connsiteY239" fmla="*/ 360424 h 600411"/>
                    <a:gd name="connsiteX240" fmla="*/ 301519 w 605882"/>
                    <a:gd name="connsiteY240" fmla="*/ 353257 h 600411"/>
                    <a:gd name="connsiteX241" fmla="*/ 292905 w 605882"/>
                    <a:gd name="connsiteY241" fmla="*/ 346090 h 600411"/>
                    <a:gd name="connsiteX242" fmla="*/ 304390 w 605882"/>
                    <a:gd name="connsiteY242" fmla="*/ 326023 h 600411"/>
                    <a:gd name="connsiteX243" fmla="*/ 330232 w 605882"/>
                    <a:gd name="connsiteY243" fmla="*/ 300222 h 600411"/>
                    <a:gd name="connsiteX244" fmla="*/ 338846 w 605882"/>
                    <a:gd name="connsiteY244" fmla="*/ 305955 h 600411"/>
                    <a:gd name="connsiteX245" fmla="*/ 346025 w 605882"/>
                    <a:gd name="connsiteY245" fmla="*/ 313122 h 600411"/>
                    <a:gd name="connsiteX246" fmla="*/ 354639 w 605882"/>
                    <a:gd name="connsiteY246" fmla="*/ 318856 h 600411"/>
                    <a:gd name="connsiteX247" fmla="*/ 360381 w 605882"/>
                    <a:gd name="connsiteY247" fmla="*/ 318856 h 600411"/>
                    <a:gd name="connsiteX248" fmla="*/ 380481 w 605882"/>
                    <a:gd name="connsiteY248" fmla="*/ 313122 h 600411"/>
                    <a:gd name="connsiteX249" fmla="*/ 387659 w 605882"/>
                    <a:gd name="connsiteY249" fmla="*/ 310255 h 600411"/>
                    <a:gd name="connsiteX250" fmla="*/ 400580 w 605882"/>
                    <a:gd name="connsiteY250" fmla="*/ 301655 h 600411"/>
                    <a:gd name="connsiteX251" fmla="*/ 410630 w 605882"/>
                    <a:gd name="connsiteY251" fmla="*/ 298788 h 600411"/>
                    <a:gd name="connsiteX252" fmla="*/ 414937 w 605882"/>
                    <a:gd name="connsiteY252" fmla="*/ 294488 h 600411"/>
                    <a:gd name="connsiteX253" fmla="*/ 422116 w 605882"/>
                    <a:gd name="connsiteY253" fmla="*/ 297355 h 600411"/>
                    <a:gd name="connsiteX254" fmla="*/ 422116 w 605882"/>
                    <a:gd name="connsiteY254" fmla="*/ 285888 h 600411"/>
                    <a:gd name="connsiteX255" fmla="*/ 432165 w 605882"/>
                    <a:gd name="connsiteY255" fmla="*/ 281587 h 600411"/>
                    <a:gd name="connsiteX256" fmla="*/ 440779 w 605882"/>
                    <a:gd name="connsiteY256" fmla="*/ 272987 h 600411"/>
                    <a:gd name="connsiteX257" fmla="*/ 465186 w 605882"/>
                    <a:gd name="connsiteY257" fmla="*/ 265820 h 600411"/>
                    <a:gd name="connsiteX258" fmla="*/ 303047 w 605882"/>
                    <a:gd name="connsiteY258" fmla="*/ 50867 h 600411"/>
                    <a:gd name="connsiteX259" fmla="*/ 245632 w 605882"/>
                    <a:gd name="connsiteY259" fmla="*/ 106785 h 600411"/>
                    <a:gd name="connsiteX260" fmla="*/ 303047 w 605882"/>
                    <a:gd name="connsiteY260" fmla="*/ 164137 h 600411"/>
                    <a:gd name="connsiteX261" fmla="*/ 359027 w 605882"/>
                    <a:gd name="connsiteY261" fmla="*/ 106785 h 600411"/>
                    <a:gd name="connsiteX262" fmla="*/ 303047 w 605882"/>
                    <a:gd name="connsiteY262" fmla="*/ 50867 h 600411"/>
                    <a:gd name="connsiteX263" fmla="*/ 292999 w 605882"/>
                    <a:gd name="connsiteY263" fmla="*/ 684 h 600411"/>
                    <a:gd name="connsiteX264" fmla="*/ 410700 w 605882"/>
                    <a:gd name="connsiteY264" fmla="*/ 106785 h 600411"/>
                    <a:gd name="connsiteX265" fmla="*/ 310224 w 605882"/>
                    <a:gd name="connsiteY265" fmla="*/ 283142 h 600411"/>
                    <a:gd name="connsiteX266" fmla="*/ 295870 w 605882"/>
                    <a:gd name="connsiteY266" fmla="*/ 283142 h 600411"/>
                    <a:gd name="connsiteX267" fmla="*/ 196829 w 605882"/>
                    <a:gd name="connsiteY267" fmla="*/ 129726 h 600411"/>
                    <a:gd name="connsiteX268" fmla="*/ 292999 w 605882"/>
                    <a:gd name="connsiteY268" fmla="*/ 684 h 600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605882" h="600411">
                      <a:moveTo>
                        <a:pt x="509642" y="502443"/>
                      </a:moveTo>
                      <a:cubicBezTo>
                        <a:pt x="513956" y="502443"/>
                        <a:pt x="515394" y="503879"/>
                        <a:pt x="515394" y="505314"/>
                      </a:cubicBezTo>
                      <a:cubicBezTo>
                        <a:pt x="515394" y="506750"/>
                        <a:pt x="513956" y="509621"/>
                        <a:pt x="515394" y="509621"/>
                      </a:cubicBezTo>
                      <a:cubicBezTo>
                        <a:pt x="518270" y="509621"/>
                        <a:pt x="524022" y="506750"/>
                        <a:pt x="525460" y="502443"/>
                      </a:cubicBezTo>
                      <a:cubicBezTo>
                        <a:pt x="525460" y="498137"/>
                        <a:pt x="529773" y="506750"/>
                        <a:pt x="531211" y="511056"/>
                      </a:cubicBezTo>
                      <a:cubicBezTo>
                        <a:pt x="532649" y="516798"/>
                        <a:pt x="539839" y="522540"/>
                        <a:pt x="542715" y="526846"/>
                      </a:cubicBezTo>
                      <a:cubicBezTo>
                        <a:pt x="547029" y="529717"/>
                        <a:pt x="545591" y="534023"/>
                        <a:pt x="544153" y="536894"/>
                      </a:cubicBezTo>
                      <a:cubicBezTo>
                        <a:pt x="542715" y="541200"/>
                        <a:pt x="541277" y="548377"/>
                        <a:pt x="539839" y="552684"/>
                      </a:cubicBezTo>
                      <a:cubicBezTo>
                        <a:pt x="538401" y="555555"/>
                        <a:pt x="532649" y="556990"/>
                        <a:pt x="531211" y="556990"/>
                      </a:cubicBezTo>
                      <a:cubicBezTo>
                        <a:pt x="529773" y="556990"/>
                        <a:pt x="526898" y="556990"/>
                        <a:pt x="522584" y="555555"/>
                      </a:cubicBezTo>
                      <a:cubicBezTo>
                        <a:pt x="519708" y="555555"/>
                        <a:pt x="518270" y="551248"/>
                        <a:pt x="515394" y="549813"/>
                      </a:cubicBezTo>
                      <a:cubicBezTo>
                        <a:pt x="513956" y="548377"/>
                        <a:pt x="511080" y="544071"/>
                        <a:pt x="508204" y="542636"/>
                      </a:cubicBezTo>
                      <a:cubicBezTo>
                        <a:pt x="506766" y="541200"/>
                        <a:pt x="490948" y="546942"/>
                        <a:pt x="488072" y="548377"/>
                      </a:cubicBezTo>
                      <a:cubicBezTo>
                        <a:pt x="483758" y="549813"/>
                        <a:pt x="482320" y="549813"/>
                        <a:pt x="479444" y="548377"/>
                      </a:cubicBezTo>
                      <a:cubicBezTo>
                        <a:pt x="473692" y="546942"/>
                        <a:pt x="478006" y="539765"/>
                        <a:pt x="478006" y="536894"/>
                      </a:cubicBezTo>
                      <a:cubicBezTo>
                        <a:pt x="478006" y="534023"/>
                        <a:pt x="476568" y="528281"/>
                        <a:pt x="476568" y="523975"/>
                      </a:cubicBezTo>
                      <a:cubicBezTo>
                        <a:pt x="476568" y="521104"/>
                        <a:pt x="485196" y="519669"/>
                        <a:pt x="488072" y="518233"/>
                      </a:cubicBezTo>
                      <a:cubicBezTo>
                        <a:pt x="489510" y="518233"/>
                        <a:pt x="492386" y="512492"/>
                        <a:pt x="493824" y="509621"/>
                      </a:cubicBezTo>
                      <a:cubicBezTo>
                        <a:pt x="496700" y="508185"/>
                        <a:pt x="499576" y="508185"/>
                        <a:pt x="501014" y="509621"/>
                      </a:cubicBezTo>
                      <a:cubicBezTo>
                        <a:pt x="502452" y="509621"/>
                        <a:pt x="503890" y="503879"/>
                        <a:pt x="509642" y="502443"/>
                      </a:cubicBezTo>
                      <a:close/>
                      <a:moveTo>
                        <a:pt x="510755" y="484065"/>
                      </a:moveTo>
                      <a:cubicBezTo>
                        <a:pt x="512555" y="484423"/>
                        <a:pt x="514714" y="485139"/>
                        <a:pt x="515433" y="485139"/>
                      </a:cubicBezTo>
                      <a:cubicBezTo>
                        <a:pt x="516873" y="486572"/>
                        <a:pt x="521191" y="485139"/>
                        <a:pt x="525509" y="486572"/>
                      </a:cubicBezTo>
                      <a:cubicBezTo>
                        <a:pt x="531266" y="488004"/>
                        <a:pt x="529827" y="489436"/>
                        <a:pt x="534145" y="490869"/>
                      </a:cubicBezTo>
                      <a:cubicBezTo>
                        <a:pt x="538463" y="492301"/>
                        <a:pt x="537024" y="492301"/>
                        <a:pt x="537024" y="493734"/>
                      </a:cubicBezTo>
                      <a:cubicBezTo>
                        <a:pt x="537024" y="495166"/>
                        <a:pt x="538463" y="498031"/>
                        <a:pt x="539902" y="499464"/>
                      </a:cubicBezTo>
                      <a:cubicBezTo>
                        <a:pt x="539902" y="500896"/>
                        <a:pt x="537024" y="500896"/>
                        <a:pt x="534145" y="500896"/>
                      </a:cubicBezTo>
                      <a:cubicBezTo>
                        <a:pt x="531266" y="500896"/>
                        <a:pt x="529827" y="498031"/>
                        <a:pt x="525509" y="499464"/>
                      </a:cubicBezTo>
                      <a:cubicBezTo>
                        <a:pt x="522630" y="499464"/>
                        <a:pt x="519751" y="496599"/>
                        <a:pt x="516873" y="495166"/>
                      </a:cubicBezTo>
                      <a:cubicBezTo>
                        <a:pt x="513994" y="493734"/>
                        <a:pt x="518312" y="492301"/>
                        <a:pt x="516873" y="490869"/>
                      </a:cubicBezTo>
                      <a:cubicBezTo>
                        <a:pt x="515433" y="489436"/>
                        <a:pt x="509676" y="489436"/>
                        <a:pt x="508237" y="485139"/>
                      </a:cubicBezTo>
                      <a:cubicBezTo>
                        <a:pt x="507517" y="483707"/>
                        <a:pt x="508956" y="483707"/>
                        <a:pt x="510755" y="484065"/>
                      </a:cubicBezTo>
                      <a:close/>
                      <a:moveTo>
                        <a:pt x="447040" y="472502"/>
                      </a:moveTo>
                      <a:cubicBezTo>
                        <a:pt x="449014" y="473756"/>
                        <a:pt x="451526" y="475908"/>
                        <a:pt x="452243" y="476625"/>
                      </a:cubicBezTo>
                      <a:cubicBezTo>
                        <a:pt x="452243" y="476625"/>
                        <a:pt x="459420" y="482361"/>
                        <a:pt x="462290" y="485229"/>
                      </a:cubicBezTo>
                      <a:cubicBezTo>
                        <a:pt x="465161" y="488097"/>
                        <a:pt x="466596" y="483795"/>
                        <a:pt x="468032" y="480927"/>
                      </a:cubicBezTo>
                      <a:cubicBezTo>
                        <a:pt x="469467" y="478059"/>
                        <a:pt x="472337" y="478059"/>
                        <a:pt x="476643" y="476625"/>
                      </a:cubicBezTo>
                      <a:cubicBezTo>
                        <a:pt x="480949" y="475191"/>
                        <a:pt x="479514" y="476625"/>
                        <a:pt x="480949" y="479493"/>
                      </a:cubicBezTo>
                      <a:cubicBezTo>
                        <a:pt x="480949" y="480927"/>
                        <a:pt x="479514" y="485229"/>
                        <a:pt x="479514" y="486663"/>
                      </a:cubicBezTo>
                      <a:cubicBezTo>
                        <a:pt x="479514" y="488097"/>
                        <a:pt x="483820" y="483795"/>
                        <a:pt x="486690" y="480927"/>
                      </a:cubicBezTo>
                      <a:cubicBezTo>
                        <a:pt x="489561" y="479493"/>
                        <a:pt x="493867" y="479493"/>
                        <a:pt x="493867" y="482361"/>
                      </a:cubicBezTo>
                      <a:cubicBezTo>
                        <a:pt x="495302" y="483795"/>
                        <a:pt x="493867" y="488097"/>
                        <a:pt x="495302" y="490966"/>
                      </a:cubicBezTo>
                      <a:cubicBezTo>
                        <a:pt x="495302" y="493834"/>
                        <a:pt x="492432" y="492400"/>
                        <a:pt x="489561" y="495268"/>
                      </a:cubicBezTo>
                      <a:cubicBezTo>
                        <a:pt x="486690" y="496702"/>
                        <a:pt x="485255" y="495268"/>
                        <a:pt x="482385" y="493834"/>
                      </a:cubicBezTo>
                      <a:cubicBezTo>
                        <a:pt x="479514" y="493834"/>
                        <a:pt x="480949" y="496702"/>
                        <a:pt x="479514" y="498136"/>
                      </a:cubicBezTo>
                      <a:cubicBezTo>
                        <a:pt x="478079" y="498136"/>
                        <a:pt x="472337" y="496702"/>
                        <a:pt x="469467" y="493834"/>
                      </a:cubicBezTo>
                      <a:cubicBezTo>
                        <a:pt x="465161" y="492400"/>
                        <a:pt x="465161" y="492400"/>
                        <a:pt x="462290" y="493834"/>
                      </a:cubicBezTo>
                      <a:cubicBezTo>
                        <a:pt x="459420" y="496702"/>
                        <a:pt x="457985" y="492400"/>
                        <a:pt x="455114" y="489532"/>
                      </a:cubicBezTo>
                      <a:cubicBezTo>
                        <a:pt x="452243" y="486663"/>
                        <a:pt x="447937" y="478059"/>
                        <a:pt x="445067" y="473757"/>
                      </a:cubicBezTo>
                      <a:cubicBezTo>
                        <a:pt x="443631" y="470888"/>
                        <a:pt x="445067" y="471247"/>
                        <a:pt x="447040" y="472502"/>
                      </a:cubicBezTo>
                      <a:close/>
                      <a:moveTo>
                        <a:pt x="526863" y="387676"/>
                      </a:moveTo>
                      <a:cubicBezTo>
                        <a:pt x="527580" y="386597"/>
                        <a:pt x="528297" y="386237"/>
                        <a:pt x="528297" y="387676"/>
                      </a:cubicBezTo>
                      <a:cubicBezTo>
                        <a:pt x="529731" y="390553"/>
                        <a:pt x="531165" y="394869"/>
                        <a:pt x="529731" y="397747"/>
                      </a:cubicBezTo>
                      <a:cubicBezTo>
                        <a:pt x="526863" y="399185"/>
                        <a:pt x="525429" y="400624"/>
                        <a:pt x="525429" y="404940"/>
                      </a:cubicBezTo>
                      <a:cubicBezTo>
                        <a:pt x="525429" y="410695"/>
                        <a:pt x="526863" y="413572"/>
                        <a:pt x="521127" y="416450"/>
                      </a:cubicBezTo>
                      <a:cubicBezTo>
                        <a:pt x="516824" y="419327"/>
                        <a:pt x="501049" y="429398"/>
                        <a:pt x="503917" y="425082"/>
                      </a:cubicBezTo>
                      <a:cubicBezTo>
                        <a:pt x="503917" y="425082"/>
                        <a:pt x="505352" y="420766"/>
                        <a:pt x="508220" y="417888"/>
                      </a:cubicBezTo>
                      <a:cubicBezTo>
                        <a:pt x="512522" y="415011"/>
                        <a:pt x="515390" y="415011"/>
                        <a:pt x="516824" y="410695"/>
                      </a:cubicBezTo>
                      <a:cubicBezTo>
                        <a:pt x="519692" y="406379"/>
                        <a:pt x="518258" y="407817"/>
                        <a:pt x="521127" y="402063"/>
                      </a:cubicBezTo>
                      <a:cubicBezTo>
                        <a:pt x="522561" y="396308"/>
                        <a:pt x="523995" y="394869"/>
                        <a:pt x="525429" y="391992"/>
                      </a:cubicBezTo>
                      <a:cubicBezTo>
                        <a:pt x="525429" y="390553"/>
                        <a:pt x="526146" y="388755"/>
                        <a:pt x="526863" y="387676"/>
                      </a:cubicBezTo>
                      <a:close/>
                      <a:moveTo>
                        <a:pt x="15955" y="301859"/>
                      </a:moveTo>
                      <a:cubicBezTo>
                        <a:pt x="17391" y="300426"/>
                        <a:pt x="23134" y="300426"/>
                        <a:pt x="26006" y="301859"/>
                      </a:cubicBezTo>
                      <a:cubicBezTo>
                        <a:pt x="27442" y="301859"/>
                        <a:pt x="31749" y="301859"/>
                        <a:pt x="34621" y="304725"/>
                      </a:cubicBezTo>
                      <a:cubicBezTo>
                        <a:pt x="36056" y="306158"/>
                        <a:pt x="48978" y="309024"/>
                        <a:pt x="51850" y="309024"/>
                      </a:cubicBezTo>
                      <a:cubicBezTo>
                        <a:pt x="54722" y="310457"/>
                        <a:pt x="57593" y="307591"/>
                        <a:pt x="60465" y="307591"/>
                      </a:cubicBezTo>
                      <a:cubicBezTo>
                        <a:pt x="63336" y="307591"/>
                        <a:pt x="71951" y="309024"/>
                        <a:pt x="73387" y="307591"/>
                      </a:cubicBezTo>
                      <a:cubicBezTo>
                        <a:pt x="76258" y="306158"/>
                        <a:pt x="80566" y="309024"/>
                        <a:pt x="80566" y="309024"/>
                      </a:cubicBezTo>
                      <a:cubicBezTo>
                        <a:pt x="82002" y="310457"/>
                        <a:pt x="106410" y="314756"/>
                        <a:pt x="113589" y="313323"/>
                      </a:cubicBezTo>
                      <a:cubicBezTo>
                        <a:pt x="119332" y="310457"/>
                        <a:pt x="122204" y="309024"/>
                        <a:pt x="123640" y="311890"/>
                      </a:cubicBezTo>
                      <a:cubicBezTo>
                        <a:pt x="125075" y="314756"/>
                        <a:pt x="132254" y="309024"/>
                        <a:pt x="137998" y="307591"/>
                      </a:cubicBezTo>
                      <a:cubicBezTo>
                        <a:pt x="142305" y="306158"/>
                        <a:pt x="146612" y="314756"/>
                        <a:pt x="146612" y="320488"/>
                      </a:cubicBezTo>
                      <a:cubicBezTo>
                        <a:pt x="146612" y="326220"/>
                        <a:pt x="143741" y="324787"/>
                        <a:pt x="143741" y="327653"/>
                      </a:cubicBezTo>
                      <a:cubicBezTo>
                        <a:pt x="143741" y="331953"/>
                        <a:pt x="146612" y="331953"/>
                        <a:pt x="146612" y="333386"/>
                      </a:cubicBezTo>
                      <a:cubicBezTo>
                        <a:pt x="146612" y="336252"/>
                        <a:pt x="143741" y="334819"/>
                        <a:pt x="142305" y="336252"/>
                      </a:cubicBezTo>
                      <a:cubicBezTo>
                        <a:pt x="140869" y="339118"/>
                        <a:pt x="137998" y="339118"/>
                        <a:pt x="135126" y="337685"/>
                      </a:cubicBezTo>
                      <a:cubicBezTo>
                        <a:pt x="132254" y="336252"/>
                        <a:pt x="132254" y="337685"/>
                        <a:pt x="127947" y="340551"/>
                      </a:cubicBezTo>
                      <a:cubicBezTo>
                        <a:pt x="123640" y="343417"/>
                        <a:pt x="125075" y="346283"/>
                        <a:pt x="123640" y="352015"/>
                      </a:cubicBezTo>
                      <a:cubicBezTo>
                        <a:pt x="123640" y="357747"/>
                        <a:pt x="126511" y="356314"/>
                        <a:pt x="129383" y="359180"/>
                      </a:cubicBezTo>
                      <a:cubicBezTo>
                        <a:pt x="133690" y="362046"/>
                        <a:pt x="136562" y="363479"/>
                        <a:pt x="140869" y="363479"/>
                      </a:cubicBezTo>
                      <a:cubicBezTo>
                        <a:pt x="145176" y="363479"/>
                        <a:pt x="143741" y="369211"/>
                        <a:pt x="143741" y="372077"/>
                      </a:cubicBezTo>
                      <a:cubicBezTo>
                        <a:pt x="143741" y="374943"/>
                        <a:pt x="145176" y="374943"/>
                        <a:pt x="148048" y="374943"/>
                      </a:cubicBezTo>
                      <a:cubicBezTo>
                        <a:pt x="150920" y="374943"/>
                        <a:pt x="148048" y="366345"/>
                        <a:pt x="150920" y="364912"/>
                      </a:cubicBezTo>
                      <a:cubicBezTo>
                        <a:pt x="153791" y="363479"/>
                        <a:pt x="152355" y="359180"/>
                        <a:pt x="149484" y="354881"/>
                      </a:cubicBezTo>
                      <a:cubicBezTo>
                        <a:pt x="148048" y="352015"/>
                        <a:pt x="150920" y="346283"/>
                        <a:pt x="150920" y="343417"/>
                      </a:cubicBezTo>
                      <a:cubicBezTo>
                        <a:pt x="150920" y="340551"/>
                        <a:pt x="153791" y="339118"/>
                        <a:pt x="156663" y="340551"/>
                      </a:cubicBezTo>
                      <a:cubicBezTo>
                        <a:pt x="159534" y="340551"/>
                        <a:pt x="162406" y="341984"/>
                        <a:pt x="163842" y="343417"/>
                      </a:cubicBezTo>
                      <a:cubicBezTo>
                        <a:pt x="166713" y="344850"/>
                        <a:pt x="165278" y="344850"/>
                        <a:pt x="168149" y="349149"/>
                      </a:cubicBezTo>
                      <a:cubicBezTo>
                        <a:pt x="169585" y="353448"/>
                        <a:pt x="172457" y="349149"/>
                        <a:pt x="173892" y="346283"/>
                      </a:cubicBezTo>
                      <a:cubicBezTo>
                        <a:pt x="175328" y="341984"/>
                        <a:pt x="178200" y="346283"/>
                        <a:pt x="179635" y="352015"/>
                      </a:cubicBezTo>
                      <a:cubicBezTo>
                        <a:pt x="182507" y="357747"/>
                        <a:pt x="182507" y="359180"/>
                        <a:pt x="186815" y="363479"/>
                      </a:cubicBezTo>
                      <a:cubicBezTo>
                        <a:pt x="191122" y="369211"/>
                        <a:pt x="193994" y="380675"/>
                        <a:pt x="195430" y="384974"/>
                      </a:cubicBezTo>
                      <a:cubicBezTo>
                        <a:pt x="198301" y="389273"/>
                        <a:pt x="196865" y="389273"/>
                        <a:pt x="193994" y="389273"/>
                      </a:cubicBezTo>
                      <a:cubicBezTo>
                        <a:pt x="191122" y="387840"/>
                        <a:pt x="183943" y="392139"/>
                        <a:pt x="181071" y="393572"/>
                      </a:cubicBezTo>
                      <a:cubicBezTo>
                        <a:pt x="179635" y="395005"/>
                        <a:pt x="175328" y="396438"/>
                        <a:pt x="171021" y="399304"/>
                      </a:cubicBezTo>
                      <a:cubicBezTo>
                        <a:pt x="168149" y="400737"/>
                        <a:pt x="166713" y="403604"/>
                        <a:pt x="163842" y="405037"/>
                      </a:cubicBezTo>
                      <a:cubicBezTo>
                        <a:pt x="159534" y="406470"/>
                        <a:pt x="159534" y="409336"/>
                        <a:pt x="156663" y="413635"/>
                      </a:cubicBezTo>
                      <a:cubicBezTo>
                        <a:pt x="153791" y="419367"/>
                        <a:pt x="148048" y="423666"/>
                        <a:pt x="148048" y="427965"/>
                      </a:cubicBezTo>
                      <a:cubicBezTo>
                        <a:pt x="146612" y="430831"/>
                        <a:pt x="148048" y="436563"/>
                        <a:pt x="145176" y="436563"/>
                      </a:cubicBezTo>
                      <a:cubicBezTo>
                        <a:pt x="143741" y="437996"/>
                        <a:pt x="142305" y="430831"/>
                        <a:pt x="139433" y="429398"/>
                      </a:cubicBezTo>
                      <a:cubicBezTo>
                        <a:pt x="137998" y="427965"/>
                        <a:pt x="130819" y="426532"/>
                        <a:pt x="123640" y="427965"/>
                      </a:cubicBezTo>
                      <a:cubicBezTo>
                        <a:pt x="115025" y="430831"/>
                        <a:pt x="120768" y="443728"/>
                        <a:pt x="122204" y="446594"/>
                      </a:cubicBezTo>
                      <a:cubicBezTo>
                        <a:pt x="122204" y="449460"/>
                        <a:pt x="130819" y="443728"/>
                        <a:pt x="132254" y="440862"/>
                      </a:cubicBezTo>
                      <a:cubicBezTo>
                        <a:pt x="135126" y="437996"/>
                        <a:pt x="136562" y="442295"/>
                        <a:pt x="136562" y="445161"/>
                      </a:cubicBezTo>
                      <a:cubicBezTo>
                        <a:pt x="136562" y="448027"/>
                        <a:pt x="135126" y="452326"/>
                        <a:pt x="137998" y="452326"/>
                      </a:cubicBezTo>
                      <a:cubicBezTo>
                        <a:pt x="140869" y="453759"/>
                        <a:pt x="142305" y="453759"/>
                        <a:pt x="145176" y="459491"/>
                      </a:cubicBezTo>
                      <a:cubicBezTo>
                        <a:pt x="146612" y="463790"/>
                        <a:pt x="152355" y="462357"/>
                        <a:pt x="156663" y="459491"/>
                      </a:cubicBezTo>
                      <a:cubicBezTo>
                        <a:pt x="160970" y="456625"/>
                        <a:pt x="179635" y="462357"/>
                        <a:pt x="181071" y="463790"/>
                      </a:cubicBezTo>
                      <a:cubicBezTo>
                        <a:pt x="183943" y="465223"/>
                        <a:pt x="189686" y="465223"/>
                        <a:pt x="192558" y="469522"/>
                      </a:cubicBezTo>
                      <a:cubicBezTo>
                        <a:pt x="195430" y="472388"/>
                        <a:pt x="205480" y="482420"/>
                        <a:pt x="206916" y="482420"/>
                      </a:cubicBezTo>
                      <a:cubicBezTo>
                        <a:pt x="206916" y="483853"/>
                        <a:pt x="222710" y="485286"/>
                        <a:pt x="228453" y="489585"/>
                      </a:cubicBezTo>
                      <a:cubicBezTo>
                        <a:pt x="232760" y="492451"/>
                        <a:pt x="225581" y="506781"/>
                        <a:pt x="224145" y="513946"/>
                      </a:cubicBezTo>
                      <a:cubicBezTo>
                        <a:pt x="222710" y="521111"/>
                        <a:pt x="216967" y="525410"/>
                        <a:pt x="214095" y="526843"/>
                      </a:cubicBezTo>
                      <a:cubicBezTo>
                        <a:pt x="211223" y="528276"/>
                        <a:pt x="193994" y="551204"/>
                        <a:pt x="191122" y="554071"/>
                      </a:cubicBezTo>
                      <a:cubicBezTo>
                        <a:pt x="188251" y="556937"/>
                        <a:pt x="178200" y="564102"/>
                        <a:pt x="176764" y="566968"/>
                      </a:cubicBezTo>
                      <a:cubicBezTo>
                        <a:pt x="173892" y="569834"/>
                        <a:pt x="173892" y="572700"/>
                        <a:pt x="173892" y="575566"/>
                      </a:cubicBezTo>
                      <a:cubicBezTo>
                        <a:pt x="175328" y="579865"/>
                        <a:pt x="175328" y="581298"/>
                        <a:pt x="173892" y="585597"/>
                      </a:cubicBezTo>
                      <a:cubicBezTo>
                        <a:pt x="172457" y="588463"/>
                        <a:pt x="171021" y="592762"/>
                        <a:pt x="173892" y="595628"/>
                      </a:cubicBezTo>
                      <a:cubicBezTo>
                        <a:pt x="175328" y="599927"/>
                        <a:pt x="176764" y="599927"/>
                        <a:pt x="173892" y="599927"/>
                      </a:cubicBezTo>
                      <a:cubicBezTo>
                        <a:pt x="171021" y="601360"/>
                        <a:pt x="163842" y="599927"/>
                        <a:pt x="159534" y="591329"/>
                      </a:cubicBezTo>
                      <a:cubicBezTo>
                        <a:pt x="153791" y="584164"/>
                        <a:pt x="159534" y="565535"/>
                        <a:pt x="159534" y="561236"/>
                      </a:cubicBezTo>
                      <a:cubicBezTo>
                        <a:pt x="159534" y="555504"/>
                        <a:pt x="163842" y="529709"/>
                        <a:pt x="163842" y="523977"/>
                      </a:cubicBezTo>
                      <a:cubicBezTo>
                        <a:pt x="165278" y="518245"/>
                        <a:pt x="160970" y="513946"/>
                        <a:pt x="158099" y="512513"/>
                      </a:cubicBezTo>
                      <a:cubicBezTo>
                        <a:pt x="153791" y="509647"/>
                        <a:pt x="149484" y="498183"/>
                        <a:pt x="146612" y="493884"/>
                      </a:cubicBezTo>
                      <a:cubicBezTo>
                        <a:pt x="145176" y="489585"/>
                        <a:pt x="146612" y="485286"/>
                        <a:pt x="148048" y="480987"/>
                      </a:cubicBezTo>
                      <a:cubicBezTo>
                        <a:pt x="149484" y="478120"/>
                        <a:pt x="149484" y="473821"/>
                        <a:pt x="148048" y="470955"/>
                      </a:cubicBezTo>
                      <a:cubicBezTo>
                        <a:pt x="146612" y="468089"/>
                        <a:pt x="139433" y="463790"/>
                        <a:pt x="136562" y="462357"/>
                      </a:cubicBezTo>
                      <a:cubicBezTo>
                        <a:pt x="133690" y="460924"/>
                        <a:pt x="130819" y="459491"/>
                        <a:pt x="127947" y="456625"/>
                      </a:cubicBezTo>
                      <a:cubicBezTo>
                        <a:pt x="125075" y="453759"/>
                        <a:pt x="120768" y="453759"/>
                        <a:pt x="113589" y="452326"/>
                      </a:cubicBezTo>
                      <a:cubicBezTo>
                        <a:pt x="106410" y="450893"/>
                        <a:pt x="102103" y="440862"/>
                        <a:pt x="99231" y="437996"/>
                      </a:cubicBezTo>
                      <a:cubicBezTo>
                        <a:pt x="97795" y="435130"/>
                        <a:pt x="97795" y="439429"/>
                        <a:pt x="97795" y="443728"/>
                      </a:cubicBezTo>
                      <a:cubicBezTo>
                        <a:pt x="96360" y="448027"/>
                        <a:pt x="87745" y="429398"/>
                        <a:pt x="80566" y="420800"/>
                      </a:cubicBezTo>
                      <a:cubicBezTo>
                        <a:pt x="71951" y="410769"/>
                        <a:pt x="71951" y="393572"/>
                        <a:pt x="71951" y="387840"/>
                      </a:cubicBezTo>
                      <a:cubicBezTo>
                        <a:pt x="71951" y="383541"/>
                        <a:pt x="64772" y="372077"/>
                        <a:pt x="57593" y="367778"/>
                      </a:cubicBezTo>
                      <a:cubicBezTo>
                        <a:pt x="48978" y="363479"/>
                        <a:pt x="47543" y="357747"/>
                        <a:pt x="46107" y="352015"/>
                      </a:cubicBezTo>
                      <a:cubicBezTo>
                        <a:pt x="43235" y="347716"/>
                        <a:pt x="36056" y="347716"/>
                        <a:pt x="30313" y="352015"/>
                      </a:cubicBezTo>
                      <a:cubicBezTo>
                        <a:pt x="24570" y="356314"/>
                        <a:pt x="17391" y="354881"/>
                        <a:pt x="8776" y="352015"/>
                      </a:cubicBezTo>
                      <a:cubicBezTo>
                        <a:pt x="162" y="349149"/>
                        <a:pt x="3033" y="334819"/>
                        <a:pt x="162" y="329087"/>
                      </a:cubicBezTo>
                      <a:cubicBezTo>
                        <a:pt x="-1274" y="323354"/>
                        <a:pt x="7340" y="320488"/>
                        <a:pt x="4469" y="316189"/>
                      </a:cubicBezTo>
                      <a:cubicBezTo>
                        <a:pt x="1597" y="311890"/>
                        <a:pt x="4469" y="311890"/>
                        <a:pt x="7340" y="309024"/>
                      </a:cubicBezTo>
                      <a:cubicBezTo>
                        <a:pt x="10212" y="307591"/>
                        <a:pt x="14519" y="303292"/>
                        <a:pt x="15955" y="301859"/>
                      </a:cubicBezTo>
                      <a:close/>
                      <a:moveTo>
                        <a:pt x="186781" y="274448"/>
                      </a:moveTo>
                      <a:lnTo>
                        <a:pt x="257129" y="274448"/>
                      </a:lnTo>
                      <a:cubicBezTo>
                        <a:pt x="254258" y="278756"/>
                        <a:pt x="251387" y="284499"/>
                        <a:pt x="249951" y="287371"/>
                      </a:cubicBezTo>
                      <a:cubicBezTo>
                        <a:pt x="248515" y="290242"/>
                        <a:pt x="249951" y="295986"/>
                        <a:pt x="251387" y="301729"/>
                      </a:cubicBezTo>
                      <a:cubicBezTo>
                        <a:pt x="252822" y="307472"/>
                        <a:pt x="248515" y="308908"/>
                        <a:pt x="245644" y="311780"/>
                      </a:cubicBezTo>
                      <a:cubicBezTo>
                        <a:pt x="242773" y="316088"/>
                        <a:pt x="228416" y="326138"/>
                        <a:pt x="222673" y="329010"/>
                      </a:cubicBezTo>
                      <a:cubicBezTo>
                        <a:pt x="218366" y="331882"/>
                        <a:pt x="218366" y="336189"/>
                        <a:pt x="215495" y="341933"/>
                      </a:cubicBezTo>
                      <a:cubicBezTo>
                        <a:pt x="214059" y="347676"/>
                        <a:pt x="214059" y="351984"/>
                        <a:pt x="211188" y="353419"/>
                      </a:cubicBezTo>
                      <a:cubicBezTo>
                        <a:pt x="208316" y="356291"/>
                        <a:pt x="209752" y="350548"/>
                        <a:pt x="205445" y="350548"/>
                      </a:cubicBezTo>
                      <a:cubicBezTo>
                        <a:pt x="202574" y="350548"/>
                        <a:pt x="198267" y="340497"/>
                        <a:pt x="195395" y="331882"/>
                      </a:cubicBezTo>
                      <a:cubicBezTo>
                        <a:pt x="191088" y="324703"/>
                        <a:pt x="192524" y="317523"/>
                        <a:pt x="192524" y="314652"/>
                      </a:cubicBezTo>
                      <a:cubicBezTo>
                        <a:pt x="193960" y="311780"/>
                        <a:pt x="193960" y="307472"/>
                        <a:pt x="192524" y="304601"/>
                      </a:cubicBezTo>
                      <a:cubicBezTo>
                        <a:pt x="191088" y="301729"/>
                        <a:pt x="189653" y="304601"/>
                        <a:pt x="189653" y="297422"/>
                      </a:cubicBezTo>
                      <a:cubicBezTo>
                        <a:pt x="189653" y="293114"/>
                        <a:pt x="186781" y="278756"/>
                        <a:pt x="186781" y="274448"/>
                      </a:cubicBezTo>
                      <a:close/>
                      <a:moveTo>
                        <a:pt x="465186" y="265820"/>
                      </a:moveTo>
                      <a:cubicBezTo>
                        <a:pt x="479543" y="262953"/>
                        <a:pt x="485285" y="278721"/>
                        <a:pt x="492464" y="283021"/>
                      </a:cubicBezTo>
                      <a:cubicBezTo>
                        <a:pt x="501078" y="285888"/>
                        <a:pt x="518306" y="290188"/>
                        <a:pt x="522613" y="290188"/>
                      </a:cubicBezTo>
                      <a:cubicBezTo>
                        <a:pt x="531227" y="290188"/>
                        <a:pt x="548455" y="294488"/>
                        <a:pt x="549891" y="295921"/>
                      </a:cubicBezTo>
                      <a:cubicBezTo>
                        <a:pt x="551326" y="297355"/>
                        <a:pt x="564248" y="303088"/>
                        <a:pt x="571426" y="301655"/>
                      </a:cubicBezTo>
                      <a:cubicBezTo>
                        <a:pt x="577169" y="300222"/>
                        <a:pt x="594397" y="311689"/>
                        <a:pt x="595832" y="314556"/>
                      </a:cubicBezTo>
                      <a:cubicBezTo>
                        <a:pt x="598704" y="315989"/>
                        <a:pt x="605882" y="321723"/>
                        <a:pt x="605882" y="323156"/>
                      </a:cubicBezTo>
                      <a:cubicBezTo>
                        <a:pt x="605882" y="326023"/>
                        <a:pt x="601575" y="330323"/>
                        <a:pt x="600140" y="333190"/>
                      </a:cubicBezTo>
                      <a:cubicBezTo>
                        <a:pt x="597268" y="334623"/>
                        <a:pt x="594397" y="330323"/>
                        <a:pt x="590090" y="330323"/>
                      </a:cubicBezTo>
                      <a:cubicBezTo>
                        <a:pt x="585783" y="330323"/>
                        <a:pt x="588654" y="334623"/>
                        <a:pt x="587218" y="338923"/>
                      </a:cubicBezTo>
                      <a:cubicBezTo>
                        <a:pt x="585783" y="343224"/>
                        <a:pt x="569990" y="348957"/>
                        <a:pt x="565683" y="351824"/>
                      </a:cubicBezTo>
                      <a:cubicBezTo>
                        <a:pt x="561376" y="353257"/>
                        <a:pt x="561376" y="354691"/>
                        <a:pt x="561376" y="357558"/>
                      </a:cubicBezTo>
                      <a:cubicBezTo>
                        <a:pt x="561376" y="360424"/>
                        <a:pt x="559941" y="363291"/>
                        <a:pt x="555634" y="367591"/>
                      </a:cubicBezTo>
                      <a:cubicBezTo>
                        <a:pt x="551326" y="371892"/>
                        <a:pt x="548455" y="377625"/>
                        <a:pt x="547019" y="381925"/>
                      </a:cubicBezTo>
                      <a:cubicBezTo>
                        <a:pt x="545584" y="386226"/>
                        <a:pt x="545584" y="377625"/>
                        <a:pt x="544148" y="373325"/>
                      </a:cubicBezTo>
                      <a:cubicBezTo>
                        <a:pt x="544148" y="370458"/>
                        <a:pt x="548455" y="353257"/>
                        <a:pt x="534098" y="354691"/>
                      </a:cubicBezTo>
                      <a:cubicBezTo>
                        <a:pt x="531227" y="354691"/>
                        <a:pt x="525484" y="358991"/>
                        <a:pt x="521177" y="363291"/>
                      </a:cubicBezTo>
                      <a:cubicBezTo>
                        <a:pt x="518306" y="367591"/>
                        <a:pt x="522613" y="367591"/>
                        <a:pt x="525484" y="370458"/>
                      </a:cubicBezTo>
                      <a:cubicBezTo>
                        <a:pt x="526920" y="374758"/>
                        <a:pt x="524049" y="379059"/>
                        <a:pt x="522613" y="383359"/>
                      </a:cubicBezTo>
                      <a:cubicBezTo>
                        <a:pt x="521177" y="389092"/>
                        <a:pt x="508256" y="400560"/>
                        <a:pt x="506820" y="401993"/>
                      </a:cubicBezTo>
                      <a:cubicBezTo>
                        <a:pt x="505385" y="404860"/>
                        <a:pt x="505385" y="412027"/>
                        <a:pt x="505385" y="414894"/>
                      </a:cubicBezTo>
                      <a:cubicBezTo>
                        <a:pt x="505385" y="416327"/>
                        <a:pt x="501078" y="416327"/>
                        <a:pt x="496771" y="417760"/>
                      </a:cubicBezTo>
                      <a:cubicBezTo>
                        <a:pt x="492464" y="419194"/>
                        <a:pt x="496771" y="410593"/>
                        <a:pt x="495335" y="407727"/>
                      </a:cubicBezTo>
                      <a:cubicBezTo>
                        <a:pt x="493899" y="404860"/>
                        <a:pt x="489592" y="409160"/>
                        <a:pt x="486721" y="413460"/>
                      </a:cubicBezTo>
                      <a:cubicBezTo>
                        <a:pt x="483850" y="419194"/>
                        <a:pt x="491028" y="423494"/>
                        <a:pt x="489592" y="432094"/>
                      </a:cubicBezTo>
                      <a:cubicBezTo>
                        <a:pt x="489592" y="442128"/>
                        <a:pt x="473800" y="444995"/>
                        <a:pt x="470929" y="444995"/>
                      </a:cubicBezTo>
                      <a:cubicBezTo>
                        <a:pt x="468057" y="444995"/>
                        <a:pt x="465186" y="449295"/>
                        <a:pt x="469493" y="455029"/>
                      </a:cubicBezTo>
                      <a:cubicBezTo>
                        <a:pt x="473800" y="462196"/>
                        <a:pt x="466622" y="463629"/>
                        <a:pt x="462314" y="466496"/>
                      </a:cubicBezTo>
                      <a:cubicBezTo>
                        <a:pt x="458007" y="469363"/>
                        <a:pt x="458007" y="465063"/>
                        <a:pt x="456572" y="462196"/>
                      </a:cubicBezTo>
                      <a:cubicBezTo>
                        <a:pt x="453700" y="460762"/>
                        <a:pt x="452265" y="466496"/>
                        <a:pt x="450829" y="469363"/>
                      </a:cubicBezTo>
                      <a:cubicBezTo>
                        <a:pt x="449393" y="470796"/>
                        <a:pt x="449393" y="462196"/>
                        <a:pt x="449393" y="457896"/>
                      </a:cubicBezTo>
                      <a:cubicBezTo>
                        <a:pt x="447958" y="453595"/>
                        <a:pt x="439344" y="447862"/>
                        <a:pt x="436472" y="444995"/>
                      </a:cubicBezTo>
                      <a:cubicBezTo>
                        <a:pt x="435037" y="442128"/>
                        <a:pt x="435037" y="446428"/>
                        <a:pt x="430730" y="449295"/>
                      </a:cubicBezTo>
                      <a:cubicBezTo>
                        <a:pt x="426423" y="452162"/>
                        <a:pt x="420680" y="463629"/>
                        <a:pt x="419244" y="467929"/>
                      </a:cubicBezTo>
                      <a:cubicBezTo>
                        <a:pt x="416373" y="472230"/>
                        <a:pt x="414937" y="472230"/>
                        <a:pt x="413501" y="469363"/>
                      </a:cubicBezTo>
                      <a:cubicBezTo>
                        <a:pt x="412066" y="467929"/>
                        <a:pt x="406323" y="449295"/>
                        <a:pt x="402016" y="446428"/>
                      </a:cubicBezTo>
                      <a:cubicBezTo>
                        <a:pt x="399145" y="443562"/>
                        <a:pt x="391966" y="437828"/>
                        <a:pt x="384788" y="436395"/>
                      </a:cubicBezTo>
                      <a:cubicBezTo>
                        <a:pt x="379045" y="436395"/>
                        <a:pt x="377610" y="433528"/>
                        <a:pt x="373302" y="432094"/>
                      </a:cubicBezTo>
                      <a:cubicBezTo>
                        <a:pt x="368995" y="430661"/>
                        <a:pt x="367560" y="429228"/>
                        <a:pt x="367560" y="432094"/>
                      </a:cubicBezTo>
                      <a:cubicBezTo>
                        <a:pt x="367560" y="434961"/>
                        <a:pt x="371867" y="436395"/>
                        <a:pt x="376174" y="436395"/>
                      </a:cubicBezTo>
                      <a:cubicBezTo>
                        <a:pt x="379045" y="436395"/>
                        <a:pt x="381917" y="442128"/>
                        <a:pt x="381917" y="446428"/>
                      </a:cubicBezTo>
                      <a:cubicBezTo>
                        <a:pt x="381917" y="450729"/>
                        <a:pt x="371867" y="453595"/>
                        <a:pt x="364688" y="456462"/>
                      </a:cubicBezTo>
                      <a:cubicBezTo>
                        <a:pt x="357510" y="459329"/>
                        <a:pt x="351767" y="446428"/>
                        <a:pt x="350332" y="442128"/>
                      </a:cubicBezTo>
                      <a:cubicBezTo>
                        <a:pt x="347460" y="437828"/>
                        <a:pt x="344589" y="436395"/>
                        <a:pt x="344589" y="439261"/>
                      </a:cubicBezTo>
                      <a:cubicBezTo>
                        <a:pt x="344589" y="440695"/>
                        <a:pt x="350332" y="449295"/>
                        <a:pt x="353203" y="455029"/>
                      </a:cubicBezTo>
                      <a:cubicBezTo>
                        <a:pt x="354639" y="459329"/>
                        <a:pt x="363253" y="459329"/>
                        <a:pt x="368995" y="459329"/>
                      </a:cubicBezTo>
                      <a:cubicBezTo>
                        <a:pt x="374738" y="459329"/>
                        <a:pt x="371867" y="460762"/>
                        <a:pt x="370431" y="466496"/>
                      </a:cubicBezTo>
                      <a:cubicBezTo>
                        <a:pt x="368995" y="472230"/>
                        <a:pt x="357510" y="486564"/>
                        <a:pt x="354639" y="489430"/>
                      </a:cubicBezTo>
                      <a:cubicBezTo>
                        <a:pt x="351767" y="492297"/>
                        <a:pt x="353203" y="505198"/>
                        <a:pt x="353203" y="510931"/>
                      </a:cubicBezTo>
                      <a:cubicBezTo>
                        <a:pt x="353203" y="516665"/>
                        <a:pt x="347460" y="516665"/>
                        <a:pt x="343153" y="520965"/>
                      </a:cubicBezTo>
                      <a:cubicBezTo>
                        <a:pt x="340282" y="525265"/>
                        <a:pt x="338846" y="532432"/>
                        <a:pt x="335975" y="539599"/>
                      </a:cubicBezTo>
                      <a:cubicBezTo>
                        <a:pt x="333104" y="545333"/>
                        <a:pt x="325925" y="548200"/>
                        <a:pt x="317311" y="548200"/>
                      </a:cubicBezTo>
                      <a:cubicBezTo>
                        <a:pt x="310133" y="549633"/>
                        <a:pt x="313004" y="542466"/>
                        <a:pt x="311568" y="536733"/>
                      </a:cubicBezTo>
                      <a:cubicBezTo>
                        <a:pt x="310133" y="530999"/>
                        <a:pt x="304390" y="495164"/>
                        <a:pt x="301519" y="489430"/>
                      </a:cubicBezTo>
                      <a:cubicBezTo>
                        <a:pt x="298647" y="485130"/>
                        <a:pt x="297212" y="483697"/>
                        <a:pt x="298647" y="479397"/>
                      </a:cubicBezTo>
                      <a:cubicBezTo>
                        <a:pt x="300083" y="473663"/>
                        <a:pt x="291469" y="472230"/>
                        <a:pt x="275676" y="475096"/>
                      </a:cubicBezTo>
                      <a:cubicBezTo>
                        <a:pt x="259884" y="477963"/>
                        <a:pt x="254141" y="455029"/>
                        <a:pt x="254141" y="446428"/>
                      </a:cubicBezTo>
                      <a:cubicBezTo>
                        <a:pt x="254141" y="437828"/>
                        <a:pt x="268498" y="422061"/>
                        <a:pt x="269934" y="419194"/>
                      </a:cubicBezTo>
                      <a:cubicBezTo>
                        <a:pt x="271369" y="417760"/>
                        <a:pt x="271369" y="416327"/>
                        <a:pt x="277112" y="416327"/>
                      </a:cubicBezTo>
                      <a:cubicBezTo>
                        <a:pt x="281419" y="414894"/>
                        <a:pt x="297212" y="410593"/>
                        <a:pt x="304390" y="413460"/>
                      </a:cubicBezTo>
                      <a:cubicBezTo>
                        <a:pt x="311568" y="416327"/>
                        <a:pt x="308697" y="420627"/>
                        <a:pt x="314440" y="423494"/>
                      </a:cubicBezTo>
                      <a:cubicBezTo>
                        <a:pt x="320182" y="426361"/>
                        <a:pt x="325925" y="420627"/>
                        <a:pt x="330232" y="423494"/>
                      </a:cubicBezTo>
                      <a:cubicBezTo>
                        <a:pt x="335975" y="426361"/>
                        <a:pt x="338846" y="424927"/>
                        <a:pt x="341718" y="420627"/>
                      </a:cubicBezTo>
                      <a:cubicBezTo>
                        <a:pt x="346025" y="417760"/>
                        <a:pt x="343153" y="414894"/>
                        <a:pt x="341718" y="413460"/>
                      </a:cubicBezTo>
                      <a:cubicBezTo>
                        <a:pt x="340282" y="413460"/>
                        <a:pt x="333104" y="412027"/>
                        <a:pt x="330232" y="410593"/>
                      </a:cubicBezTo>
                      <a:cubicBezTo>
                        <a:pt x="327361" y="409160"/>
                        <a:pt x="327361" y="406293"/>
                        <a:pt x="325925" y="410593"/>
                      </a:cubicBezTo>
                      <a:cubicBezTo>
                        <a:pt x="324489" y="414894"/>
                        <a:pt x="320182" y="412027"/>
                        <a:pt x="320182" y="410593"/>
                      </a:cubicBezTo>
                      <a:cubicBezTo>
                        <a:pt x="318747" y="409160"/>
                        <a:pt x="317311" y="406293"/>
                        <a:pt x="315875" y="407727"/>
                      </a:cubicBezTo>
                      <a:cubicBezTo>
                        <a:pt x="314440" y="407727"/>
                        <a:pt x="311568" y="409160"/>
                        <a:pt x="308697" y="412027"/>
                      </a:cubicBezTo>
                      <a:cubicBezTo>
                        <a:pt x="305826" y="413460"/>
                        <a:pt x="308697" y="407727"/>
                        <a:pt x="308697" y="406293"/>
                      </a:cubicBezTo>
                      <a:cubicBezTo>
                        <a:pt x="310133" y="403426"/>
                        <a:pt x="300083" y="397693"/>
                        <a:pt x="294340" y="397693"/>
                      </a:cubicBezTo>
                      <a:cubicBezTo>
                        <a:pt x="290033" y="397693"/>
                        <a:pt x="288598" y="401993"/>
                        <a:pt x="287162" y="406293"/>
                      </a:cubicBezTo>
                      <a:cubicBezTo>
                        <a:pt x="284290" y="410593"/>
                        <a:pt x="278548" y="412027"/>
                        <a:pt x="274241" y="414894"/>
                      </a:cubicBezTo>
                      <a:cubicBezTo>
                        <a:pt x="271369" y="416327"/>
                        <a:pt x="268498" y="410593"/>
                        <a:pt x="267062" y="407727"/>
                      </a:cubicBezTo>
                      <a:cubicBezTo>
                        <a:pt x="267062" y="404860"/>
                        <a:pt x="268498" y="403426"/>
                        <a:pt x="268498" y="399126"/>
                      </a:cubicBezTo>
                      <a:cubicBezTo>
                        <a:pt x="268498" y="394826"/>
                        <a:pt x="275676" y="396259"/>
                        <a:pt x="279983" y="396259"/>
                      </a:cubicBezTo>
                      <a:cubicBezTo>
                        <a:pt x="284290" y="396259"/>
                        <a:pt x="279983" y="389092"/>
                        <a:pt x="277112" y="384792"/>
                      </a:cubicBezTo>
                      <a:cubicBezTo>
                        <a:pt x="274241" y="381925"/>
                        <a:pt x="278548" y="383359"/>
                        <a:pt x="282855" y="381925"/>
                      </a:cubicBezTo>
                      <a:cubicBezTo>
                        <a:pt x="287162" y="380492"/>
                        <a:pt x="292905" y="373325"/>
                        <a:pt x="295776" y="370458"/>
                      </a:cubicBezTo>
                      <a:cubicBezTo>
                        <a:pt x="297212" y="369025"/>
                        <a:pt x="298647" y="367591"/>
                        <a:pt x="300083" y="367591"/>
                      </a:cubicBezTo>
                      <a:cubicBezTo>
                        <a:pt x="301519" y="366158"/>
                        <a:pt x="307261" y="369025"/>
                        <a:pt x="313004" y="370458"/>
                      </a:cubicBezTo>
                      <a:cubicBezTo>
                        <a:pt x="318747" y="370458"/>
                        <a:pt x="320182" y="363291"/>
                        <a:pt x="321618" y="358991"/>
                      </a:cubicBezTo>
                      <a:cubicBezTo>
                        <a:pt x="323054" y="354691"/>
                        <a:pt x="321618" y="353257"/>
                        <a:pt x="318747" y="351824"/>
                      </a:cubicBezTo>
                      <a:cubicBezTo>
                        <a:pt x="315875" y="351824"/>
                        <a:pt x="315875" y="354691"/>
                        <a:pt x="313004" y="360424"/>
                      </a:cubicBezTo>
                      <a:cubicBezTo>
                        <a:pt x="310133" y="366158"/>
                        <a:pt x="304390" y="361858"/>
                        <a:pt x="304390" y="360424"/>
                      </a:cubicBezTo>
                      <a:cubicBezTo>
                        <a:pt x="302954" y="360424"/>
                        <a:pt x="302954" y="356124"/>
                        <a:pt x="301519" y="353257"/>
                      </a:cubicBezTo>
                      <a:cubicBezTo>
                        <a:pt x="301519" y="350391"/>
                        <a:pt x="298647" y="351824"/>
                        <a:pt x="292905" y="346090"/>
                      </a:cubicBezTo>
                      <a:cubicBezTo>
                        <a:pt x="287162" y="340357"/>
                        <a:pt x="298647" y="333190"/>
                        <a:pt x="304390" y="326023"/>
                      </a:cubicBezTo>
                      <a:cubicBezTo>
                        <a:pt x="310133" y="318856"/>
                        <a:pt x="325925" y="301655"/>
                        <a:pt x="330232" y="300222"/>
                      </a:cubicBezTo>
                      <a:cubicBezTo>
                        <a:pt x="334539" y="298788"/>
                        <a:pt x="334539" y="303088"/>
                        <a:pt x="338846" y="305955"/>
                      </a:cubicBezTo>
                      <a:cubicBezTo>
                        <a:pt x="341718" y="310255"/>
                        <a:pt x="343153" y="308822"/>
                        <a:pt x="346025" y="313122"/>
                      </a:cubicBezTo>
                      <a:cubicBezTo>
                        <a:pt x="350332" y="317422"/>
                        <a:pt x="354639" y="318856"/>
                        <a:pt x="354639" y="318856"/>
                      </a:cubicBezTo>
                      <a:cubicBezTo>
                        <a:pt x="356074" y="317422"/>
                        <a:pt x="357510" y="315989"/>
                        <a:pt x="360381" y="318856"/>
                      </a:cubicBezTo>
                      <a:cubicBezTo>
                        <a:pt x="363253" y="321723"/>
                        <a:pt x="379045" y="314556"/>
                        <a:pt x="380481" y="313122"/>
                      </a:cubicBezTo>
                      <a:cubicBezTo>
                        <a:pt x="381917" y="313122"/>
                        <a:pt x="383352" y="310255"/>
                        <a:pt x="387659" y="310255"/>
                      </a:cubicBezTo>
                      <a:cubicBezTo>
                        <a:pt x="391966" y="308822"/>
                        <a:pt x="400580" y="304522"/>
                        <a:pt x="400580" y="301655"/>
                      </a:cubicBezTo>
                      <a:cubicBezTo>
                        <a:pt x="402016" y="298788"/>
                        <a:pt x="409194" y="297355"/>
                        <a:pt x="410630" y="298788"/>
                      </a:cubicBezTo>
                      <a:cubicBezTo>
                        <a:pt x="410630" y="300222"/>
                        <a:pt x="413501" y="298788"/>
                        <a:pt x="414937" y="294488"/>
                      </a:cubicBezTo>
                      <a:cubicBezTo>
                        <a:pt x="416373" y="291621"/>
                        <a:pt x="419244" y="295921"/>
                        <a:pt x="422116" y="297355"/>
                      </a:cubicBezTo>
                      <a:cubicBezTo>
                        <a:pt x="424987" y="300222"/>
                        <a:pt x="422116" y="288754"/>
                        <a:pt x="422116" y="285888"/>
                      </a:cubicBezTo>
                      <a:cubicBezTo>
                        <a:pt x="422116" y="283021"/>
                        <a:pt x="429294" y="283021"/>
                        <a:pt x="432165" y="281587"/>
                      </a:cubicBezTo>
                      <a:cubicBezTo>
                        <a:pt x="435037" y="281587"/>
                        <a:pt x="436472" y="275854"/>
                        <a:pt x="440779" y="272987"/>
                      </a:cubicBezTo>
                      <a:cubicBezTo>
                        <a:pt x="445086" y="268687"/>
                        <a:pt x="462314" y="265820"/>
                        <a:pt x="465186" y="265820"/>
                      </a:cubicBezTo>
                      <a:close/>
                      <a:moveTo>
                        <a:pt x="303047" y="50867"/>
                      </a:moveTo>
                      <a:cubicBezTo>
                        <a:pt x="271469" y="50867"/>
                        <a:pt x="245632" y="75242"/>
                        <a:pt x="245632" y="106785"/>
                      </a:cubicBezTo>
                      <a:cubicBezTo>
                        <a:pt x="245632" y="138329"/>
                        <a:pt x="271469" y="164137"/>
                        <a:pt x="303047" y="164137"/>
                      </a:cubicBezTo>
                      <a:cubicBezTo>
                        <a:pt x="334625" y="164137"/>
                        <a:pt x="359027" y="138329"/>
                        <a:pt x="359027" y="106785"/>
                      </a:cubicBezTo>
                      <a:cubicBezTo>
                        <a:pt x="359027" y="75242"/>
                        <a:pt x="334625" y="50867"/>
                        <a:pt x="303047" y="50867"/>
                      </a:cubicBezTo>
                      <a:close/>
                      <a:moveTo>
                        <a:pt x="292999" y="684"/>
                      </a:moveTo>
                      <a:cubicBezTo>
                        <a:pt x="356156" y="-6485"/>
                        <a:pt x="410700" y="43698"/>
                        <a:pt x="410700" y="106785"/>
                      </a:cubicBezTo>
                      <a:cubicBezTo>
                        <a:pt x="410700" y="189945"/>
                        <a:pt x="341802" y="204283"/>
                        <a:pt x="310224" y="283142"/>
                      </a:cubicBezTo>
                      <a:cubicBezTo>
                        <a:pt x="307353" y="290311"/>
                        <a:pt x="298741" y="290311"/>
                        <a:pt x="295870" y="283142"/>
                      </a:cubicBezTo>
                      <a:cubicBezTo>
                        <a:pt x="267162" y="212886"/>
                        <a:pt x="208312" y="192813"/>
                        <a:pt x="196829" y="129726"/>
                      </a:cubicBezTo>
                      <a:cubicBezTo>
                        <a:pt x="186781" y="66639"/>
                        <a:pt x="229843" y="6419"/>
                        <a:pt x="292999" y="6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0" name="îṩļíďê"/>
              <p:cNvGrpSpPr/>
              <p:nvPr/>
            </p:nvGrpSpPr>
            <p:grpSpPr>
              <a:xfrm>
                <a:off x="673100" y="5109110"/>
                <a:ext cx="1580392" cy="1037690"/>
                <a:chOff x="673100" y="5109110"/>
                <a:chExt cx="1580392" cy="1037690"/>
              </a:xfrm>
            </p:grpSpPr>
            <p:sp>
              <p:nvSpPr>
                <p:cNvPr id="41" name="íṥlîḓê"/>
                <p:cNvSpPr txBox="1"/>
                <p:nvPr/>
              </p:nvSpPr>
              <p:spPr bwMode="auto">
                <a:xfrm>
                  <a:off x="673100" y="5109110"/>
                  <a:ext cx="158039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  <p:sp>
              <p:nvSpPr>
                <p:cNvPr id="42" name="îŝḷîḑê"/>
                <p:cNvSpPr txBox="1"/>
                <p:nvPr/>
              </p:nvSpPr>
              <p:spPr>
                <a:xfrm>
                  <a:off x="673100" y="5550915"/>
                  <a:ext cx="1580392" cy="595885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1" name="ïŝlidê"/>
            <p:cNvGrpSpPr/>
            <p:nvPr/>
          </p:nvGrpSpPr>
          <p:grpSpPr>
            <a:xfrm>
              <a:off x="4379264" y="4533901"/>
              <a:ext cx="1580392" cy="1612899"/>
              <a:chOff x="673100" y="4533901"/>
              <a:chExt cx="1580392" cy="1612899"/>
            </a:xfrm>
          </p:grpSpPr>
          <p:grpSp>
            <p:nvGrpSpPr>
              <p:cNvPr id="33" name="ïṩḷïdè"/>
              <p:cNvGrpSpPr/>
              <p:nvPr/>
            </p:nvGrpSpPr>
            <p:grpSpPr>
              <a:xfrm>
                <a:off x="1197254" y="4533901"/>
                <a:ext cx="532084" cy="532082"/>
                <a:chOff x="1686000" y="4383463"/>
                <a:chExt cx="784597" cy="784597"/>
              </a:xfrm>
            </p:grpSpPr>
            <p:sp>
              <p:nvSpPr>
                <p:cNvPr id="37" name="îšḻiḋe"/>
                <p:cNvSpPr/>
                <p:nvPr/>
              </p:nvSpPr>
              <p:spPr>
                <a:xfrm rot="10800000" flipV="1">
                  <a:off x="1686000" y="4383463"/>
                  <a:ext cx="784597" cy="7845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1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" name="ïśļïdé"/>
                <p:cNvSpPr/>
                <p:nvPr/>
              </p:nvSpPr>
              <p:spPr bwMode="auto">
                <a:xfrm>
                  <a:off x="1904496" y="4602209"/>
                  <a:ext cx="347606" cy="347101"/>
                </a:xfrm>
                <a:custGeom>
                  <a:avLst/>
                  <a:gdLst>
                    <a:gd name="T0" fmla="*/ 6270 w 7104"/>
                    <a:gd name="T1" fmla="*/ 835 h 7104"/>
                    <a:gd name="T2" fmla="*/ 3243 w 7104"/>
                    <a:gd name="T3" fmla="*/ 835 h 7104"/>
                    <a:gd name="T4" fmla="*/ 3076 w 7104"/>
                    <a:gd name="T5" fmla="*/ 3675 h 7104"/>
                    <a:gd name="T6" fmla="*/ 2661 w 7104"/>
                    <a:gd name="T7" fmla="*/ 4091 h 7104"/>
                    <a:gd name="T8" fmla="*/ 2516 w 7104"/>
                    <a:gd name="T9" fmla="*/ 3946 h 7104"/>
                    <a:gd name="T10" fmla="*/ 2163 w 7104"/>
                    <a:gd name="T11" fmla="*/ 3946 h 7104"/>
                    <a:gd name="T12" fmla="*/ 275 w 7104"/>
                    <a:gd name="T13" fmla="*/ 5834 h 7104"/>
                    <a:gd name="T14" fmla="*/ 275 w 7104"/>
                    <a:gd name="T15" fmla="*/ 6829 h 7104"/>
                    <a:gd name="T16" fmla="*/ 1271 w 7104"/>
                    <a:gd name="T17" fmla="*/ 6829 h 7104"/>
                    <a:gd name="T18" fmla="*/ 3158 w 7104"/>
                    <a:gd name="T19" fmla="*/ 4942 h 7104"/>
                    <a:gd name="T20" fmla="*/ 3158 w 7104"/>
                    <a:gd name="T21" fmla="*/ 4588 h 7104"/>
                    <a:gd name="T22" fmla="*/ 3014 w 7104"/>
                    <a:gd name="T23" fmla="*/ 4444 h 7104"/>
                    <a:gd name="T24" fmla="*/ 3430 w 7104"/>
                    <a:gd name="T25" fmla="*/ 4028 h 7104"/>
                    <a:gd name="T26" fmla="*/ 6270 w 7104"/>
                    <a:gd name="T27" fmla="*/ 3862 h 7104"/>
                    <a:gd name="T28" fmla="*/ 6270 w 7104"/>
                    <a:gd name="T29" fmla="*/ 835 h 7104"/>
                    <a:gd name="T30" fmla="*/ 5497 w 7104"/>
                    <a:gd name="T31" fmla="*/ 2856 h 7104"/>
                    <a:gd name="T32" fmla="*/ 5497 w 7104"/>
                    <a:gd name="T33" fmla="*/ 3356 h 7104"/>
                    <a:gd name="T34" fmla="*/ 5247 w 7104"/>
                    <a:gd name="T35" fmla="*/ 3606 h 7104"/>
                    <a:gd name="T36" fmla="*/ 4248 w 7104"/>
                    <a:gd name="T37" fmla="*/ 3606 h 7104"/>
                    <a:gd name="T38" fmla="*/ 3999 w 7104"/>
                    <a:gd name="T39" fmla="*/ 3356 h 7104"/>
                    <a:gd name="T40" fmla="*/ 3999 w 7104"/>
                    <a:gd name="T41" fmla="*/ 2856 h 7104"/>
                    <a:gd name="T42" fmla="*/ 4198 w 7104"/>
                    <a:gd name="T43" fmla="*/ 2348 h 7104"/>
                    <a:gd name="T44" fmla="*/ 4748 w 7104"/>
                    <a:gd name="T45" fmla="*/ 1091 h 7104"/>
                    <a:gd name="T46" fmla="*/ 5298 w 7104"/>
                    <a:gd name="T47" fmla="*/ 2348 h 7104"/>
                    <a:gd name="T48" fmla="*/ 5497 w 7104"/>
                    <a:gd name="T49" fmla="*/ 2856 h 7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104" h="7104">
                      <a:moveTo>
                        <a:pt x="6270" y="835"/>
                      </a:moveTo>
                      <a:cubicBezTo>
                        <a:pt x="5435" y="0"/>
                        <a:pt x="4077" y="0"/>
                        <a:pt x="3243" y="835"/>
                      </a:cubicBezTo>
                      <a:cubicBezTo>
                        <a:pt x="2468" y="1610"/>
                        <a:pt x="2412" y="2836"/>
                        <a:pt x="3076" y="3675"/>
                      </a:cubicBezTo>
                      <a:lnTo>
                        <a:pt x="2661" y="4091"/>
                      </a:lnTo>
                      <a:lnTo>
                        <a:pt x="2516" y="3946"/>
                      </a:lnTo>
                      <a:cubicBezTo>
                        <a:pt x="2419" y="3849"/>
                        <a:pt x="2261" y="3849"/>
                        <a:pt x="2163" y="3946"/>
                      </a:cubicBezTo>
                      <a:lnTo>
                        <a:pt x="275" y="5834"/>
                      </a:lnTo>
                      <a:cubicBezTo>
                        <a:pt x="0" y="6109"/>
                        <a:pt x="0" y="6554"/>
                        <a:pt x="275" y="6829"/>
                      </a:cubicBezTo>
                      <a:cubicBezTo>
                        <a:pt x="550" y="7104"/>
                        <a:pt x="996" y="7104"/>
                        <a:pt x="1271" y="6829"/>
                      </a:cubicBezTo>
                      <a:lnTo>
                        <a:pt x="3158" y="4942"/>
                      </a:lnTo>
                      <a:cubicBezTo>
                        <a:pt x="3256" y="4844"/>
                        <a:pt x="3256" y="4686"/>
                        <a:pt x="3158" y="4588"/>
                      </a:cubicBezTo>
                      <a:lnTo>
                        <a:pt x="3014" y="4444"/>
                      </a:lnTo>
                      <a:lnTo>
                        <a:pt x="3430" y="4028"/>
                      </a:lnTo>
                      <a:cubicBezTo>
                        <a:pt x="4269" y="4692"/>
                        <a:pt x="5495" y="4637"/>
                        <a:pt x="6270" y="3862"/>
                      </a:cubicBezTo>
                      <a:cubicBezTo>
                        <a:pt x="7104" y="3027"/>
                        <a:pt x="7104" y="1670"/>
                        <a:pt x="6270" y="835"/>
                      </a:cubicBezTo>
                      <a:close/>
                      <a:moveTo>
                        <a:pt x="5497" y="2856"/>
                      </a:moveTo>
                      <a:lnTo>
                        <a:pt x="5497" y="3356"/>
                      </a:lnTo>
                      <a:cubicBezTo>
                        <a:pt x="5497" y="3494"/>
                        <a:pt x="5385" y="3606"/>
                        <a:pt x="5247" y="3606"/>
                      </a:cubicBezTo>
                      <a:lnTo>
                        <a:pt x="4248" y="3606"/>
                      </a:lnTo>
                      <a:cubicBezTo>
                        <a:pt x="4110" y="3606"/>
                        <a:pt x="3999" y="3494"/>
                        <a:pt x="3999" y="3356"/>
                      </a:cubicBezTo>
                      <a:lnTo>
                        <a:pt x="3999" y="2856"/>
                      </a:lnTo>
                      <a:cubicBezTo>
                        <a:pt x="3999" y="2660"/>
                        <a:pt x="4074" y="2482"/>
                        <a:pt x="4198" y="2348"/>
                      </a:cubicBezTo>
                      <a:cubicBezTo>
                        <a:pt x="3757" y="1871"/>
                        <a:pt x="4095" y="1091"/>
                        <a:pt x="4748" y="1091"/>
                      </a:cubicBezTo>
                      <a:cubicBezTo>
                        <a:pt x="5400" y="1091"/>
                        <a:pt x="5739" y="1871"/>
                        <a:pt x="5298" y="2348"/>
                      </a:cubicBezTo>
                      <a:cubicBezTo>
                        <a:pt x="5422" y="2482"/>
                        <a:pt x="5497" y="2660"/>
                        <a:pt x="5497" y="28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4" name="ïṧ1ïďe"/>
              <p:cNvGrpSpPr/>
              <p:nvPr/>
            </p:nvGrpSpPr>
            <p:grpSpPr>
              <a:xfrm>
                <a:off x="673100" y="5109110"/>
                <a:ext cx="1580392" cy="1037690"/>
                <a:chOff x="673100" y="5109110"/>
                <a:chExt cx="1580392" cy="1037690"/>
              </a:xfrm>
            </p:grpSpPr>
            <p:sp>
              <p:nvSpPr>
                <p:cNvPr id="35" name="îṧ1îḑè"/>
                <p:cNvSpPr txBox="1"/>
                <p:nvPr/>
              </p:nvSpPr>
              <p:spPr bwMode="auto">
                <a:xfrm>
                  <a:off x="673100" y="5109110"/>
                  <a:ext cx="158039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  <p:sp>
              <p:nvSpPr>
                <p:cNvPr id="36" name="ïŝḷîḋè"/>
                <p:cNvSpPr txBox="1"/>
                <p:nvPr/>
              </p:nvSpPr>
              <p:spPr>
                <a:xfrm>
                  <a:off x="673100" y="5550915"/>
                  <a:ext cx="1580392" cy="595885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2" name="iš1îḍe"/>
            <p:cNvGrpSpPr/>
            <p:nvPr/>
          </p:nvGrpSpPr>
          <p:grpSpPr>
            <a:xfrm>
              <a:off x="6232346" y="4533901"/>
              <a:ext cx="1580392" cy="1612899"/>
              <a:chOff x="673100" y="4533901"/>
              <a:chExt cx="1580392" cy="1612899"/>
            </a:xfrm>
          </p:grpSpPr>
          <p:grpSp>
            <p:nvGrpSpPr>
              <p:cNvPr id="27" name="îṡḷîḓe"/>
              <p:cNvGrpSpPr/>
              <p:nvPr/>
            </p:nvGrpSpPr>
            <p:grpSpPr>
              <a:xfrm>
                <a:off x="1197254" y="4533901"/>
                <a:ext cx="532084" cy="532082"/>
                <a:chOff x="1686000" y="4383463"/>
                <a:chExt cx="784597" cy="784597"/>
              </a:xfrm>
            </p:grpSpPr>
            <p:sp>
              <p:nvSpPr>
                <p:cNvPr id="31" name="ïṡļïḍé"/>
                <p:cNvSpPr/>
                <p:nvPr/>
              </p:nvSpPr>
              <p:spPr>
                <a:xfrm rot="10800000" flipV="1">
                  <a:off x="1686000" y="4383463"/>
                  <a:ext cx="784597" cy="7845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1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2" name="î$liḍè"/>
                <p:cNvSpPr/>
                <p:nvPr/>
              </p:nvSpPr>
              <p:spPr bwMode="auto">
                <a:xfrm>
                  <a:off x="1904939" y="4601957"/>
                  <a:ext cx="346718" cy="347606"/>
                </a:xfrm>
                <a:custGeom>
                  <a:avLst/>
                  <a:gdLst>
                    <a:gd name="connsiteX0" fmla="*/ 283655 w 606580"/>
                    <a:gd name="connsiteY0" fmla="*/ 180789 h 608133"/>
                    <a:gd name="connsiteX1" fmla="*/ 463969 w 606580"/>
                    <a:gd name="connsiteY1" fmla="*/ 329895 h 608133"/>
                    <a:gd name="connsiteX2" fmla="*/ 467288 w 606580"/>
                    <a:gd name="connsiteY2" fmla="*/ 329803 h 608133"/>
                    <a:gd name="connsiteX3" fmla="*/ 606580 w 606580"/>
                    <a:gd name="connsiteY3" fmla="*/ 468968 h 608133"/>
                    <a:gd name="connsiteX4" fmla="*/ 467288 w 606580"/>
                    <a:gd name="connsiteY4" fmla="*/ 608133 h 608133"/>
                    <a:gd name="connsiteX5" fmla="*/ 92278 w 606580"/>
                    <a:gd name="connsiteY5" fmla="*/ 608133 h 608133"/>
                    <a:gd name="connsiteX6" fmla="*/ 0 w 606580"/>
                    <a:gd name="connsiteY6" fmla="*/ 508177 h 608133"/>
                    <a:gd name="connsiteX7" fmla="*/ 100113 w 606580"/>
                    <a:gd name="connsiteY7" fmla="*/ 408221 h 608133"/>
                    <a:gd name="connsiteX8" fmla="*/ 105829 w 606580"/>
                    <a:gd name="connsiteY8" fmla="*/ 408774 h 608133"/>
                    <a:gd name="connsiteX9" fmla="*/ 100113 w 606580"/>
                    <a:gd name="connsiteY9" fmla="*/ 364042 h 608133"/>
                    <a:gd name="connsiteX10" fmla="*/ 283655 w 606580"/>
                    <a:gd name="connsiteY10" fmla="*/ 180789 h 608133"/>
                    <a:gd name="connsiteX11" fmla="*/ 399230 w 606580"/>
                    <a:gd name="connsiteY11" fmla="*/ 97945 h 608133"/>
                    <a:gd name="connsiteX12" fmla="*/ 506377 w 606580"/>
                    <a:gd name="connsiteY12" fmla="*/ 204910 h 608133"/>
                    <a:gd name="connsiteX13" fmla="*/ 476133 w 606580"/>
                    <a:gd name="connsiteY13" fmla="*/ 235195 h 608133"/>
                    <a:gd name="connsiteX14" fmla="*/ 445888 w 606580"/>
                    <a:gd name="connsiteY14" fmla="*/ 204910 h 608133"/>
                    <a:gd name="connsiteX15" fmla="*/ 399230 w 606580"/>
                    <a:gd name="connsiteY15" fmla="*/ 158424 h 608133"/>
                    <a:gd name="connsiteX16" fmla="*/ 368986 w 606580"/>
                    <a:gd name="connsiteY16" fmla="*/ 128230 h 608133"/>
                    <a:gd name="connsiteX17" fmla="*/ 399230 w 606580"/>
                    <a:gd name="connsiteY17" fmla="*/ 97945 h 608133"/>
                    <a:gd name="connsiteX18" fmla="*/ 403459 w 606580"/>
                    <a:gd name="connsiteY18" fmla="*/ 0 h 608133"/>
                    <a:gd name="connsiteX19" fmla="*/ 403552 w 606580"/>
                    <a:gd name="connsiteY19" fmla="*/ 0 h 608133"/>
                    <a:gd name="connsiteX20" fmla="*/ 604533 w 606580"/>
                    <a:gd name="connsiteY20" fmla="*/ 200633 h 608133"/>
                    <a:gd name="connsiteX21" fmla="*/ 574294 w 606580"/>
                    <a:gd name="connsiteY21" fmla="*/ 230820 h 608133"/>
                    <a:gd name="connsiteX22" fmla="*/ 574201 w 606580"/>
                    <a:gd name="connsiteY22" fmla="*/ 230820 h 608133"/>
                    <a:gd name="connsiteX23" fmla="*/ 543962 w 606580"/>
                    <a:gd name="connsiteY23" fmla="*/ 200633 h 608133"/>
                    <a:gd name="connsiteX24" fmla="*/ 403552 w 606580"/>
                    <a:gd name="connsiteY24" fmla="*/ 60466 h 608133"/>
                    <a:gd name="connsiteX25" fmla="*/ 403459 w 606580"/>
                    <a:gd name="connsiteY25" fmla="*/ 60466 h 608133"/>
                    <a:gd name="connsiteX26" fmla="*/ 373220 w 606580"/>
                    <a:gd name="connsiteY26" fmla="*/ 30187 h 608133"/>
                    <a:gd name="connsiteX27" fmla="*/ 403459 w 606580"/>
                    <a:gd name="connsiteY27" fmla="*/ 0 h 608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6580" h="608133">
                      <a:moveTo>
                        <a:pt x="283655" y="180789"/>
                      </a:moveTo>
                      <a:cubicBezTo>
                        <a:pt x="373351" y="180789"/>
                        <a:pt x="447929" y="245034"/>
                        <a:pt x="463969" y="329895"/>
                      </a:cubicBezTo>
                      <a:cubicBezTo>
                        <a:pt x="465075" y="329895"/>
                        <a:pt x="466089" y="329803"/>
                        <a:pt x="467288" y="329803"/>
                      </a:cubicBezTo>
                      <a:cubicBezTo>
                        <a:pt x="544263" y="329803"/>
                        <a:pt x="606580" y="392022"/>
                        <a:pt x="606580" y="468968"/>
                      </a:cubicBezTo>
                      <a:cubicBezTo>
                        <a:pt x="606580" y="545730"/>
                        <a:pt x="544263" y="608133"/>
                        <a:pt x="467288" y="608133"/>
                      </a:cubicBezTo>
                      <a:lnTo>
                        <a:pt x="92278" y="608133"/>
                      </a:lnTo>
                      <a:cubicBezTo>
                        <a:pt x="40101" y="604636"/>
                        <a:pt x="0" y="561101"/>
                        <a:pt x="0" y="508177"/>
                      </a:cubicBezTo>
                      <a:cubicBezTo>
                        <a:pt x="0" y="452953"/>
                        <a:pt x="44802" y="408221"/>
                        <a:pt x="100113" y="408221"/>
                      </a:cubicBezTo>
                      <a:cubicBezTo>
                        <a:pt x="102049" y="408221"/>
                        <a:pt x="103893" y="408589"/>
                        <a:pt x="105829" y="408774"/>
                      </a:cubicBezTo>
                      <a:cubicBezTo>
                        <a:pt x="102234" y="394415"/>
                        <a:pt x="100113" y="379505"/>
                        <a:pt x="100113" y="364042"/>
                      </a:cubicBezTo>
                      <a:cubicBezTo>
                        <a:pt x="100113" y="262797"/>
                        <a:pt x="182251" y="180789"/>
                        <a:pt x="283655" y="180789"/>
                      </a:cubicBezTo>
                      <a:close/>
                      <a:moveTo>
                        <a:pt x="399230" y="97945"/>
                      </a:moveTo>
                      <a:cubicBezTo>
                        <a:pt x="458336" y="97945"/>
                        <a:pt x="506377" y="145997"/>
                        <a:pt x="506377" y="204910"/>
                      </a:cubicBezTo>
                      <a:cubicBezTo>
                        <a:pt x="506377" y="221664"/>
                        <a:pt x="492822" y="235195"/>
                        <a:pt x="476133" y="235195"/>
                      </a:cubicBezTo>
                      <a:cubicBezTo>
                        <a:pt x="459443" y="235195"/>
                        <a:pt x="445888" y="221664"/>
                        <a:pt x="445888" y="204910"/>
                      </a:cubicBezTo>
                      <a:cubicBezTo>
                        <a:pt x="445888" y="179227"/>
                        <a:pt x="424957" y="158424"/>
                        <a:pt x="399230" y="158424"/>
                      </a:cubicBezTo>
                      <a:cubicBezTo>
                        <a:pt x="382541" y="158424"/>
                        <a:pt x="368986" y="144892"/>
                        <a:pt x="368986" y="128230"/>
                      </a:cubicBezTo>
                      <a:cubicBezTo>
                        <a:pt x="368986" y="111477"/>
                        <a:pt x="382541" y="97945"/>
                        <a:pt x="399230" y="97945"/>
                      </a:cubicBezTo>
                      <a:close/>
                      <a:moveTo>
                        <a:pt x="403459" y="0"/>
                      </a:moveTo>
                      <a:lnTo>
                        <a:pt x="403552" y="0"/>
                      </a:lnTo>
                      <a:cubicBezTo>
                        <a:pt x="514276" y="0"/>
                        <a:pt x="604441" y="90009"/>
                        <a:pt x="604533" y="200633"/>
                      </a:cubicBezTo>
                      <a:cubicBezTo>
                        <a:pt x="604533" y="217291"/>
                        <a:pt x="590981" y="230820"/>
                        <a:pt x="574294" y="230820"/>
                      </a:cubicBezTo>
                      <a:lnTo>
                        <a:pt x="574201" y="230820"/>
                      </a:lnTo>
                      <a:cubicBezTo>
                        <a:pt x="557514" y="230820"/>
                        <a:pt x="543962" y="217291"/>
                        <a:pt x="543962" y="200633"/>
                      </a:cubicBezTo>
                      <a:cubicBezTo>
                        <a:pt x="543962" y="123325"/>
                        <a:pt x="480902" y="60466"/>
                        <a:pt x="403552" y="60466"/>
                      </a:cubicBezTo>
                      <a:lnTo>
                        <a:pt x="403459" y="60466"/>
                      </a:lnTo>
                      <a:cubicBezTo>
                        <a:pt x="386772" y="60466"/>
                        <a:pt x="373220" y="46937"/>
                        <a:pt x="373220" y="30187"/>
                      </a:cubicBezTo>
                      <a:cubicBezTo>
                        <a:pt x="373220" y="13529"/>
                        <a:pt x="386772" y="0"/>
                        <a:pt x="4034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8" name="îs1íḓè"/>
              <p:cNvGrpSpPr/>
              <p:nvPr/>
            </p:nvGrpSpPr>
            <p:grpSpPr>
              <a:xfrm>
                <a:off x="673100" y="5109110"/>
                <a:ext cx="1580392" cy="1037690"/>
                <a:chOff x="673100" y="5109110"/>
                <a:chExt cx="1580392" cy="1037690"/>
              </a:xfrm>
            </p:grpSpPr>
            <p:sp>
              <p:nvSpPr>
                <p:cNvPr id="29" name="îṡľiḍê"/>
                <p:cNvSpPr txBox="1"/>
                <p:nvPr/>
              </p:nvSpPr>
              <p:spPr bwMode="auto">
                <a:xfrm>
                  <a:off x="673100" y="5109110"/>
                  <a:ext cx="158039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  <p:sp>
              <p:nvSpPr>
                <p:cNvPr id="30" name="íṩľíďê"/>
                <p:cNvSpPr txBox="1"/>
                <p:nvPr/>
              </p:nvSpPr>
              <p:spPr>
                <a:xfrm>
                  <a:off x="673100" y="5550915"/>
                  <a:ext cx="1580392" cy="595885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3" name="ïšliďé"/>
            <p:cNvGrpSpPr/>
            <p:nvPr/>
          </p:nvGrpSpPr>
          <p:grpSpPr>
            <a:xfrm>
              <a:off x="8085428" y="4533901"/>
              <a:ext cx="1580392" cy="1612899"/>
              <a:chOff x="673100" y="4533901"/>
              <a:chExt cx="1580392" cy="1612899"/>
            </a:xfrm>
          </p:grpSpPr>
          <p:grpSp>
            <p:nvGrpSpPr>
              <p:cNvPr id="21" name="išľïdè"/>
              <p:cNvGrpSpPr/>
              <p:nvPr/>
            </p:nvGrpSpPr>
            <p:grpSpPr>
              <a:xfrm>
                <a:off x="1197254" y="4533901"/>
                <a:ext cx="532084" cy="532082"/>
                <a:chOff x="1686000" y="4383463"/>
                <a:chExt cx="784597" cy="784597"/>
              </a:xfrm>
            </p:grpSpPr>
            <p:sp>
              <p:nvSpPr>
                <p:cNvPr id="25" name="îšlíḓê"/>
                <p:cNvSpPr/>
                <p:nvPr/>
              </p:nvSpPr>
              <p:spPr>
                <a:xfrm rot="10800000" flipV="1">
                  <a:off x="1686000" y="4383463"/>
                  <a:ext cx="784597" cy="7845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81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6" name="işḷîḋê"/>
                <p:cNvSpPr/>
                <p:nvPr/>
              </p:nvSpPr>
              <p:spPr bwMode="auto">
                <a:xfrm>
                  <a:off x="1904496" y="4605628"/>
                  <a:ext cx="347606" cy="340264"/>
                </a:xfrm>
                <a:custGeom>
                  <a:avLst/>
                  <a:gdLst>
                    <a:gd name="connsiteX0" fmla="*/ 503434 w 607215"/>
                    <a:gd name="connsiteY0" fmla="*/ 494203 h 594390"/>
                    <a:gd name="connsiteX1" fmla="*/ 501253 w 607215"/>
                    <a:gd name="connsiteY1" fmla="*/ 494385 h 594390"/>
                    <a:gd name="connsiteX2" fmla="*/ 485713 w 607215"/>
                    <a:gd name="connsiteY2" fmla="*/ 509086 h 594390"/>
                    <a:gd name="connsiteX3" fmla="*/ 491802 w 607215"/>
                    <a:gd name="connsiteY3" fmla="*/ 525603 h 594390"/>
                    <a:gd name="connsiteX4" fmla="*/ 487167 w 607215"/>
                    <a:gd name="connsiteY4" fmla="*/ 548199 h 594390"/>
                    <a:gd name="connsiteX5" fmla="*/ 491166 w 607215"/>
                    <a:gd name="connsiteY5" fmla="*/ 553009 h 594390"/>
                    <a:gd name="connsiteX6" fmla="*/ 503161 w 607215"/>
                    <a:gd name="connsiteY6" fmla="*/ 553009 h 594390"/>
                    <a:gd name="connsiteX7" fmla="*/ 515157 w 607215"/>
                    <a:gd name="connsiteY7" fmla="*/ 553009 h 594390"/>
                    <a:gd name="connsiteX8" fmla="*/ 519156 w 607215"/>
                    <a:gd name="connsiteY8" fmla="*/ 548199 h 594390"/>
                    <a:gd name="connsiteX9" fmla="*/ 514703 w 607215"/>
                    <a:gd name="connsiteY9" fmla="*/ 525784 h 594390"/>
                    <a:gd name="connsiteX10" fmla="*/ 521246 w 607215"/>
                    <a:gd name="connsiteY10" fmla="*/ 511990 h 594390"/>
                    <a:gd name="connsiteX11" fmla="*/ 503434 w 607215"/>
                    <a:gd name="connsiteY11" fmla="*/ 494203 h 594390"/>
                    <a:gd name="connsiteX12" fmla="*/ 503979 w 607215"/>
                    <a:gd name="connsiteY12" fmla="*/ 378590 h 594390"/>
                    <a:gd name="connsiteX13" fmla="*/ 499617 w 607215"/>
                    <a:gd name="connsiteY13" fmla="*/ 378771 h 594390"/>
                    <a:gd name="connsiteX14" fmla="*/ 458359 w 607215"/>
                    <a:gd name="connsiteY14" fmla="*/ 425507 h 594390"/>
                    <a:gd name="connsiteX15" fmla="*/ 458359 w 607215"/>
                    <a:gd name="connsiteY15" fmla="*/ 452368 h 594390"/>
                    <a:gd name="connsiteX16" fmla="*/ 549690 w 607215"/>
                    <a:gd name="connsiteY16" fmla="*/ 452368 h 594390"/>
                    <a:gd name="connsiteX17" fmla="*/ 549690 w 607215"/>
                    <a:gd name="connsiteY17" fmla="*/ 424146 h 594390"/>
                    <a:gd name="connsiteX18" fmla="*/ 503979 w 607215"/>
                    <a:gd name="connsiteY18" fmla="*/ 378590 h 594390"/>
                    <a:gd name="connsiteX19" fmla="*/ 503979 w 607215"/>
                    <a:gd name="connsiteY19" fmla="*/ 343107 h 594390"/>
                    <a:gd name="connsiteX20" fmla="*/ 585223 w 607215"/>
                    <a:gd name="connsiteY20" fmla="*/ 424146 h 594390"/>
                    <a:gd name="connsiteX21" fmla="*/ 585223 w 607215"/>
                    <a:gd name="connsiteY21" fmla="*/ 452368 h 594390"/>
                    <a:gd name="connsiteX22" fmla="*/ 585768 w 607215"/>
                    <a:gd name="connsiteY22" fmla="*/ 452368 h 594390"/>
                    <a:gd name="connsiteX23" fmla="*/ 607215 w 607215"/>
                    <a:gd name="connsiteY23" fmla="*/ 473876 h 594390"/>
                    <a:gd name="connsiteX24" fmla="*/ 607215 w 607215"/>
                    <a:gd name="connsiteY24" fmla="*/ 572973 h 594390"/>
                    <a:gd name="connsiteX25" fmla="*/ 585768 w 607215"/>
                    <a:gd name="connsiteY25" fmla="*/ 594390 h 594390"/>
                    <a:gd name="connsiteX26" fmla="*/ 420918 w 607215"/>
                    <a:gd name="connsiteY26" fmla="*/ 594390 h 594390"/>
                    <a:gd name="connsiteX27" fmla="*/ 399471 w 607215"/>
                    <a:gd name="connsiteY27" fmla="*/ 572973 h 594390"/>
                    <a:gd name="connsiteX28" fmla="*/ 399471 w 607215"/>
                    <a:gd name="connsiteY28" fmla="*/ 473876 h 594390"/>
                    <a:gd name="connsiteX29" fmla="*/ 420918 w 607215"/>
                    <a:gd name="connsiteY29" fmla="*/ 452459 h 594390"/>
                    <a:gd name="connsiteX30" fmla="*/ 422826 w 607215"/>
                    <a:gd name="connsiteY30" fmla="*/ 452459 h 594390"/>
                    <a:gd name="connsiteX31" fmla="*/ 422826 w 607215"/>
                    <a:gd name="connsiteY31" fmla="*/ 426233 h 594390"/>
                    <a:gd name="connsiteX32" fmla="*/ 500889 w 607215"/>
                    <a:gd name="connsiteY32" fmla="*/ 343198 h 594390"/>
                    <a:gd name="connsiteX33" fmla="*/ 503979 w 607215"/>
                    <a:gd name="connsiteY33" fmla="*/ 343107 h 594390"/>
                    <a:gd name="connsiteX34" fmla="*/ 277002 w 607215"/>
                    <a:gd name="connsiteY34" fmla="*/ 512 h 594390"/>
                    <a:gd name="connsiteX35" fmla="*/ 344162 w 607215"/>
                    <a:gd name="connsiteY35" fmla="*/ 14669 h 594390"/>
                    <a:gd name="connsiteX36" fmla="*/ 376879 w 607215"/>
                    <a:gd name="connsiteY36" fmla="*/ 45070 h 594390"/>
                    <a:gd name="connsiteX37" fmla="*/ 412867 w 607215"/>
                    <a:gd name="connsiteY37" fmla="*/ 159052 h 594390"/>
                    <a:gd name="connsiteX38" fmla="*/ 410414 w 607215"/>
                    <a:gd name="connsiteY38" fmla="*/ 169216 h 594390"/>
                    <a:gd name="connsiteX39" fmla="*/ 419956 w 607215"/>
                    <a:gd name="connsiteY39" fmla="*/ 217132 h 594390"/>
                    <a:gd name="connsiteX40" fmla="*/ 396872 w 607215"/>
                    <a:gd name="connsiteY40" fmla="*/ 257425 h 594390"/>
                    <a:gd name="connsiteX41" fmla="*/ 380605 w 607215"/>
                    <a:gd name="connsiteY41" fmla="*/ 301802 h 594390"/>
                    <a:gd name="connsiteX42" fmla="*/ 380605 w 607215"/>
                    <a:gd name="connsiteY42" fmla="*/ 357251 h 594390"/>
                    <a:gd name="connsiteX43" fmla="*/ 383513 w 607215"/>
                    <a:gd name="connsiteY43" fmla="*/ 361970 h 594390"/>
                    <a:gd name="connsiteX44" fmla="*/ 401962 w 607215"/>
                    <a:gd name="connsiteY44" fmla="*/ 371408 h 594390"/>
                    <a:gd name="connsiteX45" fmla="*/ 388511 w 607215"/>
                    <a:gd name="connsiteY45" fmla="*/ 426221 h 594390"/>
                    <a:gd name="connsiteX46" fmla="*/ 388511 w 607215"/>
                    <a:gd name="connsiteY46" fmla="*/ 428671 h 594390"/>
                    <a:gd name="connsiteX47" fmla="*/ 365064 w 607215"/>
                    <a:gd name="connsiteY47" fmla="*/ 473864 h 594390"/>
                    <a:gd name="connsiteX48" fmla="*/ 365064 w 607215"/>
                    <a:gd name="connsiteY48" fmla="*/ 572963 h 594390"/>
                    <a:gd name="connsiteX49" fmla="*/ 369063 w 607215"/>
                    <a:gd name="connsiteY49" fmla="*/ 593473 h 594390"/>
                    <a:gd name="connsiteX50" fmla="*/ 29082 w 607215"/>
                    <a:gd name="connsiteY50" fmla="*/ 593473 h 594390"/>
                    <a:gd name="connsiteX51" fmla="*/ 0 w 607215"/>
                    <a:gd name="connsiteY51" fmla="*/ 564433 h 594390"/>
                    <a:gd name="connsiteX52" fmla="*/ 0 w 607215"/>
                    <a:gd name="connsiteY52" fmla="*/ 512978 h 594390"/>
                    <a:gd name="connsiteX53" fmla="*/ 20993 w 607215"/>
                    <a:gd name="connsiteY53" fmla="*/ 468782 h 594390"/>
                    <a:gd name="connsiteX54" fmla="*/ 187849 w 607215"/>
                    <a:gd name="connsiteY54" fmla="*/ 361970 h 594390"/>
                    <a:gd name="connsiteX55" fmla="*/ 190757 w 607215"/>
                    <a:gd name="connsiteY55" fmla="*/ 357251 h 594390"/>
                    <a:gd name="connsiteX56" fmla="*/ 190757 w 607215"/>
                    <a:gd name="connsiteY56" fmla="*/ 301802 h 594390"/>
                    <a:gd name="connsiteX57" fmla="*/ 174489 w 607215"/>
                    <a:gd name="connsiteY57" fmla="*/ 257425 h 594390"/>
                    <a:gd name="connsiteX58" fmla="*/ 151315 w 607215"/>
                    <a:gd name="connsiteY58" fmla="*/ 217132 h 594390"/>
                    <a:gd name="connsiteX59" fmla="*/ 160403 w 607215"/>
                    <a:gd name="connsiteY59" fmla="*/ 169216 h 594390"/>
                    <a:gd name="connsiteX60" fmla="*/ 158040 w 607215"/>
                    <a:gd name="connsiteY60" fmla="*/ 159052 h 594390"/>
                    <a:gd name="connsiteX61" fmla="*/ 157767 w 607215"/>
                    <a:gd name="connsiteY61" fmla="*/ 103060 h 594390"/>
                    <a:gd name="connsiteX62" fmla="*/ 190484 w 607215"/>
                    <a:gd name="connsiteY62" fmla="*/ 45706 h 594390"/>
                    <a:gd name="connsiteX63" fmla="*/ 220747 w 607215"/>
                    <a:gd name="connsiteY63" fmla="*/ 20659 h 594390"/>
                    <a:gd name="connsiteX64" fmla="*/ 250192 w 607215"/>
                    <a:gd name="connsiteY64" fmla="*/ 5594 h 594390"/>
                    <a:gd name="connsiteX65" fmla="*/ 277002 w 607215"/>
                    <a:gd name="connsiteY65" fmla="*/ 512 h 594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607215" h="594390">
                      <a:moveTo>
                        <a:pt x="503434" y="494203"/>
                      </a:moveTo>
                      <a:cubicBezTo>
                        <a:pt x="502707" y="494203"/>
                        <a:pt x="501980" y="494203"/>
                        <a:pt x="501253" y="494385"/>
                      </a:cubicBezTo>
                      <a:cubicBezTo>
                        <a:pt x="493347" y="495292"/>
                        <a:pt x="486894" y="501373"/>
                        <a:pt x="485713" y="509086"/>
                      </a:cubicBezTo>
                      <a:cubicBezTo>
                        <a:pt x="484622" y="515620"/>
                        <a:pt x="487258" y="521700"/>
                        <a:pt x="491802" y="525603"/>
                      </a:cubicBezTo>
                      <a:lnTo>
                        <a:pt x="487167" y="548199"/>
                      </a:lnTo>
                      <a:cubicBezTo>
                        <a:pt x="486713" y="550740"/>
                        <a:pt x="488621" y="553009"/>
                        <a:pt x="491166" y="553009"/>
                      </a:cubicBezTo>
                      <a:lnTo>
                        <a:pt x="503161" y="553009"/>
                      </a:lnTo>
                      <a:lnTo>
                        <a:pt x="515157" y="553009"/>
                      </a:lnTo>
                      <a:cubicBezTo>
                        <a:pt x="517702" y="553009"/>
                        <a:pt x="519610" y="550740"/>
                        <a:pt x="519156" y="548199"/>
                      </a:cubicBezTo>
                      <a:lnTo>
                        <a:pt x="514703" y="525784"/>
                      </a:lnTo>
                      <a:cubicBezTo>
                        <a:pt x="518701" y="522517"/>
                        <a:pt x="521246" y="517617"/>
                        <a:pt x="521246" y="511990"/>
                      </a:cubicBezTo>
                      <a:cubicBezTo>
                        <a:pt x="521246" y="502189"/>
                        <a:pt x="513249" y="494203"/>
                        <a:pt x="503434" y="494203"/>
                      </a:cubicBezTo>
                      <a:close/>
                      <a:moveTo>
                        <a:pt x="503979" y="378590"/>
                      </a:moveTo>
                      <a:cubicBezTo>
                        <a:pt x="502525" y="378590"/>
                        <a:pt x="501071" y="378680"/>
                        <a:pt x="499617" y="378771"/>
                      </a:cubicBezTo>
                      <a:cubicBezTo>
                        <a:pt x="475898" y="380949"/>
                        <a:pt x="458359" y="401821"/>
                        <a:pt x="458359" y="425507"/>
                      </a:cubicBezTo>
                      <a:lnTo>
                        <a:pt x="458359" y="452368"/>
                      </a:lnTo>
                      <a:lnTo>
                        <a:pt x="549690" y="452368"/>
                      </a:lnTo>
                      <a:lnTo>
                        <a:pt x="549690" y="424146"/>
                      </a:lnTo>
                      <a:cubicBezTo>
                        <a:pt x="549690" y="399008"/>
                        <a:pt x="529243" y="378590"/>
                        <a:pt x="503979" y="378590"/>
                      </a:cubicBezTo>
                      <a:close/>
                      <a:moveTo>
                        <a:pt x="503979" y="343107"/>
                      </a:moveTo>
                      <a:cubicBezTo>
                        <a:pt x="548690" y="343107"/>
                        <a:pt x="585223" y="379406"/>
                        <a:pt x="585223" y="424146"/>
                      </a:cubicBezTo>
                      <a:lnTo>
                        <a:pt x="585223" y="452368"/>
                      </a:lnTo>
                      <a:lnTo>
                        <a:pt x="585768" y="452368"/>
                      </a:lnTo>
                      <a:cubicBezTo>
                        <a:pt x="597673" y="452368"/>
                        <a:pt x="607215" y="461897"/>
                        <a:pt x="607215" y="473876"/>
                      </a:cubicBezTo>
                      <a:lnTo>
                        <a:pt x="607215" y="572973"/>
                      </a:lnTo>
                      <a:cubicBezTo>
                        <a:pt x="607215" y="584861"/>
                        <a:pt x="597673" y="594390"/>
                        <a:pt x="585768" y="594390"/>
                      </a:cubicBezTo>
                      <a:lnTo>
                        <a:pt x="420918" y="594390"/>
                      </a:lnTo>
                      <a:cubicBezTo>
                        <a:pt x="409013" y="594390"/>
                        <a:pt x="399471" y="584861"/>
                        <a:pt x="399471" y="572973"/>
                      </a:cubicBezTo>
                      <a:lnTo>
                        <a:pt x="399471" y="473876"/>
                      </a:lnTo>
                      <a:cubicBezTo>
                        <a:pt x="399471" y="462078"/>
                        <a:pt x="409013" y="452459"/>
                        <a:pt x="420918" y="452459"/>
                      </a:cubicBezTo>
                      <a:lnTo>
                        <a:pt x="422826" y="452459"/>
                      </a:lnTo>
                      <a:lnTo>
                        <a:pt x="422826" y="426233"/>
                      </a:lnTo>
                      <a:cubicBezTo>
                        <a:pt x="422826" y="382310"/>
                        <a:pt x="456905" y="344922"/>
                        <a:pt x="500889" y="343198"/>
                      </a:cubicBezTo>
                      <a:cubicBezTo>
                        <a:pt x="501980" y="343107"/>
                        <a:pt x="502889" y="343107"/>
                        <a:pt x="503979" y="343107"/>
                      </a:cubicBezTo>
                      <a:close/>
                      <a:moveTo>
                        <a:pt x="277002" y="512"/>
                      </a:moveTo>
                      <a:cubicBezTo>
                        <a:pt x="306174" y="-2029"/>
                        <a:pt x="328258" y="5231"/>
                        <a:pt x="344162" y="14669"/>
                      </a:cubicBezTo>
                      <a:cubicBezTo>
                        <a:pt x="367882" y="27737"/>
                        <a:pt x="376879" y="45070"/>
                        <a:pt x="376879" y="45070"/>
                      </a:cubicBezTo>
                      <a:cubicBezTo>
                        <a:pt x="376879" y="45070"/>
                        <a:pt x="431134" y="48973"/>
                        <a:pt x="412867" y="159052"/>
                      </a:cubicBezTo>
                      <a:cubicBezTo>
                        <a:pt x="412231" y="162410"/>
                        <a:pt x="411413" y="165859"/>
                        <a:pt x="410414" y="169216"/>
                      </a:cubicBezTo>
                      <a:cubicBezTo>
                        <a:pt x="420683" y="169216"/>
                        <a:pt x="431225" y="177202"/>
                        <a:pt x="419956" y="217132"/>
                      </a:cubicBezTo>
                      <a:cubicBezTo>
                        <a:pt x="411231" y="248260"/>
                        <a:pt x="403052" y="256972"/>
                        <a:pt x="396872" y="257425"/>
                      </a:cubicBezTo>
                      <a:cubicBezTo>
                        <a:pt x="394691" y="271582"/>
                        <a:pt x="389238" y="287101"/>
                        <a:pt x="380605" y="301802"/>
                      </a:cubicBezTo>
                      <a:lnTo>
                        <a:pt x="380605" y="357251"/>
                      </a:lnTo>
                      <a:cubicBezTo>
                        <a:pt x="380605" y="359338"/>
                        <a:pt x="381695" y="361153"/>
                        <a:pt x="383513" y="361970"/>
                      </a:cubicBezTo>
                      <a:cubicBezTo>
                        <a:pt x="386876" y="363694"/>
                        <a:pt x="393328" y="366961"/>
                        <a:pt x="401962" y="371408"/>
                      </a:cubicBezTo>
                      <a:cubicBezTo>
                        <a:pt x="393237" y="388106"/>
                        <a:pt x="388511" y="406891"/>
                        <a:pt x="388511" y="426221"/>
                      </a:cubicBezTo>
                      <a:lnTo>
                        <a:pt x="388511" y="428671"/>
                      </a:lnTo>
                      <a:cubicBezTo>
                        <a:pt x="374334" y="438835"/>
                        <a:pt x="365064" y="455261"/>
                        <a:pt x="365064" y="473864"/>
                      </a:cubicBezTo>
                      <a:lnTo>
                        <a:pt x="365064" y="572963"/>
                      </a:lnTo>
                      <a:cubicBezTo>
                        <a:pt x="365064" y="580133"/>
                        <a:pt x="366519" y="587121"/>
                        <a:pt x="369063" y="593473"/>
                      </a:cubicBezTo>
                      <a:lnTo>
                        <a:pt x="29082" y="593473"/>
                      </a:lnTo>
                      <a:cubicBezTo>
                        <a:pt x="13087" y="593473"/>
                        <a:pt x="91" y="580405"/>
                        <a:pt x="0" y="564433"/>
                      </a:cubicBezTo>
                      <a:lnTo>
                        <a:pt x="0" y="512978"/>
                      </a:lnTo>
                      <a:cubicBezTo>
                        <a:pt x="0" y="495917"/>
                        <a:pt x="7725" y="479672"/>
                        <a:pt x="20993" y="468782"/>
                      </a:cubicBezTo>
                      <a:cubicBezTo>
                        <a:pt x="93697" y="409250"/>
                        <a:pt x="171945" y="369683"/>
                        <a:pt x="187849" y="361970"/>
                      </a:cubicBezTo>
                      <a:cubicBezTo>
                        <a:pt x="189666" y="360971"/>
                        <a:pt x="190757" y="359156"/>
                        <a:pt x="190757" y="357251"/>
                      </a:cubicBezTo>
                      <a:lnTo>
                        <a:pt x="190757" y="301802"/>
                      </a:lnTo>
                      <a:cubicBezTo>
                        <a:pt x="182123" y="287101"/>
                        <a:pt x="176670" y="271492"/>
                        <a:pt x="174489" y="257425"/>
                      </a:cubicBezTo>
                      <a:cubicBezTo>
                        <a:pt x="168310" y="256972"/>
                        <a:pt x="160221" y="248260"/>
                        <a:pt x="151315" y="217132"/>
                      </a:cubicBezTo>
                      <a:cubicBezTo>
                        <a:pt x="140228" y="177838"/>
                        <a:pt x="150224" y="169489"/>
                        <a:pt x="160403" y="169216"/>
                      </a:cubicBezTo>
                      <a:cubicBezTo>
                        <a:pt x="159494" y="165859"/>
                        <a:pt x="158585" y="162410"/>
                        <a:pt x="158040" y="159052"/>
                      </a:cubicBezTo>
                      <a:cubicBezTo>
                        <a:pt x="154132" y="139178"/>
                        <a:pt x="153133" y="120665"/>
                        <a:pt x="157767" y="103060"/>
                      </a:cubicBezTo>
                      <a:cubicBezTo>
                        <a:pt x="163311" y="79283"/>
                        <a:pt x="176034" y="60316"/>
                        <a:pt x="190484" y="45706"/>
                      </a:cubicBezTo>
                      <a:cubicBezTo>
                        <a:pt x="199572" y="35995"/>
                        <a:pt x="209842" y="27556"/>
                        <a:pt x="220747" y="20659"/>
                      </a:cubicBezTo>
                      <a:cubicBezTo>
                        <a:pt x="229653" y="14578"/>
                        <a:pt x="239559" y="9224"/>
                        <a:pt x="250192" y="5594"/>
                      </a:cubicBezTo>
                      <a:cubicBezTo>
                        <a:pt x="258553" y="2872"/>
                        <a:pt x="267550" y="1057"/>
                        <a:pt x="277002" y="5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2" name="išľíḋê"/>
              <p:cNvGrpSpPr/>
              <p:nvPr/>
            </p:nvGrpSpPr>
            <p:grpSpPr>
              <a:xfrm>
                <a:off x="673100" y="5109110"/>
                <a:ext cx="1580392" cy="1037690"/>
                <a:chOff x="673100" y="5109110"/>
                <a:chExt cx="1580392" cy="1037690"/>
              </a:xfrm>
            </p:grpSpPr>
            <p:sp>
              <p:nvSpPr>
                <p:cNvPr id="23" name="íşḻïḍê"/>
                <p:cNvSpPr txBox="1"/>
                <p:nvPr/>
              </p:nvSpPr>
              <p:spPr bwMode="auto">
                <a:xfrm>
                  <a:off x="673100" y="5109110"/>
                  <a:ext cx="158039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  <p:sp>
              <p:nvSpPr>
                <p:cNvPr id="24" name="íṥlîde"/>
                <p:cNvSpPr txBox="1"/>
                <p:nvPr/>
              </p:nvSpPr>
              <p:spPr>
                <a:xfrm>
                  <a:off x="673100" y="5550915"/>
                  <a:ext cx="1580392" cy="595885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  <p:grpSp>
          <p:nvGrpSpPr>
            <p:cNvPr id="14" name="ïṡľïḑé"/>
            <p:cNvGrpSpPr/>
            <p:nvPr/>
          </p:nvGrpSpPr>
          <p:grpSpPr>
            <a:xfrm>
              <a:off x="9938508" y="4533901"/>
              <a:ext cx="1580392" cy="1612899"/>
              <a:chOff x="673100" y="4533901"/>
              <a:chExt cx="1580392" cy="1612899"/>
            </a:xfrm>
          </p:grpSpPr>
          <p:grpSp>
            <p:nvGrpSpPr>
              <p:cNvPr id="15" name="iśḷîḋê"/>
              <p:cNvGrpSpPr/>
              <p:nvPr/>
            </p:nvGrpSpPr>
            <p:grpSpPr>
              <a:xfrm>
                <a:off x="1197254" y="4533901"/>
                <a:ext cx="532084" cy="532082"/>
                <a:chOff x="1686000" y="4383463"/>
                <a:chExt cx="784597" cy="784597"/>
              </a:xfrm>
            </p:grpSpPr>
            <p:sp>
              <p:nvSpPr>
                <p:cNvPr id="19" name="ïŝlïḍé"/>
                <p:cNvSpPr/>
                <p:nvPr/>
              </p:nvSpPr>
              <p:spPr>
                <a:xfrm rot="10800000" flipV="1">
                  <a:off x="1686000" y="4383463"/>
                  <a:ext cx="784597" cy="7845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ïṡľîḋé"/>
                <p:cNvSpPr/>
                <p:nvPr/>
              </p:nvSpPr>
              <p:spPr bwMode="auto">
                <a:xfrm>
                  <a:off x="1904496" y="4629672"/>
                  <a:ext cx="347605" cy="292176"/>
                </a:xfrm>
                <a:custGeom>
                  <a:avLst/>
                  <a:gdLst>
                    <a:gd name="connsiteX0" fmla="*/ 536415 w 607227"/>
                    <a:gd name="connsiteY0" fmla="*/ 12631 h 510399"/>
                    <a:gd name="connsiteX1" fmla="*/ 557192 w 607227"/>
                    <a:gd name="connsiteY1" fmla="*/ 21221 h 510399"/>
                    <a:gd name="connsiteX2" fmla="*/ 598584 w 607227"/>
                    <a:gd name="connsiteY2" fmla="*/ 62633 h 510399"/>
                    <a:gd name="connsiteX3" fmla="*/ 598584 w 607227"/>
                    <a:gd name="connsiteY3" fmla="*/ 104044 h 510399"/>
                    <a:gd name="connsiteX4" fmla="*/ 511175 w 607227"/>
                    <a:gd name="connsiteY4" fmla="*/ 191324 h 510399"/>
                    <a:gd name="connsiteX5" fmla="*/ 444948 w 607227"/>
                    <a:gd name="connsiteY5" fmla="*/ 257453 h 510399"/>
                    <a:gd name="connsiteX6" fmla="*/ 339441 w 607227"/>
                    <a:gd name="connsiteY6" fmla="*/ 362805 h 510399"/>
                    <a:gd name="connsiteX7" fmla="*/ 297968 w 607227"/>
                    <a:gd name="connsiteY7" fmla="*/ 404217 h 510399"/>
                    <a:gd name="connsiteX8" fmla="*/ 277191 w 607227"/>
                    <a:gd name="connsiteY8" fmla="*/ 412807 h 510399"/>
                    <a:gd name="connsiteX9" fmla="*/ 256495 w 607227"/>
                    <a:gd name="connsiteY9" fmla="*/ 404217 h 510399"/>
                    <a:gd name="connsiteX10" fmla="*/ 215023 w 607227"/>
                    <a:gd name="connsiteY10" fmla="*/ 362805 h 510399"/>
                    <a:gd name="connsiteX11" fmla="*/ 138814 w 607227"/>
                    <a:gd name="connsiteY11" fmla="*/ 286790 h 510399"/>
                    <a:gd name="connsiteX12" fmla="*/ 138814 w 607227"/>
                    <a:gd name="connsiteY12" fmla="*/ 245378 h 510399"/>
                    <a:gd name="connsiteX13" fmla="*/ 180286 w 607227"/>
                    <a:gd name="connsiteY13" fmla="*/ 203967 h 510399"/>
                    <a:gd name="connsiteX14" fmla="*/ 201063 w 607227"/>
                    <a:gd name="connsiteY14" fmla="*/ 195376 h 510399"/>
                    <a:gd name="connsiteX15" fmla="*/ 221759 w 607227"/>
                    <a:gd name="connsiteY15" fmla="*/ 203967 h 510399"/>
                    <a:gd name="connsiteX16" fmla="*/ 277191 w 607227"/>
                    <a:gd name="connsiteY16" fmla="*/ 259317 h 510399"/>
                    <a:gd name="connsiteX17" fmla="*/ 444948 w 607227"/>
                    <a:gd name="connsiteY17" fmla="*/ 91807 h 510399"/>
                    <a:gd name="connsiteX18" fmla="*/ 503951 w 607227"/>
                    <a:gd name="connsiteY18" fmla="*/ 32891 h 510399"/>
                    <a:gd name="connsiteX19" fmla="*/ 515719 w 607227"/>
                    <a:gd name="connsiteY19" fmla="*/ 21221 h 510399"/>
                    <a:gd name="connsiteX20" fmla="*/ 536415 w 607227"/>
                    <a:gd name="connsiteY20" fmla="*/ 12631 h 510399"/>
                    <a:gd name="connsiteX21" fmla="*/ 61847 w 607227"/>
                    <a:gd name="connsiteY21" fmla="*/ 0 h 510399"/>
                    <a:gd name="connsiteX22" fmla="*/ 449328 w 607227"/>
                    <a:gd name="connsiteY22" fmla="*/ 0 h 510399"/>
                    <a:gd name="connsiteX23" fmla="*/ 491858 w 607227"/>
                    <a:gd name="connsiteY23" fmla="*/ 17019 h 510399"/>
                    <a:gd name="connsiteX24" fmla="*/ 442591 w 607227"/>
                    <a:gd name="connsiteY24" fmla="*/ 66130 h 510399"/>
                    <a:gd name="connsiteX25" fmla="*/ 66230 w 607227"/>
                    <a:gd name="connsiteY25" fmla="*/ 66130 h 510399"/>
                    <a:gd name="connsiteX26" fmla="*/ 66230 w 607227"/>
                    <a:gd name="connsiteY26" fmla="*/ 444269 h 510399"/>
                    <a:gd name="connsiteX27" fmla="*/ 444945 w 607227"/>
                    <a:gd name="connsiteY27" fmla="*/ 444269 h 510399"/>
                    <a:gd name="connsiteX28" fmla="*/ 444945 w 607227"/>
                    <a:gd name="connsiteY28" fmla="*/ 285590 h 510399"/>
                    <a:gd name="connsiteX29" fmla="*/ 511175 w 607227"/>
                    <a:gd name="connsiteY29" fmla="*/ 219460 h 510399"/>
                    <a:gd name="connsiteX30" fmla="*/ 511175 w 607227"/>
                    <a:gd name="connsiteY30" fmla="*/ 448645 h 510399"/>
                    <a:gd name="connsiteX31" fmla="*/ 449328 w 607227"/>
                    <a:gd name="connsiteY31" fmla="*/ 510399 h 510399"/>
                    <a:gd name="connsiteX32" fmla="*/ 61847 w 607227"/>
                    <a:gd name="connsiteY32" fmla="*/ 510399 h 510399"/>
                    <a:gd name="connsiteX33" fmla="*/ 0 w 607227"/>
                    <a:gd name="connsiteY33" fmla="*/ 448645 h 510399"/>
                    <a:gd name="connsiteX34" fmla="*/ 0 w 607227"/>
                    <a:gd name="connsiteY34" fmla="*/ 61673 h 510399"/>
                    <a:gd name="connsiteX35" fmla="*/ 61847 w 607227"/>
                    <a:gd name="connsiteY35" fmla="*/ 0 h 51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07227" h="510399">
                      <a:moveTo>
                        <a:pt x="536415" y="12631"/>
                      </a:moveTo>
                      <a:cubicBezTo>
                        <a:pt x="543882" y="12631"/>
                        <a:pt x="551430" y="15467"/>
                        <a:pt x="557192" y="21221"/>
                      </a:cubicBezTo>
                      <a:lnTo>
                        <a:pt x="598584" y="62633"/>
                      </a:lnTo>
                      <a:cubicBezTo>
                        <a:pt x="610108" y="74059"/>
                        <a:pt x="610108" y="92618"/>
                        <a:pt x="598584" y="104044"/>
                      </a:cubicBezTo>
                      <a:lnTo>
                        <a:pt x="511175" y="191324"/>
                      </a:lnTo>
                      <a:lnTo>
                        <a:pt x="444948" y="257453"/>
                      </a:lnTo>
                      <a:lnTo>
                        <a:pt x="339441" y="362805"/>
                      </a:lnTo>
                      <a:lnTo>
                        <a:pt x="297968" y="404217"/>
                      </a:lnTo>
                      <a:cubicBezTo>
                        <a:pt x="292206" y="409971"/>
                        <a:pt x="284739" y="412807"/>
                        <a:pt x="277191" y="412807"/>
                      </a:cubicBezTo>
                      <a:cubicBezTo>
                        <a:pt x="269724" y="412807"/>
                        <a:pt x="262177" y="409971"/>
                        <a:pt x="256495" y="404217"/>
                      </a:cubicBezTo>
                      <a:lnTo>
                        <a:pt x="215023" y="362805"/>
                      </a:lnTo>
                      <a:lnTo>
                        <a:pt x="138814" y="286790"/>
                      </a:lnTo>
                      <a:cubicBezTo>
                        <a:pt x="127370" y="275363"/>
                        <a:pt x="127370" y="256805"/>
                        <a:pt x="138814" y="245378"/>
                      </a:cubicBezTo>
                      <a:lnTo>
                        <a:pt x="180286" y="203967"/>
                      </a:lnTo>
                      <a:cubicBezTo>
                        <a:pt x="186049" y="198213"/>
                        <a:pt x="193515" y="195376"/>
                        <a:pt x="201063" y="195376"/>
                      </a:cubicBezTo>
                      <a:cubicBezTo>
                        <a:pt x="208530" y="195376"/>
                        <a:pt x="215997" y="198213"/>
                        <a:pt x="221759" y="203967"/>
                      </a:cubicBezTo>
                      <a:lnTo>
                        <a:pt x="277191" y="259317"/>
                      </a:lnTo>
                      <a:lnTo>
                        <a:pt x="444948" y="91807"/>
                      </a:lnTo>
                      <a:lnTo>
                        <a:pt x="503951" y="32891"/>
                      </a:lnTo>
                      <a:lnTo>
                        <a:pt x="515719" y="21221"/>
                      </a:lnTo>
                      <a:cubicBezTo>
                        <a:pt x="521401" y="15467"/>
                        <a:pt x="528949" y="12631"/>
                        <a:pt x="536415" y="12631"/>
                      </a:cubicBezTo>
                      <a:close/>
                      <a:moveTo>
                        <a:pt x="61847" y="0"/>
                      </a:moveTo>
                      <a:lnTo>
                        <a:pt x="449328" y="0"/>
                      </a:lnTo>
                      <a:cubicBezTo>
                        <a:pt x="465804" y="0"/>
                        <a:pt x="480738" y="6483"/>
                        <a:pt x="491858" y="17019"/>
                      </a:cubicBezTo>
                      <a:lnTo>
                        <a:pt x="442591" y="66130"/>
                      </a:lnTo>
                      <a:lnTo>
                        <a:pt x="66230" y="66130"/>
                      </a:lnTo>
                      <a:lnTo>
                        <a:pt x="66230" y="444269"/>
                      </a:lnTo>
                      <a:lnTo>
                        <a:pt x="444945" y="444269"/>
                      </a:lnTo>
                      <a:lnTo>
                        <a:pt x="444945" y="285590"/>
                      </a:lnTo>
                      <a:lnTo>
                        <a:pt x="511175" y="219460"/>
                      </a:lnTo>
                      <a:lnTo>
                        <a:pt x="511175" y="448645"/>
                      </a:lnTo>
                      <a:cubicBezTo>
                        <a:pt x="511175" y="482683"/>
                        <a:pt x="483417" y="510399"/>
                        <a:pt x="449328" y="510399"/>
                      </a:cubicBezTo>
                      <a:lnTo>
                        <a:pt x="61847" y="510399"/>
                      </a:lnTo>
                      <a:cubicBezTo>
                        <a:pt x="27758" y="510399"/>
                        <a:pt x="0" y="482683"/>
                        <a:pt x="0" y="448645"/>
                      </a:cubicBezTo>
                      <a:lnTo>
                        <a:pt x="0" y="61673"/>
                      </a:lnTo>
                      <a:cubicBezTo>
                        <a:pt x="0" y="27635"/>
                        <a:pt x="27758" y="0"/>
                        <a:pt x="6184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6" name="iṥḻïďe"/>
              <p:cNvGrpSpPr/>
              <p:nvPr/>
            </p:nvGrpSpPr>
            <p:grpSpPr>
              <a:xfrm>
                <a:off x="673100" y="5109110"/>
                <a:ext cx="1580392" cy="1037690"/>
                <a:chOff x="673100" y="5109110"/>
                <a:chExt cx="1580392" cy="1037690"/>
              </a:xfrm>
            </p:grpSpPr>
            <p:sp>
              <p:nvSpPr>
                <p:cNvPr id="17" name="í$ľídé"/>
                <p:cNvSpPr txBox="1"/>
                <p:nvPr/>
              </p:nvSpPr>
              <p:spPr bwMode="auto">
                <a:xfrm>
                  <a:off x="673100" y="5109110"/>
                  <a:ext cx="158039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  <p:sp>
              <p:nvSpPr>
                <p:cNvPr id="18" name="îş1îḓé"/>
                <p:cNvSpPr txBox="1"/>
                <p:nvPr/>
              </p:nvSpPr>
              <p:spPr>
                <a:xfrm>
                  <a:off x="673100" y="5550915"/>
                  <a:ext cx="1580392" cy="595885"/>
                </a:xfrm>
                <a:prstGeom prst="rect">
                  <a:avLst/>
                </a:prstGeom>
              </p:spPr>
              <p:txBody>
                <a:bodyPr wrap="square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marL="0" indent="0" algn="ctr">
                    <a:lnSpc>
                      <a:spcPct val="150000"/>
                    </a:lnSpc>
                    <a:spcBef>
                      <a:spcPct val="0"/>
                    </a:spcBef>
                    <a:buNone/>
                  </a:pPr>
                  <a:r>
                    <a:rPr lang="en-US" altLang="zh-CN" sz="1100" dirty="0"/>
                    <a:t>……</a:t>
                  </a:r>
                  <a:endParaRPr lang="zh-CN" altLang="en-US" sz="1100" dirty="0"/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24</a:t>
            </a:fld>
            <a:endParaRPr lang="zh-CN" altLang="en-US"/>
          </a:p>
        </p:txBody>
      </p:sp>
      <p:grpSp>
        <p:nvGrpSpPr>
          <p:cNvPr id="5" name="2064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489208"/>
            <a:ext cx="10773560" cy="4298684"/>
            <a:chOff x="669925" y="1489208"/>
            <a:chExt cx="10773560" cy="4298684"/>
          </a:xfrm>
        </p:grpSpPr>
        <p:sp>
          <p:nvSpPr>
            <p:cNvPr id="6" name="ïS1íḍè"/>
            <p:cNvSpPr/>
            <p:nvPr/>
          </p:nvSpPr>
          <p:spPr>
            <a:xfrm flipH="1">
              <a:off x="5240263" y="1865939"/>
              <a:ext cx="4706395" cy="876771"/>
            </a:xfrm>
            <a:prstGeom prst="homePlate">
              <a:avLst>
                <a:gd name="adj" fmla="val 2912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7" name="ïŝlíḑê"/>
            <p:cNvSpPr/>
            <p:nvPr/>
          </p:nvSpPr>
          <p:spPr>
            <a:xfrm rot="16200000" flipH="1">
              <a:off x="9720773" y="1747451"/>
              <a:ext cx="1226213" cy="779348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-1" fmla="*/ 729673 w 1745673"/>
                <a:gd name="connsiteY0-2" fmla="*/ 0 h 777641"/>
                <a:gd name="connsiteX1-3" fmla="*/ 1745673 w 1745673"/>
                <a:gd name="connsiteY1-4" fmla="*/ 0 h 777641"/>
                <a:gd name="connsiteX2-5" fmla="*/ 1745673 w 1745673"/>
                <a:gd name="connsiteY2-6" fmla="*/ 768404 h 777641"/>
                <a:gd name="connsiteX3-7" fmla="*/ 0 w 1745673"/>
                <a:gd name="connsiteY3-8" fmla="*/ 777641 h 777641"/>
                <a:gd name="connsiteX4-9" fmla="*/ 729673 w 1745673"/>
                <a:gd name="connsiteY4-10" fmla="*/ 0 h 777641"/>
                <a:gd name="connsiteX0-11" fmla="*/ 729673 w 1745673"/>
                <a:gd name="connsiteY0-12" fmla="*/ 0 h 777641"/>
                <a:gd name="connsiteX1-13" fmla="*/ 1745673 w 1745673"/>
                <a:gd name="connsiteY1-14" fmla="*/ 0 h 777641"/>
                <a:gd name="connsiteX2-15" fmla="*/ 1317048 w 1745673"/>
                <a:gd name="connsiteY2-16" fmla="*/ 770785 h 777641"/>
                <a:gd name="connsiteX3-17" fmla="*/ 0 w 1745673"/>
                <a:gd name="connsiteY3-18" fmla="*/ 777641 h 777641"/>
                <a:gd name="connsiteX4-19" fmla="*/ 729673 w 1745673"/>
                <a:gd name="connsiteY4-20" fmla="*/ 0 h 777641"/>
                <a:gd name="connsiteX0-21" fmla="*/ 720148 w 1736148"/>
                <a:gd name="connsiteY0-22" fmla="*/ 0 h 770785"/>
                <a:gd name="connsiteX1-23" fmla="*/ 1736148 w 1736148"/>
                <a:gd name="connsiteY1-24" fmla="*/ 0 h 770785"/>
                <a:gd name="connsiteX2-25" fmla="*/ 1307523 w 1736148"/>
                <a:gd name="connsiteY2-26" fmla="*/ 770785 h 770785"/>
                <a:gd name="connsiteX3-27" fmla="*/ 0 w 1736148"/>
                <a:gd name="connsiteY3-28" fmla="*/ 770497 h 770785"/>
                <a:gd name="connsiteX4-29" fmla="*/ 720148 w 1736148"/>
                <a:gd name="connsiteY4-30" fmla="*/ 0 h 770785"/>
                <a:gd name="connsiteX0-31" fmla="*/ 720148 w 1736148"/>
                <a:gd name="connsiteY0-32" fmla="*/ 0 h 770785"/>
                <a:gd name="connsiteX1-33" fmla="*/ 1736148 w 1736148"/>
                <a:gd name="connsiteY1-34" fmla="*/ 0 h 770785"/>
                <a:gd name="connsiteX2-35" fmla="*/ 1369545 w 1736148"/>
                <a:gd name="connsiteY2-36" fmla="*/ 770785 h 770785"/>
                <a:gd name="connsiteX3-37" fmla="*/ 0 w 1736148"/>
                <a:gd name="connsiteY3-38" fmla="*/ 770497 h 770785"/>
                <a:gd name="connsiteX4-39" fmla="*/ 720148 w 1736148"/>
                <a:gd name="connsiteY4-40" fmla="*/ 0 h 770785"/>
                <a:gd name="connsiteX0-41" fmla="*/ 446799 w 1736148"/>
                <a:gd name="connsiteY0-42" fmla="*/ 0 h 773231"/>
                <a:gd name="connsiteX1-43" fmla="*/ 1736148 w 1736148"/>
                <a:gd name="connsiteY1-44" fmla="*/ 2446 h 773231"/>
                <a:gd name="connsiteX2-45" fmla="*/ 1369545 w 1736148"/>
                <a:gd name="connsiteY2-46" fmla="*/ 773231 h 773231"/>
                <a:gd name="connsiteX3-47" fmla="*/ 0 w 1736148"/>
                <a:gd name="connsiteY3-48" fmla="*/ 772943 h 773231"/>
                <a:gd name="connsiteX4-49" fmla="*/ 446799 w 1736148"/>
                <a:gd name="connsiteY4-50" fmla="*/ 0 h 773231"/>
                <a:gd name="connsiteX0-51" fmla="*/ 446799 w 1605827"/>
                <a:gd name="connsiteY0-52" fmla="*/ 0 h 773231"/>
                <a:gd name="connsiteX1-53" fmla="*/ 1605827 w 1605827"/>
                <a:gd name="connsiteY1-54" fmla="*/ 2446 h 773231"/>
                <a:gd name="connsiteX2-55" fmla="*/ 1369545 w 1605827"/>
                <a:gd name="connsiteY2-56" fmla="*/ 773231 h 773231"/>
                <a:gd name="connsiteX3-57" fmla="*/ 0 w 1605827"/>
                <a:gd name="connsiteY3-58" fmla="*/ 772943 h 773231"/>
                <a:gd name="connsiteX4-59" fmla="*/ 446799 w 1605827"/>
                <a:gd name="connsiteY4-60" fmla="*/ 0 h 773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05827" h="773231">
                  <a:moveTo>
                    <a:pt x="446799" y="0"/>
                  </a:moveTo>
                  <a:lnTo>
                    <a:pt x="1605827" y="2446"/>
                  </a:lnTo>
                  <a:lnTo>
                    <a:pt x="1369545" y="773231"/>
                  </a:lnTo>
                  <a:lnTo>
                    <a:pt x="0" y="772943"/>
                  </a:lnTo>
                  <a:lnTo>
                    <a:pt x="4467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8" name="îsḷiḑè"/>
            <p:cNvSpPr/>
            <p:nvPr/>
          </p:nvSpPr>
          <p:spPr>
            <a:xfrm flipH="1">
              <a:off x="4507549" y="2742712"/>
              <a:ext cx="5439109" cy="897997"/>
            </a:xfrm>
            <a:prstGeom prst="homePlate">
              <a:avLst>
                <a:gd name="adj" fmla="val 291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9" name="ïšlîďé"/>
            <p:cNvSpPr/>
            <p:nvPr/>
          </p:nvSpPr>
          <p:spPr>
            <a:xfrm rot="16200000" flipH="1">
              <a:off x="9802245" y="2714157"/>
              <a:ext cx="1065726" cy="7768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-1" fmla="*/ 729673 w 1745673"/>
                <a:gd name="connsiteY0-2" fmla="*/ 0 h 777641"/>
                <a:gd name="connsiteX1-3" fmla="*/ 1745673 w 1745673"/>
                <a:gd name="connsiteY1-4" fmla="*/ 0 h 777641"/>
                <a:gd name="connsiteX2-5" fmla="*/ 1745673 w 1745673"/>
                <a:gd name="connsiteY2-6" fmla="*/ 768404 h 777641"/>
                <a:gd name="connsiteX3-7" fmla="*/ 0 w 1745673"/>
                <a:gd name="connsiteY3-8" fmla="*/ 777641 h 777641"/>
                <a:gd name="connsiteX4-9" fmla="*/ 729673 w 1745673"/>
                <a:gd name="connsiteY4-10" fmla="*/ 0 h 777641"/>
                <a:gd name="connsiteX0-11" fmla="*/ 729673 w 1745673"/>
                <a:gd name="connsiteY0-12" fmla="*/ 0 h 777641"/>
                <a:gd name="connsiteX1-13" fmla="*/ 1745673 w 1745673"/>
                <a:gd name="connsiteY1-14" fmla="*/ 0 h 777641"/>
                <a:gd name="connsiteX2-15" fmla="*/ 1317048 w 1745673"/>
                <a:gd name="connsiteY2-16" fmla="*/ 770785 h 777641"/>
                <a:gd name="connsiteX3-17" fmla="*/ 0 w 1745673"/>
                <a:gd name="connsiteY3-18" fmla="*/ 777641 h 777641"/>
                <a:gd name="connsiteX4-19" fmla="*/ 729673 w 1745673"/>
                <a:gd name="connsiteY4-20" fmla="*/ 0 h 777641"/>
                <a:gd name="connsiteX0-21" fmla="*/ 720148 w 1736148"/>
                <a:gd name="connsiteY0-22" fmla="*/ 0 h 770785"/>
                <a:gd name="connsiteX1-23" fmla="*/ 1736148 w 1736148"/>
                <a:gd name="connsiteY1-24" fmla="*/ 0 h 770785"/>
                <a:gd name="connsiteX2-25" fmla="*/ 1307523 w 1736148"/>
                <a:gd name="connsiteY2-26" fmla="*/ 770785 h 770785"/>
                <a:gd name="connsiteX3-27" fmla="*/ 0 w 1736148"/>
                <a:gd name="connsiteY3-28" fmla="*/ 770497 h 770785"/>
                <a:gd name="connsiteX4-29" fmla="*/ 720148 w 1736148"/>
                <a:gd name="connsiteY4-30" fmla="*/ 0 h 770785"/>
                <a:gd name="connsiteX0-31" fmla="*/ 720148 w 1736148"/>
                <a:gd name="connsiteY0-32" fmla="*/ 0 h 770497"/>
                <a:gd name="connsiteX1-33" fmla="*/ 1736148 w 1736148"/>
                <a:gd name="connsiteY1-34" fmla="*/ 0 h 770497"/>
                <a:gd name="connsiteX2-35" fmla="*/ 1590892 w 1736148"/>
                <a:gd name="connsiteY2-36" fmla="*/ 768404 h 770497"/>
                <a:gd name="connsiteX3-37" fmla="*/ 0 w 1736148"/>
                <a:gd name="connsiteY3-38" fmla="*/ 770497 h 770497"/>
                <a:gd name="connsiteX4-39" fmla="*/ 720148 w 1736148"/>
                <a:gd name="connsiteY4-40" fmla="*/ 0 h 770497"/>
                <a:gd name="connsiteX0-41" fmla="*/ 429636 w 1445636"/>
                <a:gd name="connsiteY0-42" fmla="*/ 0 h 768404"/>
                <a:gd name="connsiteX1-43" fmla="*/ 1445636 w 1445636"/>
                <a:gd name="connsiteY1-44" fmla="*/ 0 h 768404"/>
                <a:gd name="connsiteX2-45" fmla="*/ 1300380 w 1445636"/>
                <a:gd name="connsiteY2-46" fmla="*/ 768404 h 768404"/>
                <a:gd name="connsiteX3-47" fmla="*/ 0 w 1445636"/>
                <a:gd name="connsiteY3-48" fmla="*/ 768116 h 768404"/>
                <a:gd name="connsiteX4-49" fmla="*/ 429636 w 1445636"/>
                <a:gd name="connsiteY4-50" fmla="*/ 0 h 768404"/>
                <a:gd name="connsiteX0-51" fmla="*/ 433913 w 1449913"/>
                <a:gd name="connsiteY0-52" fmla="*/ 0 h 771964"/>
                <a:gd name="connsiteX1-53" fmla="*/ 1449913 w 1449913"/>
                <a:gd name="connsiteY1-54" fmla="*/ 0 h 771964"/>
                <a:gd name="connsiteX2-55" fmla="*/ 1304657 w 1449913"/>
                <a:gd name="connsiteY2-56" fmla="*/ 768404 h 771964"/>
                <a:gd name="connsiteX3-57" fmla="*/ 0 w 1449913"/>
                <a:gd name="connsiteY3-58" fmla="*/ 771964 h 771964"/>
                <a:gd name="connsiteX4-59" fmla="*/ 433913 w 1449913"/>
                <a:gd name="connsiteY4-60" fmla="*/ 0 h 771964"/>
                <a:gd name="connsiteX0-61" fmla="*/ 433913 w 1449913"/>
                <a:gd name="connsiteY0-62" fmla="*/ 0 h 774176"/>
                <a:gd name="connsiteX1-63" fmla="*/ 1449913 w 1449913"/>
                <a:gd name="connsiteY1-64" fmla="*/ 0 h 774176"/>
                <a:gd name="connsiteX2-65" fmla="*/ 1306795 w 1449913"/>
                <a:gd name="connsiteY2-66" fmla="*/ 774176 h 774176"/>
                <a:gd name="connsiteX3-67" fmla="*/ 0 w 1449913"/>
                <a:gd name="connsiteY3-68" fmla="*/ 771964 h 774176"/>
                <a:gd name="connsiteX4-69" fmla="*/ 433913 w 1449913"/>
                <a:gd name="connsiteY4-70" fmla="*/ 0 h 774176"/>
                <a:gd name="connsiteX0-71" fmla="*/ 429635 w 1445635"/>
                <a:gd name="connsiteY0-72" fmla="*/ 0 h 777737"/>
                <a:gd name="connsiteX1-73" fmla="*/ 1445635 w 1445635"/>
                <a:gd name="connsiteY1-74" fmla="*/ 0 h 777737"/>
                <a:gd name="connsiteX2-75" fmla="*/ 1302517 w 1445635"/>
                <a:gd name="connsiteY2-76" fmla="*/ 774176 h 777737"/>
                <a:gd name="connsiteX3-77" fmla="*/ 0 w 1445635"/>
                <a:gd name="connsiteY3-78" fmla="*/ 777737 h 777737"/>
                <a:gd name="connsiteX4-79" fmla="*/ 429635 w 1445635"/>
                <a:gd name="connsiteY4-80" fmla="*/ 0 h 777737"/>
                <a:gd name="connsiteX0-81" fmla="*/ 431773 w 1447773"/>
                <a:gd name="connsiteY0-82" fmla="*/ 0 h 774176"/>
                <a:gd name="connsiteX1-83" fmla="*/ 1447773 w 1447773"/>
                <a:gd name="connsiteY1-84" fmla="*/ 0 h 774176"/>
                <a:gd name="connsiteX2-85" fmla="*/ 1304655 w 1447773"/>
                <a:gd name="connsiteY2-86" fmla="*/ 774176 h 774176"/>
                <a:gd name="connsiteX3-87" fmla="*/ 0 w 1447773"/>
                <a:gd name="connsiteY3-88" fmla="*/ 773889 h 774176"/>
                <a:gd name="connsiteX4-89" fmla="*/ 431773 w 1447773"/>
                <a:gd name="connsiteY4-90" fmla="*/ 0 h 774176"/>
                <a:gd name="connsiteX0-91" fmla="*/ 429634 w 1447773"/>
                <a:gd name="connsiteY0-92" fmla="*/ 0 h 774176"/>
                <a:gd name="connsiteX1-93" fmla="*/ 1447773 w 1447773"/>
                <a:gd name="connsiteY1-94" fmla="*/ 0 h 774176"/>
                <a:gd name="connsiteX2-95" fmla="*/ 1304655 w 1447773"/>
                <a:gd name="connsiteY2-96" fmla="*/ 774176 h 774176"/>
                <a:gd name="connsiteX3-97" fmla="*/ 0 w 1447773"/>
                <a:gd name="connsiteY3-98" fmla="*/ 773889 h 774176"/>
                <a:gd name="connsiteX4-99" fmla="*/ 429634 w 1447773"/>
                <a:gd name="connsiteY4-100" fmla="*/ 0 h 774176"/>
                <a:gd name="connsiteX0-101" fmla="*/ 436049 w 1454188"/>
                <a:gd name="connsiteY0-102" fmla="*/ 0 h 774176"/>
                <a:gd name="connsiteX1-103" fmla="*/ 1454188 w 1454188"/>
                <a:gd name="connsiteY1-104" fmla="*/ 0 h 774176"/>
                <a:gd name="connsiteX2-105" fmla="*/ 1311070 w 1454188"/>
                <a:gd name="connsiteY2-106" fmla="*/ 774176 h 774176"/>
                <a:gd name="connsiteX3-107" fmla="*/ 0 w 1454188"/>
                <a:gd name="connsiteY3-108" fmla="*/ 773889 h 774176"/>
                <a:gd name="connsiteX4-109" fmla="*/ 436049 w 1454188"/>
                <a:gd name="connsiteY4-110" fmla="*/ 0 h 774176"/>
                <a:gd name="connsiteX0-111" fmla="*/ 436049 w 1458640"/>
                <a:gd name="connsiteY0-112" fmla="*/ 0 h 774176"/>
                <a:gd name="connsiteX1-113" fmla="*/ 1454188 w 1458640"/>
                <a:gd name="connsiteY1-114" fmla="*/ 0 h 774176"/>
                <a:gd name="connsiteX2-115" fmla="*/ 1458640 w 1458640"/>
                <a:gd name="connsiteY2-116" fmla="*/ 774176 h 774176"/>
                <a:gd name="connsiteX3-117" fmla="*/ 0 w 1458640"/>
                <a:gd name="connsiteY3-118" fmla="*/ 773889 h 774176"/>
                <a:gd name="connsiteX4-119" fmla="*/ 436049 w 1458640"/>
                <a:gd name="connsiteY4-120" fmla="*/ 0 h 774176"/>
                <a:gd name="connsiteX0-121" fmla="*/ 436049 w 1454363"/>
                <a:gd name="connsiteY0-122" fmla="*/ 0 h 774176"/>
                <a:gd name="connsiteX1-123" fmla="*/ 1454188 w 1454363"/>
                <a:gd name="connsiteY1-124" fmla="*/ 0 h 774176"/>
                <a:gd name="connsiteX2-125" fmla="*/ 1454363 w 1454363"/>
                <a:gd name="connsiteY2-126" fmla="*/ 774176 h 774176"/>
                <a:gd name="connsiteX3-127" fmla="*/ 0 w 1454363"/>
                <a:gd name="connsiteY3-128" fmla="*/ 773889 h 774176"/>
                <a:gd name="connsiteX4-129" fmla="*/ 436049 w 1454363"/>
                <a:gd name="connsiteY4-130" fmla="*/ 0 h 774176"/>
                <a:gd name="connsiteX0-131" fmla="*/ 369749 w 1388063"/>
                <a:gd name="connsiteY0-132" fmla="*/ 0 h 774176"/>
                <a:gd name="connsiteX1-133" fmla="*/ 1387888 w 1388063"/>
                <a:gd name="connsiteY1-134" fmla="*/ 0 h 774176"/>
                <a:gd name="connsiteX2-135" fmla="*/ 1388063 w 1388063"/>
                <a:gd name="connsiteY2-136" fmla="*/ 774176 h 774176"/>
                <a:gd name="connsiteX3-137" fmla="*/ 0 w 1388063"/>
                <a:gd name="connsiteY3-138" fmla="*/ 771964 h 774176"/>
                <a:gd name="connsiteX4-139" fmla="*/ 369749 w 1388063"/>
                <a:gd name="connsiteY4-140" fmla="*/ 0 h 774176"/>
                <a:gd name="connsiteX0-141" fmla="*/ 236254 w 1388063"/>
                <a:gd name="connsiteY0-142" fmla="*/ 0 h 774176"/>
                <a:gd name="connsiteX1-143" fmla="*/ 1387888 w 1388063"/>
                <a:gd name="connsiteY1-144" fmla="*/ 0 h 774176"/>
                <a:gd name="connsiteX2-145" fmla="*/ 1388063 w 1388063"/>
                <a:gd name="connsiteY2-146" fmla="*/ 774176 h 774176"/>
                <a:gd name="connsiteX3-147" fmla="*/ 0 w 1388063"/>
                <a:gd name="connsiteY3-148" fmla="*/ 771964 h 774176"/>
                <a:gd name="connsiteX4-149" fmla="*/ 236254 w 1388063"/>
                <a:gd name="connsiteY4-150" fmla="*/ 0 h 7741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10" name="ïṩḷîḓé"/>
            <p:cNvSpPr/>
            <p:nvPr/>
          </p:nvSpPr>
          <p:spPr>
            <a:xfrm flipH="1">
              <a:off x="5004678" y="3631282"/>
              <a:ext cx="4941980" cy="892641"/>
            </a:xfrm>
            <a:prstGeom prst="homePlate">
              <a:avLst>
                <a:gd name="adj" fmla="val 2912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11" name="í$1íḍe"/>
            <p:cNvSpPr/>
            <p:nvPr/>
          </p:nvSpPr>
          <p:spPr>
            <a:xfrm rot="5400000" flipH="1" flipV="1">
              <a:off x="9799228" y="3780880"/>
              <a:ext cx="1071754" cy="776893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-1" fmla="*/ 729673 w 1745673"/>
                <a:gd name="connsiteY0-2" fmla="*/ 0 h 777641"/>
                <a:gd name="connsiteX1-3" fmla="*/ 1745673 w 1745673"/>
                <a:gd name="connsiteY1-4" fmla="*/ 0 h 777641"/>
                <a:gd name="connsiteX2-5" fmla="*/ 1745673 w 1745673"/>
                <a:gd name="connsiteY2-6" fmla="*/ 768404 h 777641"/>
                <a:gd name="connsiteX3-7" fmla="*/ 0 w 1745673"/>
                <a:gd name="connsiteY3-8" fmla="*/ 777641 h 777641"/>
                <a:gd name="connsiteX4-9" fmla="*/ 729673 w 1745673"/>
                <a:gd name="connsiteY4-10" fmla="*/ 0 h 777641"/>
                <a:gd name="connsiteX0-11" fmla="*/ 729673 w 1745673"/>
                <a:gd name="connsiteY0-12" fmla="*/ 0 h 777641"/>
                <a:gd name="connsiteX1-13" fmla="*/ 1745673 w 1745673"/>
                <a:gd name="connsiteY1-14" fmla="*/ 0 h 777641"/>
                <a:gd name="connsiteX2-15" fmla="*/ 1317048 w 1745673"/>
                <a:gd name="connsiteY2-16" fmla="*/ 770785 h 777641"/>
                <a:gd name="connsiteX3-17" fmla="*/ 0 w 1745673"/>
                <a:gd name="connsiteY3-18" fmla="*/ 777641 h 777641"/>
                <a:gd name="connsiteX4-19" fmla="*/ 729673 w 1745673"/>
                <a:gd name="connsiteY4-20" fmla="*/ 0 h 777641"/>
                <a:gd name="connsiteX0-21" fmla="*/ 720148 w 1736148"/>
                <a:gd name="connsiteY0-22" fmla="*/ 0 h 770785"/>
                <a:gd name="connsiteX1-23" fmla="*/ 1736148 w 1736148"/>
                <a:gd name="connsiteY1-24" fmla="*/ 0 h 770785"/>
                <a:gd name="connsiteX2-25" fmla="*/ 1307523 w 1736148"/>
                <a:gd name="connsiteY2-26" fmla="*/ 770785 h 770785"/>
                <a:gd name="connsiteX3-27" fmla="*/ 0 w 1736148"/>
                <a:gd name="connsiteY3-28" fmla="*/ 770497 h 770785"/>
                <a:gd name="connsiteX4-29" fmla="*/ 720148 w 1736148"/>
                <a:gd name="connsiteY4-30" fmla="*/ 0 h 770785"/>
                <a:gd name="connsiteX0-31" fmla="*/ 720148 w 1736148"/>
                <a:gd name="connsiteY0-32" fmla="*/ 0 h 770497"/>
                <a:gd name="connsiteX1-33" fmla="*/ 1736148 w 1736148"/>
                <a:gd name="connsiteY1-34" fmla="*/ 0 h 770497"/>
                <a:gd name="connsiteX2-35" fmla="*/ 1590892 w 1736148"/>
                <a:gd name="connsiteY2-36" fmla="*/ 768404 h 770497"/>
                <a:gd name="connsiteX3-37" fmla="*/ 0 w 1736148"/>
                <a:gd name="connsiteY3-38" fmla="*/ 770497 h 770497"/>
                <a:gd name="connsiteX4-39" fmla="*/ 720148 w 1736148"/>
                <a:gd name="connsiteY4-40" fmla="*/ 0 h 770497"/>
                <a:gd name="connsiteX0-41" fmla="*/ 429636 w 1445636"/>
                <a:gd name="connsiteY0-42" fmla="*/ 0 h 768404"/>
                <a:gd name="connsiteX1-43" fmla="*/ 1445636 w 1445636"/>
                <a:gd name="connsiteY1-44" fmla="*/ 0 h 768404"/>
                <a:gd name="connsiteX2-45" fmla="*/ 1300380 w 1445636"/>
                <a:gd name="connsiteY2-46" fmla="*/ 768404 h 768404"/>
                <a:gd name="connsiteX3-47" fmla="*/ 0 w 1445636"/>
                <a:gd name="connsiteY3-48" fmla="*/ 768116 h 768404"/>
                <a:gd name="connsiteX4-49" fmla="*/ 429636 w 1445636"/>
                <a:gd name="connsiteY4-50" fmla="*/ 0 h 768404"/>
                <a:gd name="connsiteX0-51" fmla="*/ 433913 w 1449913"/>
                <a:gd name="connsiteY0-52" fmla="*/ 0 h 771964"/>
                <a:gd name="connsiteX1-53" fmla="*/ 1449913 w 1449913"/>
                <a:gd name="connsiteY1-54" fmla="*/ 0 h 771964"/>
                <a:gd name="connsiteX2-55" fmla="*/ 1304657 w 1449913"/>
                <a:gd name="connsiteY2-56" fmla="*/ 768404 h 771964"/>
                <a:gd name="connsiteX3-57" fmla="*/ 0 w 1449913"/>
                <a:gd name="connsiteY3-58" fmla="*/ 771964 h 771964"/>
                <a:gd name="connsiteX4-59" fmla="*/ 433913 w 1449913"/>
                <a:gd name="connsiteY4-60" fmla="*/ 0 h 771964"/>
                <a:gd name="connsiteX0-61" fmla="*/ 433913 w 1449913"/>
                <a:gd name="connsiteY0-62" fmla="*/ 0 h 774176"/>
                <a:gd name="connsiteX1-63" fmla="*/ 1449913 w 1449913"/>
                <a:gd name="connsiteY1-64" fmla="*/ 0 h 774176"/>
                <a:gd name="connsiteX2-65" fmla="*/ 1306795 w 1449913"/>
                <a:gd name="connsiteY2-66" fmla="*/ 774176 h 774176"/>
                <a:gd name="connsiteX3-67" fmla="*/ 0 w 1449913"/>
                <a:gd name="connsiteY3-68" fmla="*/ 771964 h 774176"/>
                <a:gd name="connsiteX4-69" fmla="*/ 433913 w 1449913"/>
                <a:gd name="connsiteY4-70" fmla="*/ 0 h 774176"/>
                <a:gd name="connsiteX0-71" fmla="*/ 429635 w 1445635"/>
                <a:gd name="connsiteY0-72" fmla="*/ 0 h 777737"/>
                <a:gd name="connsiteX1-73" fmla="*/ 1445635 w 1445635"/>
                <a:gd name="connsiteY1-74" fmla="*/ 0 h 777737"/>
                <a:gd name="connsiteX2-75" fmla="*/ 1302517 w 1445635"/>
                <a:gd name="connsiteY2-76" fmla="*/ 774176 h 777737"/>
                <a:gd name="connsiteX3-77" fmla="*/ 0 w 1445635"/>
                <a:gd name="connsiteY3-78" fmla="*/ 777737 h 777737"/>
                <a:gd name="connsiteX4-79" fmla="*/ 429635 w 1445635"/>
                <a:gd name="connsiteY4-80" fmla="*/ 0 h 777737"/>
                <a:gd name="connsiteX0-81" fmla="*/ 431773 w 1447773"/>
                <a:gd name="connsiteY0-82" fmla="*/ 0 h 774176"/>
                <a:gd name="connsiteX1-83" fmla="*/ 1447773 w 1447773"/>
                <a:gd name="connsiteY1-84" fmla="*/ 0 h 774176"/>
                <a:gd name="connsiteX2-85" fmla="*/ 1304655 w 1447773"/>
                <a:gd name="connsiteY2-86" fmla="*/ 774176 h 774176"/>
                <a:gd name="connsiteX3-87" fmla="*/ 0 w 1447773"/>
                <a:gd name="connsiteY3-88" fmla="*/ 773889 h 774176"/>
                <a:gd name="connsiteX4-89" fmla="*/ 431773 w 1447773"/>
                <a:gd name="connsiteY4-90" fmla="*/ 0 h 774176"/>
                <a:gd name="connsiteX0-91" fmla="*/ 429634 w 1447773"/>
                <a:gd name="connsiteY0-92" fmla="*/ 0 h 774176"/>
                <a:gd name="connsiteX1-93" fmla="*/ 1447773 w 1447773"/>
                <a:gd name="connsiteY1-94" fmla="*/ 0 h 774176"/>
                <a:gd name="connsiteX2-95" fmla="*/ 1304655 w 1447773"/>
                <a:gd name="connsiteY2-96" fmla="*/ 774176 h 774176"/>
                <a:gd name="connsiteX3-97" fmla="*/ 0 w 1447773"/>
                <a:gd name="connsiteY3-98" fmla="*/ 773889 h 774176"/>
                <a:gd name="connsiteX4-99" fmla="*/ 429634 w 1447773"/>
                <a:gd name="connsiteY4-100" fmla="*/ 0 h 774176"/>
                <a:gd name="connsiteX0-101" fmla="*/ 436049 w 1454188"/>
                <a:gd name="connsiteY0-102" fmla="*/ 0 h 774176"/>
                <a:gd name="connsiteX1-103" fmla="*/ 1454188 w 1454188"/>
                <a:gd name="connsiteY1-104" fmla="*/ 0 h 774176"/>
                <a:gd name="connsiteX2-105" fmla="*/ 1311070 w 1454188"/>
                <a:gd name="connsiteY2-106" fmla="*/ 774176 h 774176"/>
                <a:gd name="connsiteX3-107" fmla="*/ 0 w 1454188"/>
                <a:gd name="connsiteY3-108" fmla="*/ 773889 h 774176"/>
                <a:gd name="connsiteX4-109" fmla="*/ 436049 w 1454188"/>
                <a:gd name="connsiteY4-110" fmla="*/ 0 h 774176"/>
                <a:gd name="connsiteX0-111" fmla="*/ 436049 w 1458640"/>
                <a:gd name="connsiteY0-112" fmla="*/ 0 h 774176"/>
                <a:gd name="connsiteX1-113" fmla="*/ 1454188 w 1458640"/>
                <a:gd name="connsiteY1-114" fmla="*/ 0 h 774176"/>
                <a:gd name="connsiteX2-115" fmla="*/ 1458640 w 1458640"/>
                <a:gd name="connsiteY2-116" fmla="*/ 774176 h 774176"/>
                <a:gd name="connsiteX3-117" fmla="*/ 0 w 1458640"/>
                <a:gd name="connsiteY3-118" fmla="*/ 773889 h 774176"/>
                <a:gd name="connsiteX4-119" fmla="*/ 436049 w 1458640"/>
                <a:gd name="connsiteY4-120" fmla="*/ 0 h 774176"/>
                <a:gd name="connsiteX0-121" fmla="*/ 436049 w 1454363"/>
                <a:gd name="connsiteY0-122" fmla="*/ 0 h 774176"/>
                <a:gd name="connsiteX1-123" fmla="*/ 1454188 w 1454363"/>
                <a:gd name="connsiteY1-124" fmla="*/ 0 h 774176"/>
                <a:gd name="connsiteX2-125" fmla="*/ 1454363 w 1454363"/>
                <a:gd name="connsiteY2-126" fmla="*/ 774176 h 774176"/>
                <a:gd name="connsiteX3-127" fmla="*/ 0 w 1454363"/>
                <a:gd name="connsiteY3-128" fmla="*/ 773889 h 774176"/>
                <a:gd name="connsiteX4-129" fmla="*/ 436049 w 1454363"/>
                <a:gd name="connsiteY4-130" fmla="*/ 0 h 774176"/>
                <a:gd name="connsiteX0-131" fmla="*/ 369749 w 1388063"/>
                <a:gd name="connsiteY0-132" fmla="*/ 0 h 774176"/>
                <a:gd name="connsiteX1-133" fmla="*/ 1387888 w 1388063"/>
                <a:gd name="connsiteY1-134" fmla="*/ 0 h 774176"/>
                <a:gd name="connsiteX2-135" fmla="*/ 1388063 w 1388063"/>
                <a:gd name="connsiteY2-136" fmla="*/ 774176 h 774176"/>
                <a:gd name="connsiteX3-137" fmla="*/ 0 w 1388063"/>
                <a:gd name="connsiteY3-138" fmla="*/ 771964 h 774176"/>
                <a:gd name="connsiteX4-139" fmla="*/ 369749 w 1388063"/>
                <a:gd name="connsiteY4-140" fmla="*/ 0 h 774176"/>
                <a:gd name="connsiteX0-141" fmla="*/ 236254 w 1388063"/>
                <a:gd name="connsiteY0-142" fmla="*/ 0 h 774176"/>
                <a:gd name="connsiteX1-143" fmla="*/ 1387888 w 1388063"/>
                <a:gd name="connsiteY1-144" fmla="*/ 0 h 774176"/>
                <a:gd name="connsiteX2-145" fmla="*/ 1388063 w 1388063"/>
                <a:gd name="connsiteY2-146" fmla="*/ 774176 h 774176"/>
                <a:gd name="connsiteX3-147" fmla="*/ 0 w 1388063"/>
                <a:gd name="connsiteY3-148" fmla="*/ 771964 h 774176"/>
                <a:gd name="connsiteX4-149" fmla="*/ 236254 w 1388063"/>
                <a:gd name="connsiteY4-150" fmla="*/ 0 h 7741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12" name="ïṥḻïḋê"/>
            <p:cNvSpPr/>
            <p:nvPr/>
          </p:nvSpPr>
          <p:spPr>
            <a:xfrm flipH="1">
              <a:off x="5869853" y="4521727"/>
              <a:ext cx="4076804" cy="891576"/>
            </a:xfrm>
            <a:prstGeom prst="homePlate">
              <a:avLst>
                <a:gd name="adj" fmla="val 291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13" name="íŝḷïde"/>
            <p:cNvSpPr/>
            <p:nvPr/>
          </p:nvSpPr>
          <p:spPr>
            <a:xfrm rot="5400000" flipH="1" flipV="1">
              <a:off x="9715071" y="4747819"/>
              <a:ext cx="1237619" cy="779348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-1" fmla="*/ 729673 w 1745673"/>
                <a:gd name="connsiteY0-2" fmla="*/ 0 h 777641"/>
                <a:gd name="connsiteX1-3" fmla="*/ 1745673 w 1745673"/>
                <a:gd name="connsiteY1-4" fmla="*/ 0 h 777641"/>
                <a:gd name="connsiteX2-5" fmla="*/ 1745673 w 1745673"/>
                <a:gd name="connsiteY2-6" fmla="*/ 768404 h 777641"/>
                <a:gd name="connsiteX3-7" fmla="*/ 0 w 1745673"/>
                <a:gd name="connsiteY3-8" fmla="*/ 777641 h 777641"/>
                <a:gd name="connsiteX4-9" fmla="*/ 729673 w 1745673"/>
                <a:gd name="connsiteY4-10" fmla="*/ 0 h 777641"/>
                <a:gd name="connsiteX0-11" fmla="*/ 729673 w 1745673"/>
                <a:gd name="connsiteY0-12" fmla="*/ 0 h 777641"/>
                <a:gd name="connsiteX1-13" fmla="*/ 1745673 w 1745673"/>
                <a:gd name="connsiteY1-14" fmla="*/ 0 h 777641"/>
                <a:gd name="connsiteX2-15" fmla="*/ 1317048 w 1745673"/>
                <a:gd name="connsiteY2-16" fmla="*/ 770785 h 777641"/>
                <a:gd name="connsiteX3-17" fmla="*/ 0 w 1745673"/>
                <a:gd name="connsiteY3-18" fmla="*/ 777641 h 777641"/>
                <a:gd name="connsiteX4-19" fmla="*/ 729673 w 1745673"/>
                <a:gd name="connsiteY4-20" fmla="*/ 0 h 777641"/>
                <a:gd name="connsiteX0-21" fmla="*/ 720148 w 1736148"/>
                <a:gd name="connsiteY0-22" fmla="*/ 0 h 770785"/>
                <a:gd name="connsiteX1-23" fmla="*/ 1736148 w 1736148"/>
                <a:gd name="connsiteY1-24" fmla="*/ 0 h 770785"/>
                <a:gd name="connsiteX2-25" fmla="*/ 1307523 w 1736148"/>
                <a:gd name="connsiteY2-26" fmla="*/ 770785 h 770785"/>
                <a:gd name="connsiteX3-27" fmla="*/ 0 w 1736148"/>
                <a:gd name="connsiteY3-28" fmla="*/ 770497 h 770785"/>
                <a:gd name="connsiteX4-29" fmla="*/ 720148 w 1736148"/>
                <a:gd name="connsiteY4-30" fmla="*/ 0 h 770785"/>
                <a:gd name="connsiteX0-31" fmla="*/ 720148 w 1736148"/>
                <a:gd name="connsiteY0-32" fmla="*/ 0 h 770785"/>
                <a:gd name="connsiteX1-33" fmla="*/ 1736148 w 1736148"/>
                <a:gd name="connsiteY1-34" fmla="*/ 0 h 770785"/>
                <a:gd name="connsiteX2-35" fmla="*/ 1369545 w 1736148"/>
                <a:gd name="connsiteY2-36" fmla="*/ 770785 h 770785"/>
                <a:gd name="connsiteX3-37" fmla="*/ 0 w 1736148"/>
                <a:gd name="connsiteY3-38" fmla="*/ 770497 h 770785"/>
                <a:gd name="connsiteX4-39" fmla="*/ 720148 w 1736148"/>
                <a:gd name="connsiteY4-40" fmla="*/ 0 h 770785"/>
                <a:gd name="connsiteX0-41" fmla="*/ 446799 w 1736148"/>
                <a:gd name="connsiteY0-42" fmla="*/ 0 h 773231"/>
                <a:gd name="connsiteX1-43" fmla="*/ 1736148 w 1736148"/>
                <a:gd name="connsiteY1-44" fmla="*/ 2446 h 773231"/>
                <a:gd name="connsiteX2-45" fmla="*/ 1369545 w 1736148"/>
                <a:gd name="connsiteY2-46" fmla="*/ 773231 h 773231"/>
                <a:gd name="connsiteX3-47" fmla="*/ 0 w 1736148"/>
                <a:gd name="connsiteY3-48" fmla="*/ 772943 h 773231"/>
                <a:gd name="connsiteX4-49" fmla="*/ 446799 w 1736148"/>
                <a:gd name="connsiteY4-50" fmla="*/ 0 h 773231"/>
                <a:gd name="connsiteX0-51" fmla="*/ 446799 w 1605827"/>
                <a:gd name="connsiteY0-52" fmla="*/ 0 h 773231"/>
                <a:gd name="connsiteX1-53" fmla="*/ 1605827 w 1605827"/>
                <a:gd name="connsiteY1-54" fmla="*/ 2446 h 773231"/>
                <a:gd name="connsiteX2-55" fmla="*/ 1369545 w 1605827"/>
                <a:gd name="connsiteY2-56" fmla="*/ 773231 h 773231"/>
                <a:gd name="connsiteX3-57" fmla="*/ 0 w 1605827"/>
                <a:gd name="connsiteY3-58" fmla="*/ 772943 h 773231"/>
                <a:gd name="connsiteX4-59" fmla="*/ 446799 w 1605827"/>
                <a:gd name="connsiteY4-60" fmla="*/ 0 h 773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05827" h="773231">
                  <a:moveTo>
                    <a:pt x="446799" y="0"/>
                  </a:moveTo>
                  <a:lnTo>
                    <a:pt x="1605827" y="2446"/>
                  </a:lnTo>
                  <a:lnTo>
                    <a:pt x="1369545" y="773231"/>
                  </a:lnTo>
                  <a:lnTo>
                    <a:pt x="0" y="772943"/>
                  </a:lnTo>
                  <a:lnTo>
                    <a:pt x="44679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algn="ctr"/>
              <a:endParaRPr lang="en-US" sz="7200" dirty="0"/>
            </a:p>
          </p:txBody>
        </p:sp>
        <p:sp>
          <p:nvSpPr>
            <p:cNvPr id="14" name="i$1îďe"/>
            <p:cNvSpPr/>
            <p:nvPr/>
          </p:nvSpPr>
          <p:spPr>
            <a:xfrm flipH="1">
              <a:off x="10324577" y="1489208"/>
              <a:ext cx="1111790" cy="111179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15" name="ïṡ1íḍê"/>
            <p:cNvSpPr/>
            <p:nvPr/>
          </p:nvSpPr>
          <p:spPr>
            <a:xfrm flipH="1">
              <a:off x="10309737" y="2538075"/>
              <a:ext cx="1127058" cy="112705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ï$ḻïdè"/>
            <p:cNvSpPr/>
            <p:nvPr/>
          </p:nvSpPr>
          <p:spPr>
            <a:xfrm flipH="1">
              <a:off x="10303047" y="3596807"/>
              <a:ext cx="1140438" cy="11404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algn="ctr"/>
              <a:endParaRPr lang="en-US" sz="7200"/>
            </a:p>
          </p:txBody>
        </p:sp>
        <p:sp>
          <p:nvSpPr>
            <p:cNvPr id="17" name="ï$ḷîdê"/>
            <p:cNvSpPr/>
            <p:nvPr/>
          </p:nvSpPr>
          <p:spPr>
            <a:xfrm flipH="1">
              <a:off x="10311479" y="4664300"/>
              <a:ext cx="1125268" cy="112359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íSļíḋe"/>
            <p:cNvSpPr/>
            <p:nvPr/>
          </p:nvSpPr>
          <p:spPr bwMode="auto">
            <a:xfrm flipH="1">
              <a:off x="10623251" y="3926506"/>
              <a:ext cx="500030" cy="48104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ïsľîḍé"/>
            <p:cNvSpPr/>
            <p:nvPr/>
          </p:nvSpPr>
          <p:spPr bwMode="auto">
            <a:xfrm flipH="1">
              <a:off x="10640477" y="2869251"/>
              <a:ext cx="465578" cy="464706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20" name="íṧlïḑe"/>
            <p:cNvSpPr/>
            <p:nvPr/>
          </p:nvSpPr>
          <p:spPr bwMode="auto">
            <a:xfrm flipH="1">
              <a:off x="10602856" y="4947104"/>
              <a:ext cx="542514" cy="557984"/>
            </a:xfrm>
            <a:custGeom>
              <a:avLst/>
              <a:gdLst>
                <a:gd name="T0" fmla="*/ 6023 w 6383"/>
                <a:gd name="T1" fmla="*/ 2985 h 6575"/>
                <a:gd name="T2" fmla="*/ 5921 w 6383"/>
                <a:gd name="T3" fmla="*/ 1957 h 6575"/>
                <a:gd name="T4" fmla="*/ 5304 w 6383"/>
                <a:gd name="T5" fmla="*/ 1379 h 6575"/>
                <a:gd name="T6" fmla="*/ 4619 w 6383"/>
                <a:gd name="T7" fmla="*/ 608 h 6575"/>
                <a:gd name="T8" fmla="*/ 3777 w 6383"/>
                <a:gd name="T9" fmla="*/ 501 h 6575"/>
                <a:gd name="T10" fmla="*/ 2768 w 6383"/>
                <a:gd name="T11" fmla="*/ 280 h 6575"/>
                <a:gd name="T12" fmla="*/ 2028 w 6383"/>
                <a:gd name="T13" fmla="*/ 688 h 6575"/>
                <a:gd name="T14" fmla="*/ 1083 w 6383"/>
                <a:gd name="T15" fmla="*/ 1103 h 6575"/>
                <a:gd name="T16" fmla="*/ 723 w 6383"/>
                <a:gd name="T17" fmla="*/ 1868 h 6575"/>
                <a:gd name="T18" fmla="*/ 201 w 6383"/>
                <a:gd name="T19" fmla="*/ 2759 h 6575"/>
                <a:gd name="T20" fmla="*/ 360 w 6383"/>
                <a:gd name="T21" fmla="*/ 3591 h 6575"/>
                <a:gd name="T22" fmla="*/ 461 w 6383"/>
                <a:gd name="T23" fmla="*/ 4619 h 6575"/>
                <a:gd name="T24" fmla="*/ 1079 w 6383"/>
                <a:gd name="T25" fmla="*/ 5197 h 6575"/>
                <a:gd name="T26" fmla="*/ 1764 w 6383"/>
                <a:gd name="T27" fmla="*/ 5968 h 6575"/>
                <a:gd name="T28" fmla="*/ 2604 w 6383"/>
                <a:gd name="T29" fmla="*/ 6073 h 6575"/>
                <a:gd name="T30" fmla="*/ 3613 w 6383"/>
                <a:gd name="T31" fmla="*/ 6295 h 6575"/>
                <a:gd name="T32" fmla="*/ 4353 w 6383"/>
                <a:gd name="T33" fmla="*/ 5888 h 6575"/>
                <a:gd name="T34" fmla="*/ 5299 w 6383"/>
                <a:gd name="T35" fmla="*/ 5473 h 6575"/>
                <a:gd name="T36" fmla="*/ 5659 w 6383"/>
                <a:gd name="T37" fmla="*/ 4708 h 6575"/>
                <a:gd name="T38" fmla="*/ 6180 w 6383"/>
                <a:gd name="T39" fmla="*/ 3817 h 6575"/>
                <a:gd name="T40" fmla="*/ 3877 w 6383"/>
                <a:gd name="T41" fmla="*/ 4231 h 6575"/>
                <a:gd name="T42" fmla="*/ 3381 w 6383"/>
                <a:gd name="T43" fmla="*/ 4613 h 6575"/>
                <a:gd name="T44" fmla="*/ 3287 w 6383"/>
                <a:gd name="T45" fmla="*/ 4924 h 6575"/>
                <a:gd name="T46" fmla="*/ 2960 w 6383"/>
                <a:gd name="T47" fmla="*/ 4820 h 6575"/>
                <a:gd name="T48" fmla="*/ 2844 w 6383"/>
                <a:gd name="T49" fmla="*/ 4529 h 6575"/>
                <a:gd name="T50" fmla="*/ 2356 w 6383"/>
                <a:gd name="T51" fmla="*/ 4233 h 6575"/>
                <a:gd name="T52" fmla="*/ 2560 w 6383"/>
                <a:gd name="T53" fmla="*/ 3940 h 6575"/>
                <a:gd name="T54" fmla="*/ 3307 w 6383"/>
                <a:gd name="T55" fmla="*/ 4036 h 6575"/>
                <a:gd name="T56" fmla="*/ 3193 w 6383"/>
                <a:gd name="T57" fmla="*/ 3535 h 6575"/>
                <a:gd name="T58" fmla="*/ 2365 w 6383"/>
                <a:gd name="T59" fmla="*/ 2705 h 6575"/>
                <a:gd name="T60" fmla="*/ 2991 w 6383"/>
                <a:gd name="T61" fmla="*/ 1897 h 6575"/>
                <a:gd name="T62" fmla="*/ 3105 w 6383"/>
                <a:gd name="T63" fmla="*/ 1651 h 6575"/>
                <a:gd name="T64" fmla="*/ 3401 w 6383"/>
                <a:gd name="T65" fmla="*/ 1856 h 6575"/>
                <a:gd name="T66" fmla="*/ 3865 w 6383"/>
                <a:gd name="T67" fmla="*/ 2119 h 6575"/>
                <a:gd name="T68" fmla="*/ 3847 w 6383"/>
                <a:gd name="T69" fmla="*/ 2508 h 6575"/>
                <a:gd name="T70" fmla="*/ 3208 w 6383"/>
                <a:gd name="T71" fmla="*/ 2464 h 6575"/>
                <a:gd name="T72" fmla="*/ 3025 w 6383"/>
                <a:gd name="T73" fmla="*/ 2832 h 6575"/>
                <a:gd name="T74" fmla="*/ 3647 w 6383"/>
                <a:gd name="T75" fmla="*/ 3137 h 6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83" h="6575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iṩ1ide"/>
            <p:cNvSpPr/>
            <p:nvPr/>
          </p:nvSpPr>
          <p:spPr bwMode="auto">
            <a:xfrm flipH="1">
              <a:off x="10652363" y="1825726"/>
              <a:ext cx="456218" cy="438754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iŝ1íḋé"/>
            <p:cNvGrpSpPr/>
            <p:nvPr/>
          </p:nvGrpSpPr>
          <p:grpSpPr>
            <a:xfrm flipH="1">
              <a:off x="6078791" y="1916726"/>
              <a:ext cx="3632195" cy="775197"/>
              <a:chOff x="5130801" y="2820874"/>
              <a:chExt cx="3632195" cy="775197"/>
            </a:xfrm>
          </p:grpSpPr>
          <p:sp>
            <p:nvSpPr>
              <p:cNvPr id="35" name="ïṥļíďê"/>
              <p:cNvSpPr/>
              <p:nvPr/>
            </p:nvSpPr>
            <p:spPr bwMode="auto">
              <a:xfrm>
                <a:off x="5130801" y="3208473"/>
                <a:ext cx="3632195" cy="38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36" name="íṥ1idê"/>
              <p:cNvSpPr txBox="1"/>
              <p:nvPr/>
            </p:nvSpPr>
            <p:spPr bwMode="auto">
              <a:xfrm>
                <a:off x="5130801" y="2820874"/>
                <a:ext cx="363219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23" name="ïŝḻíḍe"/>
            <p:cNvGrpSpPr/>
            <p:nvPr/>
          </p:nvGrpSpPr>
          <p:grpSpPr>
            <a:xfrm flipH="1">
              <a:off x="6078791" y="2804112"/>
              <a:ext cx="3632195" cy="775197"/>
              <a:chOff x="5130801" y="2820874"/>
              <a:chExt cx="3632195" cy="775197"/>
            </a:xfrm>
          </p:grpSpPr>
          <p:sp>
            <p:nvSpPr>
              <p:cNvPr id="33" name="íṩ1ïḑè"/>
              <p:cNvSpPr/>
              <p:nvPr/>
            </p:nvSpPr>
            <p:spPr bwMode="auto">
              <a:xfrm>
                <a:off x="5130801" y="3208473"/>
                <a:ext cx="3632195" cy="38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4" name="î$ḷíḋè"/>
              <p:cNvSpPr txBox="1"/>
              <p:nvPr/>
            </p:nvSpPr>
            <p:spPr bwMode="auto">
              <a:xfrm>
                <a:off x="5130801" y="2820874"/>
                <a:ext cx="363219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4" name="iSḻïdê"/>
            <p:cNvGrpSpPr/>
            <p:nvPr/>
          </p:nvGrpSpPr>
          <p:grpSpPr>
            <a:xfrm flipH="1">
              <a:off x="6078791" y="3690004"/>
              <a:ext cx="3632195" cy="775197"/>
              <a:chOff x="5130801" y="2820874"/>
              <a:chExt cx="3632195" cy="775197"/>
            </a:xfrm>
          </p:grpSpPr>
          <p:sp>
            <p:nvSpPr>
              <p:cNvPr id="31" name="ïšḷîḍé"/>
              <p:cNvSpPr/>
              <p:nvPr/>
            </p:nvSpPr>
            <p:spPr bwMode="auto">
              <a:xfrm>
                <a:off x="5130801" y="3208473"/>
                <a:ext cx="3632195" cy="38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32" name="ïṡḻîḑé"/>
              <p:cNvSpPr txBox="1"/>
              <p:nvPr/>
            </p:nvSpPr>
            <p:spPr bwMode="auto">
              <a:xfrm>
                <a:off x="5130801" y="2820874"/>
                <a:ext cx="363219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25" name="îṥlîḓe"/>
            <p:cNvGrpSpPr/>
            <p:nvPr/>
          </p:nvGrpSpPr>
          <p:grpSpPr>
            <a:xfrm flipH="1">
              <a:off x="6078791" y="4579917"/>
              <a:ext cx="3632195" cy="775197"/>
              <a:chOff x="5130801" y="2820874"/>
              <a:chExt cx="3632195" cy="775197"/>
            </a:xfrm>
          </p:grpSpPr>
          <p:sp>
            <p:nvSpPr>
              <p:cNvPr id="29" name="îṩ1îḋê"/>
              <p:cNvSpPr/>
              <p:nvPr/>
            </p:nvSpPr>
            <p:spPr bwMode="auto">
              <a:xfrm>
                <a:off x="5130801" y="3208473"/>
                <a:ext cx="3632195" cy="38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0" name="íṡḷíḑe"/>
              <p:cNvSpPr txBox="1"/>
              <p:nvPr/>
            </p:nvSpPr>
            <p:spPr bwMode="auto">
              <a:xfrm>
                <a:off x="5130801" y="2820874"/>
                <a:ext cx="363219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6" name="ïşḻiḍe"/>
            <p:cNvGrpSpPr/>
            <p:nvPr/>
          </p:nvGrpSpPr>
          <p:grpSpPr>
            <a:xfrm>
              <a:off x="669925" y="2692550"/>
              <a:ext cx="3477025" cy="1773518"/>
              <a:chOff x="669925" y="2096444"/>
              <a:chExt cx="3864753" cy="1773518"/>
            </a:xfrm>
          </p:grpSpPr>
          <p:sp>
            <p:nvSpPr>
              <p:cNvPr id="27" name="ï$ḻïḑê"/>
              <p:cNvSpPr/>
              <p:nvPr/>
            </p:nvSpPr>
            <p:spPr>
              <a:xfrm>
                <a:off x="669925" y="2538249"/>
                <a:ext cx="3864753" cy="13317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28" name="íṡlíḍe"/>
              <p:cNvSpPr txBox="1"/>
              <p:nvPr/>
            </p:nvSpPr>
            <p:spPr bwMode="auto">
              <a:xfrm>
                <a:off x="669925" y="2096444"/>
                <a:ext cx="386475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25</a:t>
            </a:fld>
            <a:endParaRPr lang="zh-CN" altLang="en-US"/>
          </a:p>
        </p:txBody>
      </p:sp>
      <p:grpSp>
        <p:nvGrpSpPr>
          <p:cNvPr id="5" name="20414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571" y="1137014"/>
            <a:ext cx="10839683" cy="5007213"/>
            <a:chOff x="673571" y="1137014"/>
            <a:chExt cx="10839683" cy="5007213"/>
          </a:xfrm>
        </p:grpSpPr>
        <p:sp>
          <p:nvSpPr>
            <p:cNvPr id="6" name="îs1iḍé"/>
            <p:cNvSpPr/>
            <p:nvPr/>
          </p:nvSpPr>
          <p:spPr bwMode="auto">
            <a:xfrm rot="10800000">
              <a:off x="4229165" y="2363084"/>
              <a:ext cx="3885258" cy="2585628"/>
            </a:xfrm>
            <a:custGeom>
              <a:avLst/>
              <a:gdLst>
                <a:gd name="T0" fmla="*/ 357 w 357"/>
                <a:gd name="T1" fmla="*/ 13 h 236"/>
                <a:gd name="T2" fmla="*/ 314 w 357"/>
                <a:gd name="T3" fmla="*/ 0 h 236"/>
                <a:gd name="T4" fmla="*/ 317 w 357"/>
                <a:gd name="T5" fmla="*/ 12 h 236"/>
                <a:gd name="T6" fmla="*/ 178 w 357"/>
                <a:gd name="T7" fmla="*/ 113 h 236"/>
                <a:gd name="T8" fmla="*/ 0 w 357"/>
                <a:gd name="T9" fmla="*/ 220 h 236"/>
                <a:gd name="T10" fmla="*/ 1 w 357"/>
                <a:gd name="T11" fmla="*/ 236 h 236"/>
                <a:gd name="T12" fmla="*/ 191 w 357"/>
                <a:gd name="T13" fmla="*/ 124 h 236"/>
                <a:gd name="T14" fmla="*/ 321 w 357"/>
                <a:gd name="T15" fmla="*/ 29 h 236"/>
                <a:gd name="T16" fmla="*/ 324 w 357"/>
                <a:gd name="T17" fmla="*/ 44 h 236"/>
                <a:gd name="T18" fmla="*/ 357 w 357"/>
                <a:gd name="T19" fmla="*/ 1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236">
                  <a:moveTo>
                    <a:pt x="357" y="13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277" y="25"/>
                    <a:pt x="224" y="54"/>
                    <a:pt x="178" y="113"/>
                  </a:cubicBezTo>
                  <a:cubicBezTo>
                    <a:pt x="131" y="174"/>
                    <a:pt x="66" y="213"/>
                    <a:pt x="0" y="220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72" y="229"/>
                    <a:pt x="142" y="188"/>
                    <a:pt x="191" y="124"/>
                  </a:cubicBezTo>
                  <a:cubicBezTo>
                    <a:pt x="235" y="68"/>
                    <a:pt x="283" y="41"/>
                    <a:pt x="321" y="29"/>
                  </a:cubicBezTo>
                  <a:cubicBezTo>
                    <a:pt x="324" y="44"/>
                    <a:pt x="324" y="44"/>
                    <a:pt x="324" y="44"/>
                  </a:cubicBezTo>
                  <a:lnTo>
                    <a:pt x="357" y="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sz="5400"/>
            </a:p>
          </p:txBody>
        </p:sp>
        <p:sp>
          <p:nvSpPr>
            <p:cNvPr id="7" name="ïs1iḑê"/>
            <p:cNvSpPr/>
            <p:nvPr/>
          </p:nvSpPr>
          <p:spPr bwMode="auto">
            <a:xfrm rot="10800000">
              <a:off x="8778585" y="2396984"/>
              <a:ext cx="1066030" cy="996962"/>
            </a:xfrm>
            <a:custGeom>
              <a:avLst/>
              <a:gdLst>
                <a:gd name="T0" fmla="*/ 98 w 98"/>
                <a:gd name="T1" fmla="*/ 83 h 91"/>
                <a:gd name="T2" fmla="*/ 70 w 98"/>
                <a:gd name="T3" fmla="*/ 49 h 91"/>
                <a:gd name="T4" fmla="*/ 65 w 98"/>
                <a:gd name="T5" fmla="*/ 61 h 91"/>
                <a:gd name="T6" fmla="*/ 16 w 98"/>
                <a:gd name="T7" fmla="*/ 0 h 91"/>
                <a:gd name="T8" fmla="*/ 0 w 98"/>
                <a:gd name="T9" fmla="*/ 4 h 91"/>
                <a:gd name="T10" fmla="*/ 59 w 98"/>
                <a:gd name="T11" fmla="*/ 78 h 91"/>
                <a:gd name="T12" fmla="*/ 54 w 98"/>
                <a:gd name="T13" fmla="*/ 91 h 91"/>
                <a:gd name="T14" fmla="*/ 98 w 98"/>
                <a:gd name="T1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91">
                  <a:moveTo>
                    <a:pt x="98" y="83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40" y="48"/>
                    <a:pt x="23" y="26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36"/>
                    <a:pt x="28" y="61"/>
                    <a:pt x="59" y="78"/>
                  </a:cubicBezTo>
                  <a:cubicBezTo>
                    <a:pt x="54" y="91"/>
                    <a:pt x="54" y="91"/>
                    <a:pt x="54" y="91"/>
                  </a:cubicBezTo>
                  <a:lnTo>
                    <a:pt x="98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sz="5400"/>
            </a:p>
          </p:txBody>
        </p:sp>
        <p:sp>
          <p:nvSpPr>
            <p:cNvPr id="8" name="iṩḷïḓè"/>
            <p:cNvSpPr/>
            <p:nvPr/>
          </p:nvSpPr>
          <p:spPr bwMode="auto">
            <a:xfrm rot="10800000">
              <a:off x="8648207" y="4050369"/>
              <a:ext cx="1087505" cy="876771"/>
            </a:xfrm>
            <a:custGeom>
              <a:avLst/>
              <a:gdLst>
                <a:gd name="T0" fmla="*/ 100 w 100"/>
                <a:gd name="T1" fmla="*/ 17 h 80"/>
                <a:gd name="T2" fmla="*/ 97 w 100"/>
                <a:gd name="T3" fmla="*/ 0 h 80"/>
                <a:gd name="T4" fmla="*/ 14 w 100"/>
                <a:gd name="T5" fmla="*/ 43 h 80"/>
                <a:gd name="T6" fmla="*/ 3 w 100"/>
                <a:gd name="T7" fmla="*/ 36 h 80"/>
                <a:gd name="T8" fmla="*/ 0 w 100"/>
                <a:gd name="T9" fmla="*/ 80 h 80"/>
                <a:gd name="T10" fmla="*/ 40 w 100"/>
                <a:gd name="T11" fmla="*/ 60 h 80"/>
                <a:gd name="T12" fmla="*/ 28 w 100"/>
                <a:gd name="T13" fmla="*/ 52 h 80"/>
                <a:gd name="T14" fmla="*/ 100 w 100"/>
                <a:gd name="T15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0">
                  <a:moveTo>
                    <a:pt x="100" y="17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62" y="6"/>
                    <a:pt x="33" y="21"/>
                    <a:pt x="14" y="4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45" y="34"/>
                    <a:pt x="70" y="22"/>
                    <a:pt x="100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en-US" sz="5400"/>
            </a:p>
          </p:txBody>
        </p:sp>
        <p:grpSp>
          <p:nvGrpSpPr>
            <p:cNvPr id="9" name="iŝļíďê"/>
            <p:cNvGrpSpPr/>
            <p:nvPr/>
          </p:nvGrpSpPr>
          <p:grpSpPr>
            <a:xfrm>
              <a:off x="673571" y="1137014"/>
              <a:ext cx="2593447" cy="1097821"/>
              <a:chOff x="673572" y="1137014"/>
              <a:chExt cx="2194754" cy="1097821"/>
            </a:xfrm>
          </p:grpSpPr>
          <p:sp>
            <p:nvSpPr>
              <p:cNvPr id="34" name="iṩľíďê"/>
              <p:cNvSpPr/>
              <p:nvPr/>
            </p:nvSpPr>
            <p:spPr bwMode="auto">
              <a:xfrm>
                <a:off x="673573" y="1578818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5" name="ïṥḻïḍè"/>
              <p:cNvSpPr txBox="1"/>
              <p:nvPr/>
            </p:nvSpPr>
            <p:spPr bwMode="auto">
              <a:xfrm>
                <a:off x="673572" y="1137014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0" name="íŝḻïḓé"/>
            <p:cNvGrpSpPr/>
            <p:nvPr/>
          </p:nvGrpSpPr>
          <p:grpSpPr>
            <a:xfrm>
              <a:off x="8711102" y="1137014"/>
              <a:ext cx="2746736" cy="1097821"/>
              <a:chOff x="9263084" y="1137014"/>
              <a:chExt cx="2194754" cy="1097821"/>
            </a:xfrm>
          </p:grpSpPr>
          <p:sp>
            <p:nvSpPr>
              <p:cNvPr id="32" name="ïṧľïďè"/>
              <p:cNvSpPr/>
              <p:nvPr/>
            </p:nvSpPr>
            <p:spPr bwMode="auto">
              <a:xfrm>
                <a:off x="9263085" y="1578818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3" name="isḷíďê"/>
              <p:cNvSpPr txBox="1"/>
              <p:nvPr/>
            </p:nvSpPr>
            <p:spPr bwMode="auto">
              <a:xfrm>
                <a:off x="9263084" y="1137014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1" name="í$ḷíḍé"/>
            <p:cNvGrpSpPr/>
            <p:nvPr/>
          </p:nvGrpSpPr>
          <p:grpSpPr>
            <a:xfrm>
              <a:off x="673571" y="5046406"/>
              <a:ext cx="2593447" cy="1097821"/>
              <a:chOff x="673572" y="5046406"/>
              <a:chExt cx="2194754" cy="1097821"/>
            </a:xfrm>
          </p:grpSpPr>
          <p:sp>
            <p:nvSpPr>
              <p:cNvPr id="30" name="îṩḻíḑe"/>
              <p:cNvSpPr/>
              <p:nvPr/>
            </p:nvSpPr>
            <p:spPr bwMode="auto">
              <a:xfrm>
                <a:off x="673573" y="5488210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1" name="íslídê"/>
              <p:cNvSpPr txBox="1"/>
              <p:nvPr/>
            </p:nvSpPr>
            <p:spPr bwMode="auto">
              <a:xfrm>
                <a:off x="673572" y="5046406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2" name="iṧḻiḓè"/>
            <p:cNvGrpSpPr/>
            <p:nvPr/>
          </p:nvGrpSpPr>
          <p:grpSpPr>
            <a:xfrm>
              <a:off x="8766518" y="5046406"/>
              <a:ext cx="2746736" cy="1097821"/>
              <a:chOff x="9318500" y="4972518"/>
              <a:chExt cx="2194754" cy="1097821"/>
            </a:xfrm>
          </p:grpSpPr>
          <p:sp>
            <p:nvSpPr>
              <p:cNvPr id="28" name="î$liḋê"/>
              <p:cNvSpPr/>
              <p:nvPr/>
            </p:nvSpPr>
            <p:spPr bwMode="auto">
              <a:xfrm>
                <a:off x="9318501" y="5414322"/>
                <a:ext cx="2194753" cy="65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9" name="îSḷïḋê"/>
              <p:cNvSpPr txBox="1"/>
              <p:nvPr/>
            </p:nvSpPr>
            <p:spPr bwMode="auto">
              <a:xfrm>
                <a:off x="9318500" y="4972518"/>
                <a:ext cx="21947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13" name="îśļíḓé"/>
            <p:cNvSpPr/>
            <p:nvPr/>
          </p:nvSpPr>
          <p:spPr bwMode="auto">
            <a:xfrm>
              <a:off x="7960495" y="4323883"/>
              <a:ext cx="1031244" cy="10524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endParaRPr lang="en-US" sz="5400"/>
            </a:p>
          </p:txBody>
        </p:sp>
        <p:sp>
          <p:nvSpPr>
            <p:cNvPr id="14" name="îŝļîḑè"/>
            <p:cNvSpPr/>
            <p:nvPr/>
          </p:nvSpPr>
          <p:spPr bwMode="auto">
            <a:xfrm>
              <a:off x="8241132" y="4624104"/>
              <a:ext cx="469970" cy="45198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ïṡḻîḋè"/>
            <p:cNvSpPr/>
            <p:nvPr/>
          </p:nvSpPr>
          <p:spPr bwMode="auto">
            <a:xfrm rot="10800000">
              <a:off x="4097256" y="2363084"/>
              <a:ext cx="3876055" cy="2596414"/>
            </a:xfrm>
            <a:custGeom>
              <a:avLst/>
              <a:gdLst>
                <a:gd name="T0" fmla="*/ 178 w 356"/>
                <a:gd name="T1" fmla="*/ 114 h 237"/>
                <a:gd name="T2" fmla="*/ 40 w 356"/>
                <a:gd name="T3" fmla="*/ 13 h 237"/>
                <a:gd name="T4" fmla="*/ 43 w 356"/>
                <a:gd name="T5" fmla="*/ 0 h 237"/>
                <a:gd name="T6" fmla="*/ 0 w 356"/>
                <a:gd name="T7" fmla="*/ 11 h 237"/>
                <a:gd name="T8" fmla="*/ 32 w 356"/>
                <a:gd name="T9" fmla="*/ 43 h 237"/>
                <a:gd name="T10" fmla="*/ 35 w 356"/>
                <a:gd name="T11" fmla="*/ 29 h 237"/>
                <a:gd name="T12" fmla="*/ 165 w 356"/>
                <a:gd name="T13" fmla="*/ 125 h 237"/>
                <a:gd name="T14" fmla="*/ 354 w 356"/>
                <a:gd name="T15" fmla="*/ 237 h 237"/>
                <a:gd name="T16" fmla="*/ 356 w 356"/>
                <a:gd name="T17" fmla="*/ 220 h 237"/>
                <a:gd name="T18" fmla="*/ 178 w 356"/>
                <a:gd name="T19" fmla="*/ 1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237">
                  <a:moveTo>
                    <a:pt x="178" y="114"/>
                  </a:moveTo>
                  <a:cubicBezTo>
                    <a:pt x="132" y="54"/>
                    <a:pt x="79" y="26"/>
                    <a:pt x="40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72" y="42"/>
                    <a:pt x="121" y="68"/>
                    <a:pt x="165" y="125"/>
                  </a:cubicBezTo>
                  <a:cubicBezTo>
                    <a:pt x="214" y="189"/>
                    <a:pt x="283" y="230"/>
                    <a:pt x="354" y="237"/>
                  </a:cubicBezTo>
                  <a:cubicBezTo>
                    <a:pt x="356" y="220"/>
                    <a:pt x="356" y="220"/>
                    <a:pt x="356" y="220"/>
                  </a:cubicBezTo>
                  <a:cubicBezTo>
                    <a:pt x="290" y="213"/>
                    <a:pt x="225" y="175"/>
                    <a:pt x="178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sz="5400"/>
            </a:p>
          </p:txBody>
        </p:sp>
        <p:sp>
          <p:nvSpPr>
            <p:cNvPr id="16" name="iṡḷídé"/>
            <p:cNvSpPr/>
            <p:nvPr/>
          </p:nvSpPr>
          <p:spPr bwMode="auto">
            <a:xfrm rot="10800000">
              <a:off x="2324118" y="2396984"/>
              <a:ext cx="1098242" cy="1248128"/>
            </a:xfrm>
            <a:custGeom>
              <a:avLst/>
              <a:gdLst>
                <a:gd name="T0" fmla="*/ 101 w 101"/>
                <a:gd name="T1" fmla="*/ 0 h 114"/>
                <a:gd name="T2" fmla="*/ 84 w 101"/>
                <a:gd name="T3" fmla="*/ 0 h 114"/>
                <a:gd name="T4" fmla="*/ 31 w 101"/>
                <a:gd name="T5" fmla="*/ 85 h 114"/>
                <a:gd name="T6" fmla="*/ 26 w 101"/>
                <a:gd name="T7" fmla="*/ 73 h 114"/>
                <a:gd name="T8" fmla="*/ 0 w 101"/>
                <a:gd name="T9" fmla="*/ 109 h 114"/>
                <a:gd name="T10" fmla="*/ 44 w 101"/>
                <a:gd name="T11" fmla="*/ 114 h 114"/>
                <a:gd name="T12" fmla="*/ 38 w 101"/>
                <a:gd name="T13" fmla="*/ 100 h 114"/>
                <a:gd name="T14" fmla="*/ 101 w 101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14">
                  <a:moveTo>
                    <a:pt x="101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37"/>
                    <a:pt x="65" y="67"/>
                    <a:pt x="31" y="85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78" y="80"/>
                    <a:pt x="101" y="44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sz="5400"/>
            </a:p>
          </p:txBody>
        </p:sp>
        <p:sp>
          <p:nvSpPr>
            <p:cNvPr id="17" name="iṧḻïḓê"/>
            <p:cNvSpPr/>
            <p:nvPr/>
          </p:nvSpPr>
          <p:spPr bwMode="auto">
            <a:xfrm rot="10800000">
              <a:off x="2486706" y="4050370"/>
              <a:ext cx="1033819" cy="876771"/>
            </a:xfrm>
            <a:custGeom>
              <a:avLst/>
              <a:gdLst>
                <a:gd name="T0" fmla="*/ 83 w 95"/>
                <a:gd name="T1" fmla="*/ 42 h 80"/>
                <a:gd name="T2" fmla="*/ 3 w 95"/>
                <a:gd name="T3" fmla="*/ 0 h 80"/>
                <a:gd name="T4" fmla="*/ 0 w 95"/>
                <a:gd name="T5" fmla="*/ 17 h 80"/>
                <a:gd name="T6" fmla="*/ 67 w 95"/>
                <a:gd name="T7" fmla="*/ 51 h 80"/>
                <a:gd name="T8" fmla="*/ 56 w 95"/>
                <a:gd name="T9" fmla="*/ 57 h 80"/>
                <a:gd name="T10" fmla="*/ 94 w 95"/>
                <a:gd name="T11" fmla="*/ 80 h 80"/>
                <a:gd name="T12" fmla="*/ 95 w 95"/>
                <a:gd name="T13" fmla="*/ 35 h 80"/>
                <a:gd name="T14" fmla="*/ 83 w 95"/>
                <a:gd name="T15" fmla="*/ 4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80">
                  <a:moveTo>
                    <a:pt x="83" y="42"/>
                  </a:moveTo>
                  <a:cubicBezTo>
                    <a:pt x="64" y="21"/>
                    <a:pt x="36" y="6"/>
                    <a:pt x="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8" y="22"/>
                    <a:pt x="51" y="34"/>
                    <a:pt x="67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5" y="35"/>
                    <a:pt x="95" y="35"/>
                    <a:pt x="95" y="35"/>
                  </a:cubicBezTo>
                  <a:lnTo>
                    <a:pt x="83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en-US" sz="5400"/>
            </a:p>
          </p:txBody>
        </p:sp>
        <p:sp>
          <p:nvSpPr>
            <p:cNvPr id="18" name="išliďè"/>
            <p:cNvSpPr/>
            <p:nvPr/>
          </p:nvSpPr>
          <p:spPr bwMode="auto">
            <a:xfrm>
              <a:off x="1900526" y="3001621"/>
              <a:ext cx="1031244" cy="1038037"/>
            </a:xfrm>
            <a:prstGeom prst="ellipse">
              <a:avLst/>
            </a:prstGeom>
            <a:solidFill>
              <a:schemeClr val="accent1"/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9" name="îSľîḓè"/>
            <p:cNvSpPr/>
            <p:nvPr/>
          </p:nvSpPr>
          <p:spPr bwMode="auto">
            <a:xfrm>
              <a:off x="9245905" y="3001621"/>
              <a:ext cx="1045569" cy="1038037"/>
            </a:xfrm>
            <a:prstGeom prst="ellipse">
              <a:avLst/>
            </a:prstGeom>
            <a:solidFill>
              <a:schemeClr val="accent1"/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20" name="í$ļïḋê"/>
            <p:cNvSpPr/>
            <p:nvPr/>
          </p:nvSpPr>
          <p:spPr bwMode="auto">
            <a:xfrm>
              <a:off x="7736420" y="1904932"/>
              <a:ext cx="1031244" cy="10380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endParaRPr lang="en-US" sz="5400"/>
            </a:p>
          </p:txBody>
        </p:sp>
        <p:sp>
          <p:nvSpPr>
            <p:cNvPr id="21" name="ïšḷíďê"/>
            <p:cNvSpPr/>
            <p:nvPr/>
          </p:nvSpPr>
          <p:spPr bwMode="auto">
            <a:xfrm>
              <a:off x="8020576" y="2221895"/>
              <a:ext cx="462932" cy="40411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iS1ïḍê"/>
            <p:cNvSpPr/>
            <p:nvPr/>
          </p:nvSpPr>
          <p:spPr bwMode="auto">
            <a:xfrm>
              <a:off x="3426518" y="1904932"/>
              <a:ext cx="1045569" cy="10380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endParaRPr lang="en-US" sz="5400"/>
            </a:p>
          </p:txBody>
        </p:sp>
        <p:sp>
          <p:nvSpPr>
            <p:cNvPr id="23" name="îšḻîḋé"/>
            <p:cNvSpPr/>
            <p:nvPr/>
          </p:nvSpPr>
          <p:spPr bwMode="auto">
            <a:xfrm>
              <a:off x="3689644" y="2164779"/>
              <a:ext cx="519316" cy="51834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24" name="iṧļîdè"/>
            <p:cNvSpPr/>
            <p:nvPr/>
          </p:nvSpPr>
          <p:spPr bwMode="auto">
            <a:xfrm>
              <a:off x="3159353" y="4323883"/>
              <a:ext cx="1045569" cy="10524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endParaRPr lang="en-US" sz="5400"/>
            </a:p>
          </p:txBody>
        </p:sp>
        <p:sp>
          <p:nvSpPr>
            <p:cNvPr id="25" name="ïṡļídê"/>
            <p:cNvSpPr/>
            <p:nvPr/>
          </p:nvSpPr>
          <p:spPr bwMode="auto">
            <a:xfrm>
              <a:off x="3411998" y="4650245"/>
              <a:ext cx="540278" cy="399700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88862 h 440259"/>
                <a:gd name="T31" fmla="*/ 88862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08" h="4896">
                  <a:moveTo>
                    <a:pt x="6608" y="638"/>
                  </a:moveTo>
                  <a:lnTo>
                    <a:pt x="6608" y="2638"/>
                  </a:lnTo>
                  <a:cubicBezTo>
                    <a:pt x="6608" y="2638"/>
                    <a:pt x="6180" y="2723"/>
                    <a:pt x="6092" y="2734"/>
                  </a:cubicBezTo>
                  <a:cubicBezTo>
                    <a:pt x="6004" y="2745"/>
                    <a:pt x="5728" y="2834"/>
                    <a:pt x="5528" y="2642"/>
                  </a:cubicBezTo>
                  <a:cubicBezTo>
                    <a:pt x="5219" y="2346"/>
                    <a:pt x="4122" y="1254"/>
                    <a:pt x="4122" y="1254"/>
                  </a:cubicBezTo>
                  <a:cubicBezTo>
                    <a:pt x="4122" y="1254"/>
                    <a:pt x="3932" y="1069"/>
                    <a:pt x="3629" y="1229"/>
                  </a:cubicBezTo>
                  <a:cubicBezTo>
                    <a:pt x="3350" y="1376"/>
                    <a:pt x="2936" y="1592"/>
                    <a:pt x="2764" y="1675"/>
                  </a:cubicBezTo>
                  <a:cubicBezTo>
                    <a:pt x="2437" y="1849"/>
                    <a:pt x="2167" y="1574"/>
                    <a:pt x="2167" y="1364"/>
                  </a:cubicBezTo>
                  <a:cubicBezTo>
                    <a:pt x="2167" y="1201"/>
                    <a:pt x="2269" y="1090"/>
                    <a:pt x="2414" y="1009"/>
                  </a:cubicBezTo>
                  <a:cubicBezTo>
                    <a:pt x="2808" y="770"/>
                    <a:pt x="3637" y="305"/>
                    <a:pt x="3983" y="121"/>
                  </a:cubicBezTo>
                  <a:cubicBezTo>
                    <a:pt x="4193" y="9"/>
                    <a:pt x="4344" y="0"/>
                    <a:pt x="4633" y="243"/>
                  </a:cubicBezTo>
                  <a:cubicBezTo>
                    <a:pt x="4988" y="541"/>
                    <a:pt x="5304" y="814"/>
                    <a:pt x="5304" y="814"/>
                  </a:cubicBezTo>
                  <a:cubicBezTo>
                    <a:pt x="5304" y="814"/>
                    <a:pt x="5407" y="900"/>
                    <a:pt x="5571" y="865"/>
                  </a:cubicBezTo>
                  <a:cubicBezTo>
                    <a:pt x="5975" y="780"/>
                    <a:pt x="6608" y="638"/>
                    <a:pt x="6608" y="638"/>
                  </a:cubicBezTo>
                  <a:close/>
                  <a:moveTo>
                    <a:pt x="2241" y="4027"/>
                  </a:moveTo>
                  <a:cubicBezTo>
                    <a:pt x="2294" y="3891"/>
                    <a:pt x="2277" y="3738"/>
                    <a:pt x="2175" y="3633"/>
                  </a:cubicBezTo>
                  <a:cubicBezTo>
                    <a:pt x="2083" y="3540"/>
                    <a:pt x="1950" y="3515"/>
                    <a:pt x="1822" y="3544"/>
                  </a:cubicBezTo>
                  <a:cubicBezTo>
                    <a:pt x="1858" y="3418"/>
                    <a:pt x="1838" y="3283"/>
                    <a:pt x="1746" y="3188"/>
                  </a:cubicBezTo>
                  <a:cubicBezTo>
                    <a:pt x="1654" y="3095"/>
                    <a:pt x="1521" y="3070"/>
                    <a:pt x="1394" y="3099"/>
                  </a:cubicBezTo>
                  <a:cubicBezTo>
                    <a:pt x="1429" y="2973"/>
                    <a:pt x="1409" y="2838"/>
                    <a:pt x="1317" y="2744"/>
                  </a:cubicBezTo>
                  <a:cubicBezTo>
                    <a:pt x="1173" y="2596"/>
                    <a:pt x="924" y="2602"/>
                    <a:pt x="760" y="2758"/>
                  </a:cubicBezTo>
                  <a:cubicBezTo>
                    <a:pt x="597" y="2915"/>
                    <a:pt x="492" y="3198"/>
                    <a:pt x="638" y="3365"/>
                  </a:cubicBezTo>
                  <a:cubicBezTo>
                    <a:pt x="783" y="3531"/>
                    <a:pt x="950" y="3430"/>
                    <a:pt x="1077" y="3401"/>
                  </a:cubicBezTo>
                  <a:cubicBezTo>
                    <a:pt x="1042" y="3527"/>
                    <a:pt x="936" y="3645"/>
                    <a:pt x="1066" y="3810"/>
                  </a:cubicBezTo>
                  <a:cubicBezTo>
                    <a:pt x="1197" y="3975"/>
                    <a:pt x="1378" y="3875"/>
                    <a:pt x="1506" y="3846"/>
                  </a:cubicBezTo>
                  <a:cubicBezTo>
                    <a:pt x="1470" y="3972"/>
                    <a:pt x="1369" y="4101"/>
                    <a:pt x="1494" y="4254"/>
                  </a:cubicBezTo>
                  <a:cubicBezTo>
                    <a:pt x="1621" y="4408"/>
                    <a:pt x="1829" y="4326"/>
                    <a:pt x="1966" y="4283"/>
                  </a:cubicBezTo>
                  <a:cubicBezTo>
                    <a:pt x="1913" y="4419"/>
                    <a:pt x="1799" y="4566"/>
                    <a:pt x="1945" y="4730"/>
                  </a:cubicBezTo>
                  <a:cubicBezTo>
                    <a:pt x="2090" y="4896"/>
                    <a:pt x="2426" y="4819"/>
                    <a:pt x="2590" y="4663"/>
                  </a:cubicBezTo>
                  <a:cubicBezTo>
                    <a:pt x="2753" y="4506"/>
                    <a:pt x="2769" y="4258"/>
                    <a:pt x="2625" y="4110"/>
                  </a:cubicBezTo>
                  <a:cubicBezTo>
                    <a:pt x="2526" y="4008"/>
                    <a:pt x="2378" y="3985"/>
                    <a:pt x="2241" y="4027"/>
                  </a:cubicBezTo>
                  <a:close/>
                  <a:moveTo>
                    <a:pt x="5233" y="2987"/>
                  </a:moveTo>
                  <a:cubicBezTo>
                    <a:pt x="4047" y="1802"/>
                    <a:pt x="4605" y="2359"/>
                    <a:pt x="3967" y="1720"/>
                  </a:cubicBezTo>
                  <a:cubicBezTo>
                    <a:pt x="3967" y="1720"/>
                    <a:pt x="3775" y="1529"/>
                    <a:pt x="3523" y="1640"/>
                  </a:cubicBezTo>
                  <a:cubicBezTo>
                    <a:pt x="3346" y="1718"/>
                    <a:pt x="3117" y="1824"/>
                    <a:pt x="2945" y="1905"/>
                  </a:cubicBezTo>
                  <a:cubicBezTo>
                    <a:pt x="2757" y="2004"/>
                    <a:pt x="2621" y="2034"/>
                    <a:pt x="2557" y="2034"/>
                  </a:cubicBezTo>
                  <a:cubicBezTo>
                    <a:pt x="2192" y="2031"/>
                    <a:pt x="1896" y="1738"/>
                    <a:pt x="1896" y="1373"/>
                  </a:cubicBezTo>
                  <a:cubicBezTo>
                    <a:pt x="1896" y="1137"/>
                    <a:pt x="2022" y="931"/>
                    <a:pt x="2209" y="814"/>
                  </a:cubicBezTo>
                  <a:cubicBezTo>
                    <a:pt x="2472" y="632"/>
                    <a:pt x="3078" y="310"/>
                    <a:pt x="3078" y="310"/>
                  </a:cubicBezTo>
                  <a:cubicBezTo>
                    <a:pt x="3078" y="310"/>
                    <a:pt x="2894" y="76"/>
                    <a:pt x="2489" y="76"/>
                  </a:cubicBezTo>
                  <a:cubicBezTo>
                    <a:pt x="2085" y="76"/>
                    <a:pt x="1240" y="629"/>
                    <a:pt x="1240" y="629"/>
                  </a:cubicBezTo>
                  <a:cubicBezTo>
                    <a:pt x="1240" y="629"/>
                    <a:pt x="1000" y="783"/>
                    <a:pt x="659" y="644"/>
                  </a:cubicBezTo>
                  <a:lnTo>
                    <a:pt x="0" y="415"/>
                  </a:lnTo>
                  <a:lnTo>
                    <a:pt x="0" y="2704"/>
                  </a:lnTo>
                  <a:cubicBezTo>
                    <a:pt x="0" y="2704"/>
                    <a:pt x="188" y="2758"/>
                    <a:pt x="357" y="2827"/>
                  </a:cubicBezTo>
                  <a:cubicBezTo>
                    <a:pt x="395" y="2719"/>
                    <a:pt x="457" y="2618"/>
                    <a:pt x="542" y="2535"/>
                  </a:cubicBezTo>
                  <a:cubicBezTo>
                    <a:pt x="822" y="2268"/>
                    <a:pt x="1287" y="2265"/>
                    <a:pt x="1542" y="2528"/>
                  </a:cubicBezTo>
                  <a:cubicBezTo>
                    <a:pt x="1619" y="2608"/>
                    <a:pt x="1673" y="2703"/>
                    <a:pt x="1700" y="2808"/>
                  </a:cubicBezTo>
                  <a:cubicBezTo>
                    <a:pt x="1803" y="2840"/>
                    <a:pt x="1896" y="2896"/>
                    <a:pt x="1971" y="2973"/>
                  </a:cubicBezTo>
                  <a:cubicBezTo>
                    <a:pt x="2048" y="3053"/>
                    <a:pt x="2101" y="3148"/>
                    <a:pt x="2129" y="3253"/>
                  </a:cubicBezTo>
                  <a:cubicBezTo>
                    <a:pt x="2231" y="3285"/>
                    <a:pt x="2324" y="3341"/>
                    <a:pt x="2399" y="3418"/>
                  </a:cubicBezTo>
                  <a:cubicBezTo>
                    <a:pt x="2484" y="3505"/>
                    <a:pt x="2540" y="3611"/>
                    <a:pt x="2566" y="3725"/>
                  </a:cubicBezTo>
                  <a:cubicBezTo>
                    <a:pt x="2674" y="3756"/>
                    <a:pt x="2771" y="3814"/>
                    <a:pt x="2849" y="3894"/>
                  </a:cubicBezTo>
                  <a:cubicBezTo>
                    <a:pt x="3002" y="4051"/>
                    <a:pt x="3056" y="4265"/>
                    <a:pt x="3023" y="4471"/>
                  </a:cubicBezTo>
                  <a:cubicBezTo>
                    <a:pt x="3024" y="4471"/>
                    <a:pt x="3024" y="4471"/>
                    <a:pt x="3024" y="4472"/>
                  </a:cubicBezTo>
                  <a:cubicBezTo>
                    <a:pt x="3027" y="4475"/>
                    <a:pt x="3119" y="4578"/>
                    <a:pt x="3177" y="4636"/>
                  </a:cubicBezTo>
                  <a:cubicBezTo>
                    <a:pt x="3290" y="4749"/>
                    <a:pt x="3475" y="4749"/>
                    <a:pt x="3588" y="4636"/>
                  </a:cubicBezTo>
                  <a:cubicBezTo>
                    <a:pt x="3700" y="4523"/>
                    <a:pt x="3701" y="4339"/>
                    <a:pt x="3588" y="4225"/>
                  </a:cubicBezTo>
                  <a:cubicBezTo>
                    <a:pt x="3584" y="4221"/>
                    <a:pt x="3180" y="3799"/>
                    <a:pt x="3213" y="3766"/>
                  </a:cubicBezTo>
                  <a:cubicBezTo>
                    <a:pt x="3245" y="3734"/>
                    <a:pt x="3759" y="4269"/>
                    <a:pt x="3769" y="4279"/>
                  </a:cubicBezTo>
                  <a:cubicBezTo>
                    <a:pt x="3882" y="4391"/>
                    <a:pt x="4066" y="4391"/>
                    <a:pt x="4179" y="4279"/>
                  </a:cubicBezTo>
                  <a:cubicBezTo>
                    <a:pt x="4292" y="4166"/>
                    <a:pt x="4292" y="3981"/>
                    <a:pt x="4179" y="3868"/>
                  </a:cubicBezTo>
                  <a:cubicBezTo>
                    <a:pt x="4174" y="3863"/>
                    <a:pt x="4151" y="3841"/>
                    <a:pt x="4142" y="3832"/>
                  </a:cubicBezTo>
                  <a:cubicBezTo>
                    <a:pt x="4142" y="3832"/>
                    <a:pt x="3632" y="3378"/>
                    <a:pt x="3671" y="3339"/>
                  </a:cubicBezTo>
                  <a:cubicBezTo>
                    <a:pt x="3710" y="3300"/>
                    <a:pt x="4343" y="3891"/>
                    <a:pt x="4345" y="3891"/>
                  </a:cubicBezTo>
                  <a:cubicBezTo>
                    <a:pt x="4458" y="3993"/>
                    <a:pt x="4634" y="3992"/>
                    <a:pt x="4743" y="3883"/>
                  </a:cubicBezTo>
                  <a:cubicBezTo>
                    <a:pt x="4850" y="3776"/>
                    <a:pt x="4852" y="3608"/>
                    <a:pt x="4758" y="3494"/>
                  </a:cubicBezTo>
                  <a:cubicBezTo>
                    <a:pt x="4756" y="3488"/>
                    <a:pt x="4275" y="2986"/>
                    <a:pt x="4312" y="2948"/>
                  </a:cubicBezTo>
                  <a:cubicBezTo>
                    <a:pt x="4351" y="2910"/>
                    <a:pt x="4826" y="3400"/>
                    <a:pt x="4827" y="3401"/>
                  </a:cubicBezTo>
                  <a:cubicBezTo>
                    <a:pt x="4940" y="3513"/>
                    <a:pt x="5124" y="3513"/>
                    <a:pt x="5238" y="3401"/>
                  </a:cubicBezTo>
                  <a:cubicBezTo>
                    <a:pt x="5350" y="3288"/>
                    <a:pt x="5350" y="3103"/>
                    <a:pt x="5238" y="2990"/>
                  </a:cubicBezTo>
                  <a:cubicBezTo>
                    <a:pt x="5236" y="2989"/>
                    <a:pt x="5234" y="2988"/>
                    <a:pt x="5233" y="29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26" name="isľiďê"/>
            <p:cNvSpPr/>
            <p:nvPr/>
          </p:nvSpPr>
          <p:spPr bwMode="auto">
            <a:xfrm>
              <a:off x="3024131" y="3192631"/>
              <a:ext cx="2194753" cy="65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7" name="iṧḻídê"/>
            <p:cNvSpPr/>
            <p:nvPr/>
          </p:nvSpPr>
          <p:spPr bwMode="auto">
            <a:xfrm>
              <a:off x="6958792" y="3192631"/>
              <a:ext cx="2194753" cy="65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26</a:t>
            </a:fld>
            <a:endParaRPr lang="zh-CN" altLang="en-US"/>
          </a:p>
        </p:txBody>
      </p:sp>
      <p:grpSp>
        <p:nvGrpSpPr>
          <p:cNvPr id="5" name="46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26399" y="1117075"/>
            <a:ext cx="11545299" cy="4945841"/>
            <a:chOff x="-26399" y="1117075"/>
            <a:chExt cx="11545299" cy="4945841"/>
          </a:xfrm>
        </p:grpSpPr>
        <p:sp>
          <p:nvSpPr>
            <p:cNvPr id="6" name="îṣlïďé"/>
            <p:cNvSpPr/>
            <p:nvPr/>
          </p:nvSpPr>
          <p:spPr bwMode="auto">
            <a:xfrm flipH="1">
              <a:off x="224611" y="1517108"/>
              <a:ext cx="309689" cy="3596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7" name="isḻïḍê"/>
            <p:cNvSpPr/>
            <p:nvPr/>
          </p:nvSpPr>
          <p:spPr bwMode="auto">
            <a:xfrm flipH="1">
              <a:off x="540820" y="1498759"/>
              <a:ext cx="78237" cy="403704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10" y="63"/>
                </a:cxn>
                <a:cxn ang="0">
                  <a:pos x="5" y="63"/>
                </a:cxn>
                <a:cxn ang="0">
                  <a:pos x="0" y="5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4" y="59"/>
                </a:cxn>
              </a:cxnLst>
              <a:rect l="0" t="0" r="r" b="b"/>
              <a:pathLst>
                <a:path w="14" h="63">
                  <a:moveTo>
                    <a:pt x="14" y="59"/>
                  </a:moveTo>
                  <a:cubicBezTo>
                    <a:pt x="14" y="61"/>
                    <a:pt x="12" y="63"/>
                    <a:pt x="10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iṣ1ïḋè"/>
            <p:cNvSpPr/>
            <p:nvPr/>
          </p:nvSpPr>
          <p:spPr bwMode="auto">
            <a:xfrm flipH="1">
              <a:off x="139854" y="1498759"/>
              <a:ext cx="78237" cy="403704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9" y="63"/>
                </a:cxn>
                <a:cxn ang="0">
                  <a:pos x="4" y="63"/>
                </a:cxn>
                <a:cxn ang="0">
                  <a:pos x="0" y="5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4"/>
                </a:cxn>
                <a:cxn ang="0">
                  <a:pos x="14" y="59"/>
                </a:cxn>
              </a:cxnLst>
              <a:rect l="0" t="0" r="r" b="b"/>
              <a:pathLst>
                <a:path w="14" h="63">
                  <a:moveTo>
                    <a:pt x="14" y="59"/>
                  </a:moveTo>
                  <a:cubicBezTo>
                    <a:pt x="14" y="61"/>
                    <a:pt x="12" y="63"/>
                    <a:pt x="9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îşḷïḋê"/>
            <p:cNvSpPr/>
            <p:nvPr/>
          </p:nvSpPr>
          <p:spPr bwMode="auto">
            <a:xfrm flipH="1">
              <a:off x="2939" y="1131755"/>
              <a:ext cx="753033" cy="139461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12" y="1"/>
                </a:cxn>
                <a:cxn ang="0">
                  <a:pos x="0" y="11"/>
                </a:cxn>
                <a:cxn ang="0">
                  <a:pos x="12" y="22"/>
                </a:cxn>
                <a:cxn ang="0">
                  <a:pos x="66" y="18"/>
                </a:cxn>
                <a:cxn ang="0">
                  <a:pos x="119" y="22"/>
                </a:cxn>
                <a:cxn ang="0">
                  <a:pos x="132" y="11"/>
                </a:cxn>
                <a:cxn ang="0">
                  <a:pos x="119" y="1"/>
                </a:cxn>
                <a:cxn ang="0">
                  <a:pos x="66" y="5"/>
                </a:cxn>
              </a:cxnLst>
              <a:rect l="0" t="0" r="r" b="b"/>
              <a:pathLst>
                <a:path w="132" h="22">
                  <a:moveTo>
                    <a:pt x="66" y="5"/>
                  </a:moveTo>
                  <a:cubicBezTo>
                    <a:pt x="41" y="5"/>
                    <a:pt x="12" y="1"/>
                    <a:pt x="12" y="1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8"/>
                    <a:pt x="6" y="22"/>
                    <a:pt x="12" y="22"/>
                  </a:cubicBezTo>
                  <a:cubicBezTo>
                    <a:pt x="12" y="22"/>
                    <a:pt x="41" y="18"/>
                    <a:pt x="66" y="18"/>
                  </a:cubicBezTo>
                  <a:cubicBezTo>
                    <a:pt x="90" y="18"/>
                    <a:pt x="119" y="22"/>
                    <a:pt x="119" y="22"/>
                  </a:cubicBezTo>
                  <a:cubicBezTo>
                    <a:pt x="126" y="22"/>
                    <a:pt x="132" y="18"/>
                    <a:pt x="132" y="11"/>
                  </a:cubicBezTo>
                  <a:cubicBezTo>
                    <a:pt x="132" y="5"/>
                    <a:pt x="126" y="0"/>
                    <a:pt x="119" y="1"/>
                  </a:cubicBezTo>
                  <a:cubicBezTo>
                    <a:pt x="119" y="1"/>
                    <a:pt x="90" y="5"/>
                    <a:pt x="66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" name="îSḷiḓè"/>
            <p:cNvSpPr/>
            <p:nvPr/>
          </p:nvSpPr>
          <p:spPr bwMode="auto">
            <a:xfrm flipH="1">
              <a:off x="-26399" y="1440038"/>
              <a:ext cx="149954" cy="51380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0" y="15"/>
                </a:cxn>
                <a:cxn ang="0">
                  <a:pos x="0" y="65"/>
                </a:cxn>
                <a:cxn ang="0">
                  <a:pos x="13" y="65"/>
                </a:cxn>
                <a:cxn ang="0">
                  <a:pos x="13" y="66"/>
                </a:cxn>
                <a:cxn ang="0">
                  <a:pos x="25" y="80"/>
                </a:cxn>
                <a:cxn ang="0">
                  <a:pos x="26" y="80"/>
                </a:cxn>
                <a:cxn ang="0">
                  <a:pos x="26" y="0"/>
                </a:cxn>
                <a:cxn ang="0">
                  <a:pos x="25" y="0"/>
                </a:cxn>
              </a:cxnLst>
              <a:rect l="0" t="0" r="r" b="b"/>
              <a:pathLst>
                <a:path w="26" h="80">
                  <a:moveTo>
                    <a:pt x="25" y="0"/>
                  </a:moveTo>
                  <a:cubicBezTo>
                    <a:pt x="18" y="0"/>
                    <a:pt x="13" y="7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73"/>
                    <a:pt x="18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íṣlïḍe"/>
            <p:cNvSpPr/>
            <p:nvPr/>
          </p:nvSpPr>
          <p:spPr bwMode="auto">
            <a:xfrm flipH="1">
              <a:off x="345225" y="1117075"/>
              <a:ext cx="74978" cy="1835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7" y="3"/>
                </a:cxn>
              </a:cxnLst>
              <a:rect l="0" t="0" r="r" b="b"/>
              <a:pathLst>
                <a:path w="13" h="3">
                  <a:moveTo>
                    <a:pt x="7" y="3"/>
                  </a:moveTo>
                  <a:cubicBezTo>
                    <a:pt x="9" y="3"/>
                    <a:pt x="11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" name="íšľiďê"/>
            <p:cNvSpPr/>
            <p:nvPr/>
          </p:nvSpPr>
          <p:spPr bwMode="auto">
            <a:xfrm flipH="1">
              <a:off x="231130" y="1271216"/>
              <a:ext cx="296650" cy="227542"/>
            </a:xfrm>
            <a:custGeom>
              <a:avLst/>
              <a:gdLst/>
              <a:ahLst/>
              <a:cxnLst>
                <a:cxn ang="0">
                  <a:pos x="32" y="17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0" y="35"/>
                </a:cxn>
                <a:cxn ang="0">
                  <a:pos x="52" y="35"/>
                </a:cxn>
                <a:cxn ang="0">
                  <a:pos x="32" y="17"/>
                </a:cxn>
              </a:cxnLst>
              <a:rect l="0" t="0" r="r" b="b"/>
              <a:pathLst>
                <a:path w="52" h="35">
                  <a:moveTo>
                    <a:pt x="32" y="17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9" y="19"/>
                    <a:pt x="0" y="26"/>
                    <a:pt x="0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27"/>
                    <a:pt x="43" y="19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" name="îŝ1iḋê"/>
            <p:cNvSpPr/>
            <p:nvPr/>
          </p:nvSpPr>
          <p:spPr bwMode="auto">
            <a:xfrm flipH="1">
              <a:off x="632096" y="1542799"/>
              <a:ext cx="625897" cy="598217"/>
            </a:xfrm>
            <a:custGeom>
              <a:avLst/>
              <a:gdLst/>
              <a:ahLst/>
              <a:cxnLst>
                <a:cxn ang="0">
                  <a:pos x="53" y="93"/>
                </a:cxn>
                <a:cxn ang="0">
                  <a:pos x="110" y="49"/>
                </a:cxn>
                <a:cxn ang="0">
                  <a:pos x="110" y="0"/>
                </a:cxn>
                <a:cxn ang="0">
                  <a:pos x="0" y="93"/>
                </a:cxn>
                <a:cxn ang="0">
                  <a:pos x="53" y="93"/>
                </a:cxn>
              </a:cxnLst>
              <a:rect l="0" t="0" r="r" b="b"/>
              <a:pathLst>
                <a:path w="110" h="93">
                  <a:moveTo>
                    <a:pt x="53" y="93"/>
                  </a:moveTo>
                  <a:cubicBezTo>
                    <a:pt x="66" y="68"/>
                    <a:pt x="83" y="51"/>
                    <a:pt x="110" y="4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59" y="2"/>
                    <a:pt x="16" y="41"/>
                    <a:pt x="0" y="93"/>
                  </a:cubicBezTo>
                  <a:lnTo>
                    <a:pt x="53" y="9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î$líďé"/>
            <p:cNvSpPr/>
            <p:nvPr/>
          </p:nvSpPr>
          <p:spPr bwMode="auto">
            <a:xfrm flipH="1">
              <a:off x="932003" y="2174045"/>
              <a:ext cx="368367" cy="55052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7" y="9"/>
                </a:cxn>
                <a:cxn ang="0">
                  <a:pos x="7" y="9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57" y="0"/>
                </a:cxn>
                <a:cxn ang="0">
                  <a:pos x="64" y="4"/>
                </a:cxn>
              </a:cxnLst>
              <a:rect l="0" t="0" r="r" b="b"/>
              <a:pathLst>
                <a:path w="64" h="9">
                  <a:moveTo>
                    <a:pt x="64" y="4"/>
                  </a:moveTo>
                  <a:cubicBezTo>
                    <a:pt x="64" y="7"/>
                    <a:pt x="61" y="9"/>
                    <a:pt x="5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îṧľídê"/>
            <p:cNvSpPr/>
            <p:nvPr/>
          </p:nvSpPr>
          <p:spPr bwMode="auto">
            <a:xfrm flipH="1">
              <a:off x="883106" y="2346536"/>
              <a:ext cx="531361" cy="88814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87"/>
                </a:cxn>
                <a:cxn ang="0">
                  <a:pos x="44" y="136"/>
                </a:cxn>
                <a:cxn ang="0">
                  <a:pos x="92" y="95"/>
                </a:cxn>
                <a:cxn ang="0">
                  <a:pos x="52" y="0"/>
                </a:cxn>
                <a:cxn ang="0">
                  <a:pos x="23" y="108"/>
                </a:cxn>
                <a:cxn ang="0">
                  <a:pos x="11" y="91"/>
                </a:cxn>
                <a:cxn ang="0">
                  <a:pos x="23" y="75"/>
                </a:cxn>
                <a:cxn ang="0">
                  <a:pos x="36" y="91"/>
                </a:cxn>
                <a:cxn ang="0">
                  <a:pos x="23" y="108"/>
                </a:cxn>
              </a:cxnLst>
              <a:rect l="0" t="0" r="r" b="b"/>
              <a:pathLst>
                <a:path w="93" h="138">
                  <a:moveTo>
                    <a:pt x="52" y="0"/>
                  </a:moveTo>
                  <a:cubicBezTo>
                    <a:pt x="34" y="36"/>
                    <a:pt x="3" y="63"/>
                    <a:pt x="1" y="87"/>
                  </a:cubicBezTo>
                  <a:cubicBezTo>
                    <a:pt x="0" y="112"/>
                    <a:pt x="19" y="134"/>
                    <a:pt x="44" y="136"/>
                  </a:cubicBezTo>
                  <a:cubicBezTo>
                    <a:pt x="69" y="138"/>
                    <a:pt x="90" y="120"/>
                    <a:pt x="92" y="95"/>
                  </a:cubicBezTo>
                  <a:cubicBezTo>
                    <a:pt x="93" y="70"/>
                    <a:pt x="68" y="40"/>
                    <a:pt x="52" y="0"/>
                  </a:cubicBezTo>
                  <a:close/>
                  <a:moveTo>
                    <a:pt x="23" y="108"/>
                  </a:moveTo>
                  <a:cubicBezTo>
                    <a:pt x="16" y="108"/>
                    <a:pt x="11" y="101"/>
                    <a:pt x="11" y="91"/>
                  </a:cubicBezTo>
                  <a:cubicBezTo>
                    <a:pt x="11" y="82"/>
                    <a:pt x="16" y="75"/>
                    <a:pt x="23" y="75"/>
                  </a:cubicBezTo>
                  <a:cubicBezTo>
                    <a:pt x="30" y="75"/>
                    <a:pt x="36" y="82"/>
                    <a:pt x="36" y="91"/>
                  </a:cubicBezTo>
                  <a:cubicBezTo>
                    <a:pt x="36" y="101"/>
                    <a:pt x="30" y="108"/>
                    <a:pt x="23" y="1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405724" y="2162406"/>
              <a:ext cx="839469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îṡḷiḍe"/>
            <p:cNvGrpSpPr/>
            <p:nvPr/>
          </p:nvGrpSpPr>
          <p:grpSpPr>
            <a:xfrm>
              <a:off x="1687247" y="1699211"/>
              <a:ext cx="1436954" cy="4363705"/>
              <a:chOff x="1687247" y="1699211"/>
              <a:chExt cx="1436954" cy="4363705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2405724" y="2162406"/>
                <a:ext cx="0" cy="425447"/>
              </a:xfrm>
              <a:prstGeom prst="line">
                <a:avLst/>
              </a:prstGeom>
              <a:ln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iş1ïḓé"/>
              <p:cNvGrpSpPr/>
              <p:nvPr/>
            </p:nvGrpSpPr>
            <p:grpSpPr>
              <a:xfrm>
                <a:off x="1687247" y="2811891"/>
                <a:ext cx="1436954" cy="3251025"/>
                <a:chOff x="1687247" y="2811891"/>
                <a:chExt cx="1436954" cy="3251025"/>
              </a:xfrm>
            </p:grpSpPr>
            <p:grpSp>
              <p:nvGrpSpPr>
                <p:cNvPr id="48" name="îŝlïḍe"/>
                <p:cNvGrpSpPr/>
                <p:nvPr/>
              </p:nvGrpSpPr>
              <p:grpSpPr>
                <a:xfrm>
                  <a:off x="1758017" y="2811891"/>
                  <a:ext cx="1295398" cy="1905001"/>
                  <a:chOff x="4992688" y="0"/>
                  <a:chExt cx="615950" cy="865188"/>
                </a:xfrm>
                <a:solidFill>
                  <a:schemeClr val="bg1">
                    <a:lumMod val="85000"/>
                    <a:alpha val="40000"/>
                  </a:schemeClr>
                </a:solidFill>
              </p:grpSpPr>
              <p:sp>
                <p:nvSpPr>
                  <p:cNvPr id="51" name="ïşľíḑê"/>
                  <p:cNvSpPr/>
                  <p:nvPr/>
                </p:nvSpPr>
                <p:spPr bwMode="auto">
                  <a:xfrm>
                    <a:off x="5002213" y="665163"/>
                    <a:ext cx="544513" cy="200025"/>
                  </a:xfrm>
                  <a:custGeom>
                    <a:avLst/>
                    <a:gdLst/>
                    <a:ahLst/>
                    <a:cxnLst>
                      <a:cxn ang="0">
                        <a:pos x="23" y="32"/>
                      </a:cxn>
                      <a:cxn ang="0">
                        <a:pos x="43" y="17"/>
                      </a:cxn>
                      <a:cxn ang="0">
                        <a:pos x="52" y="19"/>
                      </a:cxn>
                      <a:cxn ang="0">
                        <a:pos x="73" y="12"/>
                      </a:cxn>
                      <a:cxn ang="0">
                        <a:pos x="73" y="12"/>
                      </a:cxn>
                      <a:cxn ang="0">
                        <a:pos x="90" y="3"/>
                      </a:cxn>
                      <a:cxn ang="0">
                        <a:pos x="100" y="6"/>
                      </a:cxn>
                      <a:cxn ang="0">
                        <a:pos x="123" y="0"/>
                      </a:cxn>
                      <a:cxn ang="0">
                        <a:pos x="164" y="26"/>
                      </a:cxn>
                      <a:cxn ang="0">
                        <a:pos x="180" y="39"/>
                      </a:cxn>
                      <a:cxn ang="0">
                        <a:pos x="196" y="68"/>
                      </a:cxn>
                      <a:cxn ang="0">
                        <a:pos x="195" y="72"/>
                      </a:cxn>
                      <a:cxn ang="0">
                        <a:pos x="1" y="72"/>
                      </a:cxn>
                      <a:cxn ang="0">
                        <a:pos x="0" y="65"/>
                      </a:cxn>
                      <a:cxn ang="0">
                        <a:pos x="23" y="32"/>
                      </a:cxn>
                    </a:cxnLst>
                    <a:rect l="0" t="0" r="r" b="b"/>
                    <a:pathLst>
                      <a:path w="196" h="72">
                        <a:moveTo>
                          <a:pt x="23" y="32"/>
                        </a:moveTo>
                        <a:cubicBezTo>
                          <a:pt x="25" y="24"/>
                          <a:pt x="33" y="17"/>
                          <a:pt x="43" y="17"/>
                        </a:cubicBezTo>
                        <a:cubicBezTo>
                          <a:pt x="46" y="17"/>
                          <a:pt x="49" y="18"/>
                          <a:pt x="52" y="19"/>
                        </a:cubicBezTo>
                        <a:cubicBezTo>
                          <a:pt x="58" y="15"/>
                          <a:pt x="65" y="12"/>
                          <a:pt x="73" y="12"/>
                        </a:cubicBezTo>
                        <a:cubicBezTo>
                          <a:pt x="73" y="12"/>
                          <a:pt x="73" y="12"/>
                          <a:pt x="73" y="12"/>
                        </a:cubicBezTo>
                        <a:cubicBezTo>
                          <a:pt x="76" y="7"/>
                          <a:pt x="82" y="3"/>
                          <a:pt x="90" y="3"/>
                        </a:cubicBezTo>
                        <a:cubicBezTo>
                          <a:pt x="94" y="3"/>
                          <a:pt x="97" y="4"/>
                          <a:pt x="100" y="6"/>
                        </a:cubicBezTo>
                        <a:cubicBezTo>
                          <a:pt x="107" y="2"/>
                          <a:pt x="115" y="0"/>
                          <a:pt x="123" y="0"/>
                        </a:cubicBezTo>
                        <a:cubicBezTo>
                          <a:pt x="142" y="0"/>
                          <a:pt x="159" y="11"/>
                          <a:pt x="164" y="26"/>
                        </a:cubicBezTo>
                        <a:cubicBezTo>
                          <a:pt x="172" y="27"/>
                          <a:pt x="179" y="32"/>
                          <a:pt x="180" y="39"/>
                        </a:cubicBezTo>
                        <a:cubicBezTo>
                          <a:pt x="189" y="45"/>
                          <a:pt x="196" y="56"/>
                          <a:pt x="196" y="68"/>
                        </a:cubicBezTo>
                        <a:cubicBezTo>
                          <a:pt x="196" y="70"/>
                          <a:pt x="195" y="71"/>
                          <a:pt x="195" y="72"/>
                        </a:cubicBezTo>
                        <a:cubicBezTo>
                          <a:pt x="1" y="72"/>
                          <a:pt x="1" y="72"/>
                          <a:pt x="1" y="72"/>
                        </a:cubicBezTo>
                        <a:cubicBezTo>
                          <a:pt x="1" y="70"/>
                          <a:pt x="0" y="68"/>
                          <a:pt x="0" y="65"/>
                        </a:cubicBezTo>
                        <a:cubicBezTo>
                          <a:pt x="0" y="50"/>
                          <a:pt x="10" y="37"/>
                          <a:pt x="23" y="3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2" name="î$liḑè"/>
                  <p:cNvSpPr/>
                  <p:nvPr/>
                </p:nvSpPr>
                <p:spPr bwMode="auto">
                  <a:xfrm>
                    <a:off x="4992688" y="0"/>
                    <a:ext cx="615950" cy="661988"/>
                  </a:xfrm>
                  <a:custGeom>
                    <a:avLst/>
                    <a:gdLst/>
                    <a:ahLst/>
                    <a:cxnLst>
                      <a:cxn ang="0">
                        <a:pos x="127" y="126"/>
                      </a:cxn>
                      <a:cxn ang="0">
                        <a:pos x="188" y="87"/>
                      </a:cxn>
                      <a:cxn ang="0">
                        <a:pos x="105" y="158"/>
                      </a:cxn>
                      <a:cxn ang="0">
                        <a:pos x="37" y="37"/>
                      </a:cxn>
                      <a:cxn ang="0">
                        <a:pos x="102" y="109"/>
                      </a:cxn>
                      <a:cxn ang="0">
                        <a:pos x="0" y="0"/>
                      </a:cxn>
                      <a:cxn ang="0">
                        <a:pos x="89" y="119"/>
                      </a:cxn>
                      <a:cxn ang="0">
                        <a:pos x="92" y="127"/>
                      </a:cxn>
                      <a:cxn ang="0">
                        <a:pos x="98" y="195"/>
                      </a:cxn>
                      <a:cxn ang="0">
                        <a:pos x="40" y="169"/>
                      </a:cxn>
                      <a:cxn ang="0">
                        <a:pos x="85" y="183"/>
                      </a:cxn>
                      <a:cxn ang="0">
                        <a:pos x="15" y="163"/>
                      </a:cxn>
                      <a:cxn ang="0">
                        <a:pos x="79" y="187"/>
                      </a:cxn>
                      <a:cxn ang="0">
                        <a:pos x="98" y="203"/>
                      </a:cxn>
                      <a:cxn ang="0">
                        <a:pos x="97" y="236"/>
                      </a:cxn>
                      <a:cxn ang="0">
                        <a:pos x="103" y="238"/>
                      </a:cxn>
                      <a:cxn ang="0">
                        <a:pos x="113" y="235"/>
                      </a:cxn>
                      <a:cxn ang="0">
                        <a:pos x="107" y="168"/>
                      </a:cxn>
                      <a:cxn ang="0">
                        <a:pos x="139" y="127"/>
                      </a:cxn>
                      <a:cxn ang="0">
                        <a:pos x="221" y="69"/>
                      </a:cxn>
                      <a:cxn ang="0">
                        <a:pos x="127" y="126"/>
                      </a:cxn>
                    </a:cxnLst>
                    <a:rect l="0" t="0" r="r" b="b"/>
                    <a:pathLst>
                      <a:path w="221" h="238">
                        <a:moveTo>
                          <a:pt x="127" y="126"/>
                        </a:moveTo>
                        <a:cubicBezTo>
                          <a:pt x="157" y="87"/>
                          <a:pt x="188" y="87"/>
                          <a:pt x="188" y="87"/>
                        </a:cubicBezTo>
                        <a:cubicBezTo>
                          <a:pt x="149" y="103"/>
                          <a:pt x="112" y="148"/>
                          <a:pt x="105" y="158"/>
                        </a:cubicBezTo>
                        <a:cubicBezTo>
                          <a:pt x="96" y="113"/>
                          <a:pt x="77" y="62"/>
                          <a:pt x="37" y="37"/>
                        </a:cubicBezTo>
                        <a:cubicBezTo>
                          <a:pt x="37" y="37"/>
                          <a:pt x="77" y="45"/>
                          <a:pt x="102" y="109"/>
                        </a:cubicBezTo>
                        <a:cubicBezTo>
                          <a:pt x="102" y="109"/>
                          <a:pt x="158" y="33"/>
                          <a:pt x="0" y="0"/>
                        </a:cubicBezTo>
                        <a:cubicBezTo>
                          <a:pt x="0" y="0"/>
                          <a:pt x="15" y="166"/>
                          <a:pt x="89" y="119"/>
                        </a:cubicBezTo>
                        <a:cubicBezTo>
                          <a:pt x="92" y="127"/>
                          <a:pt x="92" y="127"/>
                          <a:pt x="92" y="127"/>
                        </a:cubicBezTo>
                        <a:cubicBezTo>
                          <a:pt x="95" y="138"/>
                          <a:pt x="98" y="166"/>
                          <a:pt x="98" y="195"/>
                        </a:cubicBezTo>
                        <a:cubicBezTo>
                          <a:pt x="90" y="189"/>
                          <a:pt x="63" y="172"/>
                          <a:pt x="40" y="169"/>
                        </a:cubicBezTo>
                        <a:cubicBezTo>
                          <a:pt x="40" y="169"/>
                          <a:pt x="59" y="163"/>
                          <a:pt x="85" y="183"/>
                        </a:cubicBezTo>
                        <a:cubicBezTo>
                          <a:pt x="85" y="183"/>
                          <a:pt x="90" y="138"/>
                          <a:pt x="15" y="163"/>
                        </a:cubicBezTo>
                        <a:cubicBezTo>
                          <a:pt x="15" y="163"/>
                          <a:pt x="59" y="224"/>
                          <a:pt x="79" y="187"/>
                        </a:cubicBezTo>
                        <a:cubicBezTo>
                          <a:pt x="98" y="203"/>
                          <a:pt x="98" y="203"/>
                          <a:pt x="98" y="203"/>
                        </a:cubicBezTo>
                        <a:cubicBezTo>
                          <a:pt x="98" y="214"/>
                          <a:pt x="98" y="226"/>
                          <a:pt x="97" y="236"/>
                        </a:cubicBezTo>
                        <a:cubicBezTo>
                          <a:pt x="99" y="236"/>
                          <a:pt x="101" y="237"/>
                          <a:pt x="103" y="238"/>
                        </a:cubicBezTo>
                        <a:cubicBezTo>
                          <a:pt x="106" y="236"/>
                          <a:pt x="109" y="236"/>
                          <a:pt x="113" y="235"/>
                        </a:cubicBezTo>
                        <a:cubicBezTo>
                          <a:pt x="113" y="225"/>
                          <a:pt x="112" y="199"/>
                          <a:pt x="107" y="168"/>
                        </a:cubicBezTo>
                        <a:cubicBezTo>
                          <a:pt x="139" y="127"/>
                          <a:pt x="139" y="127"/>
                          <a:pt x="139" y="127"/>
                        </a:cubicBezTo>
                        <a:cubicBezTo>
                          <a:pt x="180" y="173"/>
                          <a:pt x="221" y="69"/>
                          <a:pt x="221" y="69"/>
                        </a:cubicBezTo>
                        <a:cubicBezTo>
                          <a:pt x="106" y="61"/>
                          <a:pt x="127" y="126"/>
                          <a:pt x="127" y="12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49" name="ïṥ1ïḋè"/>
                <p:cNvSpPr/>
                <p:nvPr/>
              </p:nvSpPr>
              <p:spPr bwMode="auto">
                <a:xfrm>
                  <a:off x="1687247" y="5360768"/>
                  <a:ext cx="1436954" cy="702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50" name="îṣḻiḍè"/>
                <p:cNvSpPr txBox="1"/>
                <p:nvPr/>
              </p:nvSpPr>
              <p:spPr bwMode="auto">
                <a:xfrm>
                  <a:off x="1687247" y="4918962"/>
                  <a:ext cx="143695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600" b="1" i="1" dirty="0"/>
                    <a:t>Text here</a:t>
                  </a:r>
                </a:p>
              </p:txBody>
            </p:sp>
          </p:grpSp>
          <p:sp>
            <p:nvSpPr>
              <p:cNvPr id="47" name="išḷîḋé"/>
              <p:cNvSpPr txBox="1"/>
              <p:nvPr/>
            </p:nvSpPr>
            <p:spPr bwMode="auto">
              <a:xfrm>
                <a:off x="1687247" y="169921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3,000K</a:t>
                </a:r>
              </a:p>
            </p:txBody>
          </p:sp>
        </p:grpSp>
        <p:grpSp>
          <p:nvGrpSpPr>
            <p:cNvPr id="18" name="ïṥ1îďè"/>
            <p:cNvGrpSpPr/>
            <p:nvPr/>
          </p:nvGrpSpPr>
          <p:grpSpPr>
            <a:xfrm>
              <a:off x="4485480" y="1699211"/>
              <a:ext cx="1436954" cy="4363705"/>
              <a:chOff x="3366187" y="1699211"/>
              <a:chExt cx="1436954" cy="4363705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4084664" y="2162406"/>
                <a:ext cx="0" cy="425447"/>
              </a:xfrm>
              <a:prstGeom prst="line">
                <a:avLst/>
              </a:prstGeom>
              <a:ln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ïšlïḓé"/>
              <p:cNvGrpSpPr/>
              <p:nvPr/>
            </p:nvGrpSpPr>
            <p:grpSpPr>
              <a:xfrm>
                <a:off x="3366187" y="2811891"/>
                <a:ext cx="1436954" cy="3251025"/>
                <a:chOff x="3366187" y="2811891"/>
                <a:chExt cx="1436954" cy="3251025"/>
              </a:xfrm>
            </p:grpSpPr>
            <p:grpSp>
              <p:nvGrpSpPr>
                <p:cNvPr id="40" name="iSľíḑê"/>
                <p:cNvGrpSpPr/>
                <p:nvPr/>
              </p:nvGrpSpPr>
              <p:grpSpPr>
                <a:xfrm>
                  <a:off x="3436957" y="2811891"/>
                  <a:ext cx="1295398" cy="1905001"/>
                  <a:chOff x="4992688" y="0"/>
                  <a:chExt cx="615950" cy="865188"/>
                </a:xfrm>
                <a:solidFill>
                  <a:schemeClr val="bg1">
                    <a:lumMod val="85000"/>
                    <a:alpha val="40000"/>
                  </a:schemeClr>
                </a:solidFill>
              </p:grpSpPr>
              <p:sp>
                <p:nvSpPr>
                  <p:cNvPr id="43" name="îşḷîde"/>
                  <p:cNvSpPr/>
                  <p:nvPr/>
                </p:nvSpPr>
                <p:spPr bwMode="auto">
                  <a:xfrm>
                    <a:off x="5002213" y="665163"/>
                    <a:ext cx="544513" cy="200025"/>
                  </a:xfrm>
                  <a:custGeom>
                    <a:avLst/>
                    <a:gdLst/>
                    <a:ahLst/>
                    <a:cxnLst>
                      <a:cxn ang="0">
                        <a:pos x="23" y="32"/>
                      </a:cxn>
                      <a:cxn ang="0">
                        <a:pos x="43" y="17"/>
                      </a:cxn>
                      <a:cxn ang="0">
                        <a:pos x="52" y="19"/>
                      </a:cxn>
                      <a:cxn ang="0">
                        <a:pos x="73" y="12"/>
                      </a:cxn>
                      <a:cxn ang="0">
                        <a:pos x="73" y="12"/>
                      </a:cxn>
                      <a:cxn ang="0">
                        <a:pos x="90" y="3"/>
                      </a:cxn>
                      <a:cxn ang="0">
                        <a:pos x="100" y="6"/>
                      </a:cxn>
                      <a:cxn ang="0">
                        <a:pos x="123" y="0"/>
                      </a:cxn>
                      <a:cxn ang="0">
                        <a:pos x="164" y="26"/>
                      </a:cxn>
                      <a:cxn ang="0">
                        <a:pos x="180" y="39"/>
                      </a:cxn>
                      <a:cxn ang="0">
                        <a:pos x="196" y="68"/>
                      </a:cxn>
                      <a:cxn ang="0">
                        <a:pos x="195" y="72"/>
                      </a:cxn>
                      <a:cxn ang="0">
                        <a:pos x="1" y="72"/>
                      </a:cxn>
                      <a:cxn ang="0">
                        <a:pos x="0" y="65"/>
                      </a:cxn>
                      <a:cxn ang="0">
                        <a:pos x="23" y="32"/>
                      </a:cxn>
                    </a:cxnLst>
                    <a:rect l="0" t="0" r="r" b="b"/>
                    <a:pathLst>
                      <a:path w="196" h="72">
                        <a:moveTo>
                          <a:pt x="23" y="32"/>
                        </a:moveTo>
                        <a:cubicBezTo>
                          <a:pt x="25" y="24"/>
                          <a:pt x="33" y="17"/>
                          <a:pt x="43" y="17"/>
                        </a:cubicBezTo>
                        <a:cubicBezTo>
                          <a:pt x="46" y="17"/>
                          <a:pt x="49" y="18"/>
                          <a:pt x="52" y="19"/>
                        </a:cubicBezTo>
                        <a:cubicBezTo>
                          <a:pt x="58" y="15"/>
                          <a:pt x="65" y="12"/>
                          <a:pt x="73" y="12"/>
                        </a:cubicBezTo>
                        <a:cubicBezTo>
                          <a:pt x="73" y="12"/>
                          <a:pt x="73" y="12"/>
                          <a:pt x="73" y="12"/>
                        </a:cubicBezTo>
                        <a:cubicBezTo>
                          <a:pt x="76" y="7"/>
                          <a:pt x="82" y="3"/>
                          <a:pt x="90" y="3"/>
                        </a:cubicBezTo>
                        <a:cubicBezTo>
                          <a:pt x="94" y="3"/>
                          <a:pt x="97" y="4"/>
                          <a:pt x="100" y="6"/>
                        </a:cubicBezTo>
                        <a:cubicBezTo>
                          <a:pt x="107" y="2"/>
                          <a:pt x="115" y="0"/>
                          <a:pt x="123" y="0"/>
                        </a:cubicBezTo>
                        <a:cubicBezTo>
                          <a:pt x="142" y="0"/>
                          <a:pt x="159" y="11"/>
                          <a:pt x="164" y="26"/>
                        </a:cubicBezTo>
                        <a:cubicBezTo>
                          <a:pt x="172" y="27"/>
                          <a:pt x="179" y="32"/>
                          <a:pt x="180" y="39"/>
                        </a:cubicBezTo>
                        <a:cubicBezTo>
                          <a:pt x="189" y="45"/>
                          <a:pt x="196" y="56"/>
                          <a:pt x="196" y="68"/>
                        </a:cubicBezTo>
                        <a:cubicBezTo>
                          <a:pt x="196" y="70"/>
                          <a:pt x="195" y="71"/>
                          <a:pt x="195" y="72"/>
                        </a:cubicBezTo>
                        <a:cubicBezTo>
                          <a:pt x="1" y="72"/>
                          <a:pt x="1" y="72"/>
                          <a:pt x="1" y="72"/>
                        </a:cubicBezTo>
                        <a:cubicBezTo>
                          <a:pt x="1" y="70"/>
                          <a:pt x="0" y="68"/>
                          <a:pt x="0" y="65"/>
                        </a:cubicBezTo>
                        <a:cubicBezTo>
                          <a:pt x="0" y="50"/>
                          <a:pt x="10" y="37"/>
                          <a:pt x="23" y="3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4" name="ís1íḍê"/>
                  <p:cNvSpPr/>
                  <p:nvPr/>
                </p:nvSpPr>
                <p:spPr bwMode="auto">
                  <a:xfrm>
                    <a:off x="4992688" y="0"/>
                    <a:ext cx="615950" cy="661988"/>
                  </a:xfrm>
                  <a:custGeom>
                    <a:avLst/>
                    <a:gdLst/>
                    <a:ahLst/>
                    <a:cxnLst>
                      <a:cxn ang="0">
                        <a:pos x="127" y="126"/>
                      </a:cxn>
                      <a:cxn ang="0">
                        <a:pos x="188" y="87"/>
                      </a:cxn>
                      <a:cxn ang="0">
                        <a:pos x="105" y="158"/>
                      </a:cxn>
                      <a:cxn ang="0">
                        <a:pos x="37" y="37"/>
                      </a:cxn>
                      <a:cxn ang="0">
                        <a:pos x="102" y="109"/>
                      </a:cxn>
                      <a:cxn ang="0">
                        <a:pos x="0" y="0"/>
                      </a:cxn>
                      <a:cxn ang="0">
                        <a:pos x="89" y="119"/>
                      </a:cxn>
                      <a:cxn ang="0">
                        <a:pos x="92" y="127"/>
                      </a:cxn>
                      <a:cxn ang="0">
                        <a:pos x="98" y="195"/>
                      </a:cxn>
                      <a:cxn ang="0">
                        <a:pos x="40" y="169"/>
                      </a:cxn>
                      <a:cxn ang="0">
                        <a:pos x="85" y="183"/>
                      </a:cxn>
                      <a:cxn ang="0">
                        <a:pos x="15" y="163"/>
                      </a:cxn>
                      <a:cxn ang="0">
                        <a:pos x="79" y="187"/>
                      </a:cxn>
                      <a:cxn ang="0">
                        <a:pos x="98" y="203"/>
                      </a:cxn>
                      <a:cxn ang="0">
                        <a:pos x="97" y="236"/>
                      </a:cxn>
                      <a:cxn ang="0">
                        <a:pos x="103" y="238"/>
                      </a:cxn>
                      <a:cxn ang="0">
                        <a:pos x="113" y="235"/>
                      </a:cxn>
                      <a:cxn ang="0">
                        <a:pos x="107" y="168"/>
                      </a:cxn>
                      <a:cxn ang="0">
                        <a:pos x="139" y="127"/>
                      </a:cxn>
                      <a:cxn ang="0">
                        <a:pos x="221" y="69"/>
                      </a:cxn>
                      <a:cxn ang="0">
                        <a:pos x="127" y="126"/>
                      </a:cxn>
                    </a:cxnLst>
                    <a:rect l="0" t="0" r="r" b="b"/>
                    <a:pathLst>
                      <a:path w="221" h="238">
                        <a:moveTo>
                          <a:pt x="127" y="126"/>
                        </a:moveTo>
                        <a:cubicBezTo>
                          <a:pt x="157" y="87"/>
                          <a:pt x="188" y="87"/>
                          <a:pt x="188" y="87"/>
                        </a:cubicBezTo>
                        <a:cubicBezTo>
                          <a:pt x="149" y="103"/>
                          <a:pt x="112" y="148"/>
                          <a:pt x="105" y="158"/>
                        </a:cubicBezTo>
                        <a:cubicBezTo>
                          <a:pt x="96" y="113"/>
                          <a:pt x="77" y="62"/>
                          <a:pt x="37" y="37"/>
                        </a:cubicBezTo>
                        <a:cubicBezTo>
                          <a:pt x="37" y="37"/>
                          <a:pt x="77" y="45"/>
                          <a:pt x="102" y="109"/>
                        </a:cubicBezTo>
                        <a:cubicBezTo>
                          <a:pt x="102" y="109"/>
                          <a:pt x="158" y="33"/>
                          <a:pt x="0" y="0"/>
                        </a:cubicBezTo>
                        <a:cubicBezTo>
                          <a:pt x="0" y="0"/>
                          <a:pt x="15" y="166"/>
                          <a:pt x="89" y="119"/>
                        </a:cubicBezTo>
                        <a:cubicBezTo>
                          <a:pt x="92" y="127"/>
                          <a:pt x="92" y="127"/>
                          <a:pt x="92" y="127"/>
                        </a:cubicBezTo>
                        <a:cubicBezTo>
                          <a:pt x="95" y="138"/>
                          <a:pt x="98" y="166"/>
                          <a:pt x="98" y="195"/>
                        </a:cubicBezTo>
                        <a:cubicBezTo>
                          <a:pt x="90" y="189"/>
                          <a:pt x="63" y="172"/>
                          <a:pt x="40" y="169"/>
                        </a:cubicBezTo>
                        <a:cubicBezTo>
                          <a:pt x="40" y="169"/>
                          <a:pt x="59" y="163"/>
                          <a:pt x="85" y="183"/>
                        </a:cubicBezTo>
                        <a:cubicBezTo>
                          <a:pt x="85" y="183"/>
                          <a:pt x="90" y="138"/>
                          <a:pt x="15" y="163"/>
                        </a:cubicBezTo>
                        <a:cubicBezTo>
                          <a:pt x="15" y="163"/>
                          <a:pt x="59" y="224"/>
                          <a:pt x="79" y="187"/>
                        </a:cubicBezTo>
                        <a:cubicBezTo>
                          <a:pt x="98" y="203"/>
                          <a:pt x="98" y="203"/>
                          <a:pt x="98" y="203"/>
                        </a:cubicBezTo>
                        <a:cubicBezTo>
                          <a:pt x="98" y="214"/>
                          <a:pt x="98" y="226"/>
                          <a:pt x="97" y="236"/>
                        </a:cubicBezTo>
                        <a:cubicBezTo>
                          <a:pt x="99" y="236"/>
                          <a:pt x="101" y="237"/>
                          <a:pt x="103" y="238"/>
                        </a:cubicBezTo>
                        <a:cubicBezTo>
                          <a:pt x="106" y="236"/>
                          <a:pt x="109" y="236"/>
                          <a:pt x="113" y="235"/>
                        </a:cubicBezTo>
                        <a:cubicBezTo>
                          <a:pt x="113" y="225"/>
                          <a:pt x="112" y="199"/>
                          <a:pt x="107" y="168"/>
                        </a:cubicBezTo>
                        <a:cubicBezTo>
                          <a:pt x="139" y="127"/>
                          <a:pt x="139" y="127"/>
                          <a:pt x="139" y="127"/>
                        </a:cubicBezTo>
                        <a:cubicBezTo>
                          <a:pt x="180" y="173"/>
                          <a:pt x="221" y="69"/>
                          <a:pt x="221" y="69"/>
                        </a:cubicBezTo>
                        <a:cubicBezTo>
                          <a:pt x="106" y="61"/>
                          <a:pt x="127" y="126"/>
                          <a:pt x="127" y="12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41" name="îŝḷïḑè"/>
                <p:cNvSpPr/>
                <p:nvPr/>
              </p:nvSpPr>
              <p:spPr bwMode="auto">
                <a:xfrm>
                  <a:off x="3366187" y="5360768"/>
                  <a:ext cx="1436954" cy="702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42" name="îṥļïďè"/>
                <p:cNvSpPr txBox="1"/>
                <p:nvPr/>
              </p:nvSpPr>
              <p:spPr bwMode="auto">
                <a:xfrm>
                  <a:off x="3366187" y="4918962"/>
                  <a:ext cx="143695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600" b="1" i="1" dirty="0"/>
                    <a:t>Text here</a:t>
                  </a:r>
                </a:p>
              </p:txBody>
            </p:sp>
          </p:grpSp>
          <p:sp>
            <p:nvSpPr>
              <p:cNvPr id="39" name="išľïḋê"/>
              <p:cNvSpPr txBox="1"/>
              <p:nvPr/>
            </p:nvSpPr>
            <p:spPr bwMode="auto">
              <a:xfrm>
                <a:off x="3366187" y="169921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6,000K</a:t>
                </a:r>
              </a:p>
            </p:txBody>
          </p:sp>
        </p:grpSp>
        <p:grpSp>
          <p:nvGrpSpPr>
            <p:cNvPr id="19" name="îšlîḋé"/>
            <p:cNvGrpSpPr/>
            <p:nvPr/>
          </p:nvGrpSpPr>
          <p:grpSpPr>
            <a:xfrm>
              <a:off x="7283713" y="1699211"/>
              <a:ext cx="1436954" cy="4363705"/>
              <a:chOff x="5045127" y="1699211"/>
              <a:chExt cx="1436954" cy="4363705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5763604" y="2162406"/>
                <a:ext cx="0" cy="425447"/>
              </a:xfrm>
              <a:prstGeom prst="line">
                <a:avLst/>
              </a:prstGeom>
              <a:ln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îṩľïdè"/>
              <p:cNvGrpSpPr/>
              <p:nvPr/>
            </p:nvGrpSpPr>
            <p:grpSpPr>
              <a:xfrm>
                <a:off x="5045127" y="2811891"/>
                <a:ext cx="1436954" cy="3251025"/>
                <a:chOff x="5045127" y="2811891"/>
                <a:chExt cx="1436954" cy="3251025"/>
              </a:xfrm>
            </p:grpSpPr>
            <p:grpSp>
              <p:nvGrpSpPr>
                <p:cNvPr id="32" name="îŝ1iḋê"/>
                <p:cNvGrpSpPr/>
                <p:nvPr/>
              </p:nvGrpSpPr>
              <p:grpSpPr>
                <a:xfrm>
                  <a:off x="5115897" y="2811891"/>
                  <a:ext cx="1295398" cy="1905001"/>
                  <a:chOff x="4992688" y="0"/>
                  <a:chExt cx="615950" cy="865188"/>
                </a:xfrm>
                <a:solidFill>
                  <a:schemeClr val="bg1">
                    <a:lumMod val="85000"/>
                    <a:alpha val="40000"/>
                  </a:schemeClr>
                </a:solidFill>
              </p:grpSpPr>
              <p:sp>
                <p:nvSpPr>
                  <p:cNvPr id="35" name="isḻîḍé"/>
                  <p:cNvSpPr/>
                  <p:nvPr/>
                </p:nvSpPr>
                <p:spPr bwMode="auto">
                  <a:xfrm>
                    <a:off x="5002213" y="665163"/>
                    <a:ext cx="544513" cy="200025"/>
                  </a:xfrm>
                  <a:custGeom>
                    <a:avLst/>
                    <a:gdLst/>
                    <a:ahLst/>
                    <a:cxnLst>
                      <a:cxn ang="0">
                        <a:pos x="23" y="32"/>
                      </a:cxn>
                      <a:cxn ang="0">
                        <a:pos x="43" y="17"/>
                      </a:cxn>
                      <a:cxn ang="0">
                        <a:pos x="52" y="19"/>
                      </a:cxn>
                      <a:cxn ang="0">
                        <a:pos x="73" y="12"/>
                      </a:cxn>
                      <a:cxn ang="0">
                        <a:pos x="73" y="12"/>
                      </a:cxn>
                      <a:cxn ang="0">
                        <a:pos x="90" y="3"/>
                      </a:cxn>
                      <a:cxn ang="0">
                        <a:pos x="100" y="6"/>
                      </a:cxn>
                      <a:cxn ang="0">
                        <a:pos x="123" y="0"/>
                      </a:cxn>
                      <a:cxn ang="0">
                        <a:pos x="164" y="26"/>
                      </a:cxn>
                      <a:cxn ang="0">
                        <a:pos x="180" y="39"/>
                      </a:cxn>
                      <a:cxn ang="0">
                        <a:pos x="196" y="68"/>
                      </a:cxn>
                      <a:cxn ang="0">
                        <a:pos x="195" y="72"/>
                      </a:cxn>
                      <a:cxn ang="0">
                        <a:pos x="1" y="72"/>
                      </a:cxn>
                      <a:cxn ang="0">
                        <a:pos x="0" y="65"/>
                      </a:cxn>
                      <a:cxn ang="0">
                        <a:pos x="23" y="32"/>
                      </a:cxn>
                    </a:cxnLst>
                    <a:rect l="0" t="0" r="r" b="b"/>
                    <a:pathLst>
                      <a:path w="196" h="72">
                        <a:moveTo>
                          <a:pt x="23" y="32"/>
                        </a:moveTo>
                        <a:cubicBezTo>
                          <a:pt x="25" y="24"/>
                          <a:pt x="33" y="17"/>
                          <a:pt x="43" y="17"/>
                        </a:cubicBezTo>
                        <a:cubicBezTo>
                          <a:pt x="46" y="17"/>
                          <a:pt x="49" y="18"/>
                          <a:pt x="52" y="19"/>
                        </a:cubicBezTo>
                        <a:cubicBezTo>
                          <a:pt x="58" y="15"/>
                          <a:pt x="65" y="12"/>
                          <a:pt x="73" y="12"/>
                        </a:cubicBezTo>
                        <a:cubicBezTo>
                          <a:pt x="73" y="12"/>
                          <a:pt x="73" y="12"/>
                          <a:pt x="73" y="12"/>
                        </a:cubicBezTo>
                        <a:cubicBezTo>
                          <a:pt x="76" y="7"/>
                          <a:pt x="82" y="3"/>
                          <a:pt x="90" y="3"/>
                        </a:cubicBezTo>
                        <a:cubicBezTo>
                          <a:pt x="94" y="3"/>
                          <a:pt x="97" y="4"/>
                          <a:pt x="100" y="6"/>
                        </a:cubicBezTo>
                        <a:cubicBezTo>
                          <a:pt x="107" y="2"/>
                          <a:pt x="115" y="0"/>
                          <a:pt x="123" y="0"/>
                        </a:cubicBezTo>
                        <a:cubicBezTo>
                          <a:pt x="142" y="0"/>
                          <a:pt x="159" y="11"/>
                          <a:pt x="164" y="26"/>
                        </a:cubicBezTo>
                        <a:cubicBezTo>
                          <a:pt x="172" y="27"/>
                          <a:pt x="179" y="32"/>
                          <a:pt x="180" y="39"/>
                        </a:cubicBezTo>
                        <a:cubicBezTo>
                          <a:pt x="189" y="45"/>
                          <a:pt x="196" y="56"/>
                          <a:pt x="196" y="68"/>
                        </a:cubicBezTo>
                        <a:cubicBezTo>
                          <a:pt x="196" y="70"/>
                          <a:pt x="195" y="71"/>
                          <a:pt x="195" y="72"/>
                        </a:cubicBezTo>
                        <a:cubicBezTo>
                          <a:pt x="1" y="72"/>
                          <a:pt x="1" y="72"/>
                          <a:pt x="1" y="72"/>
                        </a:cubicBezTo>
                        <a:cubicBezTo>
                          <a:pt x="1" y="70"/>
                          <a:pt x="0" y="68"/>
                          <a:pt x="0" y="65"/>
                        </a:cubicBezTo>
                        <a:cubicBezTo>
                          <a:pt x="0" y="50"/>
                          <a:pt x="10" y="37"/>
                          <a:pt x="23" y="3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" name="î$ľiḑe"/>
                  <p:cNvSpPr/>
                  <p:nvPr/>
                </p:nvSpPr>
                <p:spPr bwMode="auto">
                  <a:xfrm>
                    <a:off x="4992688" y="0"/>
                    <a:ext cx="615950" cy="661988"/>
                  </a:xfrm>
                  <a:custGeom>
                    <a:avLst/>
                    <a:gdLst/>
                    <a:ahLst/>
                    <a:cxnLst>
                      <a:cxn ang="0">
                        <a:pos x="127" y="126"/>
                      </a:cxn>
                      <a:cxn ang="0">
                        <a:pos x="188" y="87"/>
                      </a:cxn>
                      <a:cxn ang="0">
                        <a:pos x="105" y="158"/>
                      </a:cxn>
                      <a:cxn ang="0">
                        <a:pos x="37" y="37"/>
                      </a:cxn>
                      <a:cxn ang="0">
                        <a:pos x="102" y="109"/>
                      </a:cxn>
                      <a:cxn ang="0">
                        <a:pos x="0" y="0"/>
                      </a:cxn>
                      <a:cxn ang="0">
                        <a:pos x="89" y="119"/>
                      </a:cxn>
                      <a:cxn ang="0">
                        <a:pos x="92" y="127"/>
                      </a:cxn>
                      <a:cxn ang="0">
                        <a:pos x="98" y="195"/>
                      </a:cxn>
                      <a:cxn ang="0">
                        <a:pos x="40" y="169"/>
                      </a:cxn>
                      <a:cxn ang="0">
                        <a:pos x="85" y="183"/>
                      </a:cxn>
                      <a:cxn ang="0">
                        <a:pos x="15" y="163"/>
                      </a:cxn>
                      <a:cxn ang="0">
                        <a:pos x="79" y="187"/>
                      </a:cxn>
                      <a:cxn ang="0">
                        <a:pos x="98" y="203"/>
                      </a:cxn>
                      <a:cxn ang="0">
                        <a:pos x="97" y="236"/>
                      </a:cxn>
                      <a:cxn ang="0">
                        <a:pos x="103" y="238"/>
                      </a:cxn>
                      <a:cxn ang="0">
                        <a:pos x="113" y="235"/>
                      </a:cxn>
                      <a:cxn ang="0">
                        <a:pos x="107" y="168"/>
                      </a:cxn>
                      <a:cxn ang="0">
                        <a:pos x="139" y="127"/>
                      </a:cxn>
                      <a:cxn ang="0">
                        <a:pos x="221" y="69"/>
                      </a:cxn>
                      <a:cxn ang="0">
                        <a:pos x="127" y="126"/>
                      </a:cxn>
                    </a:cxnLst>
                    <a:rect l="0" t="0" r="r" b="b"/>
                    <a:pathLst>
                      <a:path w="221" h="238">
                        <a:moveTo>
                          <a:pt x="127" y="126"/>
                        </a:moveTo>
                        <a:cubicBezTo>
                          <a:pt x="157" y="87"/>
                          <a:pt x="188" y="87"/>
                          <a:pt x="188" y="87"/>
                        </a:cubicBezTo>
                        <a:cubicBezTo>
                          <a:pt x="149" y="103"/>
                          <a:pt x="112" y="148"/>
                          <a:pt x="105" y="158"/>
                        </a:cubicBezTo>
                        <a:cubicBezTo>
                          <a:pt x="96" y="113"/>
                          <a:pt x="77" y="62"/>
                          <a:pt x="37" y="37"/>
                        </a:cubicBezTo>
                        <a:cubicBezTo>
                          <a:pt x="37" y="37"/>
                          <a:pt x="77" y="45"/>
                          <a:pt x="102" y="109"/>
                        </a:cubicBezTo>
                        <a:cubicBezTo>
                          <a:pt x="102" y="109"/>
                          <a:pt x="158" y="33"/>
                          <a:pt x="0" y="0"/>
                        </a:cubicBezTo>
                        <a:cubicBezTo>
                          <a:pt x="0" y="0"/>
                          <a:pt x="15" y="166"/>
                          <a:pt x="89" y="119"/>
                        </a:cubicBezTo>
                        <a:cubicBezTo>
                          <a:pt x="92" y="127"/>
                          <a:pt x="92" y="127"/>
                          <a:pt x="92" y="127"/>
                        </a:cubicBezTo>
                        <a:cubicBezTo>
                          <a:pt x="95" y="138"/>
                          <a:pt x="98" y="166"/>
                          <a:pt x="98" y="195"/>
                        </a:cubicBezTo>
                        <a:cubicBezTo>
                          <a:pt x="90" y="189"/>
                          <a:pt x="63" y="172"/>
                          <a:pt x="40" y="169"/>
                        </a:cubicBezTo>
                        <a:cubicBezTo>
                          <a:pt x="40" y="169"/>
                          <a:pt x="59" y="163"/>
                          <a:pt x="85" y="183"/>
                        </a:cubicBezTo>
                        <a:cubicBezTo>
                          <a:pt x="85" y="183"/>
                          <a:pt x="90" y="138"/>
                          <a:pt x="15" y="163"/>
                        </a:cubicBezTo>
                        <a:cubicBezTo>
                          <a:pt x="15" y="163"/>
                          <a:pt x="59" y="224"/>
                          <a:pt x="79" y="187"/>
                        </a:cubicBezTo>
                        <a:cubicBezTo>
                          <a:pt x="98" y="203"/>
                          <a:pt x="98" y="203"/>
                          <a:pt x="98" y="203"/>
                        </a:cubicBezTo>
                        <a:cubicBezTo>
                          <a:pt x="98" y="214"/>
                          <a:pt x="98" y="226"/>
                          <a:pt x="97" y="236"/>
                        </a:cubicBezTo>
                        <a:cubicBezTo>
                          <a:pt x="99" y="236"/>
                          <a:pt x="101" y="237"/>
                          <a:pt x="103" y="238"/>
                        </a:cubicBezTo>
                        <a:cubicBezTo>
                          <a:pt x="106" y="236"/>
                          <a:pt x="109" y="236"/>
                          <a:pt x="113" y="235"/>
                        </a:cubicBezTo>
                        <a:cubicBezTo>
                          <a:pt x="113" y="225"/>
                          <a:pt x="112" y="199"/>
                          <a:pt x="107" y="168"/>
                        </a:cubicBezTo>
                        <a:cubicBezTo>
                          <a:pt x="139" y="127"/>
                          <a:pt x="139" y="127"/>
                          <a:pt x="139" y="127"/>
                        </a:cubicBezTo>
                        <a:cubicBezTo>
                          <a:pt x="180" y="173"/>
                          <a:pt x="221" y="69"/>
                          <a:pt x="221" y="69"/>
                        </a:cubicBezTo>
                        <a:cubicBezTo>
                          <a:pt x="106" y="61"/>
                          <a:pt x="127" y="126"/>
                          <a:pt x="127" y="12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33" name="íślïḍê"/>
                <p:cNvSpPr/>
                <p:nvPr/>
              </p:nvSpPr>
              <p:spPr bwMode="auto">
                <a:xfrm>
                  <a:off x="5045127" y="5360768"/>
                  <a:ext cx="1436954" cy="702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4" name="ïṡlíḓê"/>
                <p:cNvSpPr txBox="1"/>
                <p:nvPr/>
              </p:nvSpPr>
              <p:spPr bwMode="auto">
                <a:xfrm>
                  <a:off x="5045127" y="4918962"/>
                  <a:ext cx="143695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600" b="1" i="1" dirty="0"/>
                    <a:t>Text here</a:t>
                  </a:r>
                </a:p>
              </p:txBody>
            </p:sp>
          </p:grpSp>
          <p:sp>
            <p:nvSpPr>
              <p:cNvPr id="31" name="iṣ1íḑè"/>
              <p:cNvSpPr txBox="1"/>
              <p:nvPr/>
            </p:nvSpPr>
            <p:spPr bwMode="auto">
              <a:xfrm>
                <a:off x="5045127" y="169921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5,000K</a:t>
                </a:r>
              </a:p>
            </p:txBody>
          </p:sp>
        </p:grpSp>
        <p:grpSp>
          <p:nvGrpSpPr>
            <p:cNvPr id="20" name="ïşľíḋé"/>
            <p:cNvGrpSpPr/>
            <p:nvPr/>
          </p:nvGrpSpPr>
          <p:grpSpPr>
            <a:xfrm>
              <a:off x="10081946" y="1699211"/>
              <a:ext cx="1436954" cy="4363705"/>
              <a:chOff x="6724067" y="1699211"/>
              <a:chExt cx="1436954" cy="4363705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7442544" y="2166476"/>
                <a:ext cx="0" cy="425447"/>
              </a:xfrm>
              <a:prstGeom prst="line">
                <a:avLst/>
              </a:prstGeom>
              <a:ln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ïś1íḓé"/>
              <p:cNvGrpSpPr/>
              <p:nvPr/>
            </p:nvGrpSpPr>
            <p:grpSpPr>
              <a:xfrm>
                <a:off x="6724067" y="2811891"/>
                <a:ext cx="1436954" cy="3251025"/>
                <a:chOff x="6724067" y="2811891"/>
                <a:chExt cx="1436954" cy="3251025"/>
              </a:xfrm>
            </p:grpSpPr>
            <p:grpSp>
              <p:nvGrpSpPr>
                <p:cNvPr id="24" name="iSlídé"/>
                <p:cNvGrpSpPr/>
                <p:nvPr/>
              </p:nvGrpSpPr>
              <p:grpSpPr>
                <a:xfrm>
                  <a:off x="6794837" y="2811891"/>
                  <a:ext cx="1295398" cy="1905001"/>
                  <a:chOff x="4992688" y="0"/>
                  <a:chExt cx="615950" cy="865188"/>
                </a:xfrm>
                <a:solidFill>
                  <a:schemeClr val="bg1">
                    <a:lumMod val="85000"/>
                    <a:alpha val="40000"/>
                  </a:schemeClr>
                </a:solidFill>
              </p:grpSpPr>
              <p:sp>
                <p:nvSpPr>
                  <p:cNvPr id="27" name="îṩḷíḋè"/>
                  <p:cNvSpPr/>
                  <p:nvPr/>
                </p:nvSpPr>
                <p:spPr bwMode="auto">
                  <a:xfrm>
                    <a:off x="5002213" y="665163"/>
                    <a:ext cx="544513" cy="200025"/>
                  </a:xfrm>
                  <a:custGeom>
                    <a:avLst/>
                    <a:gdLst/>
                    <a:ahLst/>
                    <a:cxnLst>
                      <a:cxn ang="0">
                        <a:pos x="23" y="32"/>
                      </a:cxn>
                      <a:cxn ang="0">
                        <a:pos x="43" y="17"/>
                      </a:cxn>
                      <a:cxn ang="0">
                        <a:pos x="52" y="19"/>
                      </a:cxn>
                      <a:cxn ang="0">
                        <a:pos x="73" y="12"/>
                      </a:cxn>
                      <a:cxn ang="0">
                        <a:pos x="73" y="12"/>
                      </a:cxn>
                      <a:cxn ang="0">
                        <a:pos x="90" y="3"/>
                      </a:cxn>
                      <a:cxn ang="0">
                        <a:pos x="100" y="6"/>
                      </a:cxn>
                      <a:cxn ang="0">
                        <a:pos x="123" y="0"/>
                      </a:cxn>
                      <a:cxn ang="0">
                        <a:pos x="164" y="26"/>
                      </a:cxn>
                      <a:cxn ang="0">
                        <a:pos x="180" y="39"/>
                      </a:cxn>
                      <a:cxn ang="0">
                        <a:pos x="196" y="68"/>
                      </a:cxn>
                      <a:cxn ang="0">
                        <a:pos x="195" y="72"/>
                      </a:cxn>
                      <a:cxn ang="0">
                        <a:pos x="1" y="72"/>
                      </a:cxn>
                      <a:cxn ang="0">
                        <a:pos x="0" y="65"/>
                      </a:cxn>
                      <a:cxn ang="0">
                        <a:pos x="23" y="32"/>
                      </a:cxn>
                    </a:cxnLst>
                    <a:rect l="0" t="0" r="r" b="b"/>
                    <a:pathLst>
                      <a:path w="196" h="72">
                        <a:moveTo>
                          <a:pt x="23" y="32"/>
                        </a:moveTo>
                        <a:cubicBezTo>
                          <a:pt x="25" y="24"/>
                          <a:pt x="33" y="17"/>
                          <a:pt x="43" y="17"/>
                        </a:cubicBezTo>
                        <a:cubicBezTo>
                          <a:pt x="46" y="17"/>
                          <a:pt x="49" y="18"/>
                          <a:pt x="52" y="19"/>
                        </a:cubicBezTo>
                        <a:cubicBezTo>
                          <a:pt x="58" y="15"/>
                          <a:pt x="65" y="12"/>
                          <a:pt x="73" y="12"/>
                        </a:cubicBezTo>
                        <a:cubicBezTo>
                          <a:pt x="73" y="12"/>
                          <a:pt x="73" y="12"/>
                          <a:pt x="73" y="12"/>
                        </a:cubicBezTo>
                        <a:cubicBezTo>
                          <a:pt x="76" y="7"/>
                          <a:pt x="82" y="3"/>
                          <a:pt x="90" y="3"/>
                        </a:cubicBezTo>
                        <a:cubicBezTo>
                          <a:pt x="94" y="3"/>
                          <a:pt x="97" y="4"/>
                          <a:pt x="100" y="6"/>
                        </a:cubicBezTo>
                        <a:cubicBezTo>
                          <a:pt x="107" y="2"/>
                          <a:pt x="115" y="0"/>
                          <a:pt x="123" y="0"/>
                        </a:cubicBezTo>
                        <a:cubicBezTo>
                          <a:pt x="142" y="0"/>
                          <a:pt x="159" y="11"/>
                          <a:pt x="164" y="26"/>
                        </a:cubicBezTo>
                        <a:cubicBezTo>
                          <a:pt x="172" y="27"/>
                          <a:pt x="179" y="32"/>
                          <a:pt x="180" y="39"/>
                        </a:cubicBezTo>
                        <a:cubicBezTo>
                          <a:pt x="189" y="45"/>
                          <a:pt x="196" y="56"/>
                          <a:pt x="196" y="68"/>
                        </a:cubicBezTo>
                        <a:cubicBezTo>
                          <a:pt x="196" y="70"/>
                          <a:pt x="195" y="71"/>
                          <a:pt x="195" y="72"/>
                        </a:cubicBezTo>
                        <a:cubicBezTo>
                          <a:pt x="1" y="72"/>
                          <a:pt x="1" y="72"/>
                          <a:pt x="1" y="72"/>
                        </a:cubicBezTo>
                        <a:cubicBezTo>
                          <a:pt x="1" y="70"/>
                          <a:pt x="0" y="68"/>
                          <a:pt x="0" y="65"/>
                        </a:cubicBezTo>
                        <a:cubicBezTo>
                          <a:pt x="0" y="50"/>
                          <a:pt x="10" y="37"/>
                          <a:pt x="23" y="3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8" name="işlidè"/>
                  <p:cNvSpPr/>
                  <p:nvPr/>
                </p:nvSpPr>
                <p:spPr bwMode="auto">
                  <a:xfrm>
                    <a:off x="4992688" y="0"/>
                    <a:ext cx="615950" cy="661988"/>
                  </a:xfrm>
                  <a:custGeom>
                    <a:avLst/>
                    <a:gdLst/>
                    <a:ahLst/>
                    <a:cxnLst>
                      <a:cxn ang="0">
                        <a:pos x="127" y="126"/>
                      </a:cxn>
                      <a:cxn ang="0">
                        <a:pos x="188" y="87"/>
                      </a:cxn>
                      <a:cxn ang="0">
                        <a:pos x="105" y="158"/>
                      </a:cxn>
                      <a:cxn ang="0">
                        <a:pos x="37" y="37"/>
                      </a:cxn>
                      <a:cxn ang="0">
                        <a:pos x="102" y="109"/>
                      </a:cxn>
                      <a:cxn ang="0">
                        <a:pos x="0" y="0"/>
                      </a:cxn>
                      <a:cxn ang="0">
                        <a:pos x="89" y="119"/>
                      </a:cxn>
                      <a:cxn ang="0">
                        <a:pos x="92" y="127"/>
                      </a:cxn>
                      <a:cxn ang="0">
                        <a:pos x="98" y="195"/>
                      </a:cxn>
                      <a:cxn ang="0">
                        <a:pos x="40" y="169"/>
                      </a:cxn>
                      <a:cxn ang="0">
                        <a:pos x="85" y="183"/>
                      </a:cxn>
                      <a:cxn ang="0">
                        <a:pos x="15" y="163"/>
                      </a:cxn>
                      <a:cxn ang="0">
                        <a:pos x="79" y="187"/>
                      </a:cxn>
                      <a:cxn ang="0">
                        <a:pos x="98" y="203"/>
                      </a:cxn>
                      <a:cxn ang="0">
                        <a:pos x="97" y="236"/>
                      </a:cxn>
                      <a:cxn ang="0">
                        <a:pos x="103" y="238"/>
                      </a:cxn>
                      <a:cxn ang="0">
                        <a:pos x="113" y="235"/>
                      </a:cxn>
                      <a:cxn ang="0">
                        <a:pos x="107" y="168"/>
                      </a:cxn>
                      <a:cxn ang="0">
                        <a:pos x="139" y="127"/>
                      </a:cxn>
                      <a:cxn ang="0">
                        <a:pos x="221" y="69"/>
                      </a:cxn>
                      <a:cxn ang="0">
                        <a:pos x="127" y="126"/>
                      </a:cxn>
                    </a:cxnLst>
                    <a:rect l="0" t="0" r="r" b="b"/>
                    <a:pathLst>
                      <a:path w="221" h="238">
                        <a:moveTo>
                          <a:pt x="127" y="126"/>
                        </a:moveTo>
                        <a:cubicBezTo>
                          <a:pt x="157" y="87"/>
                          <a:pt x="188" y="87"/>
                          <a:pt x="188" y="87"/>
                        </a:cubicBezTo>
                        <a:cubicBezTo>
                          <a:pt x="149" y="103"/>
                          <a:pt x="112" y="148"/>
                          <a:pt x="105" y="158"/>
                        </a:cubicBezTo>
                        <a:cubicBezTo>
                          <a:pt x="96" y="113"/>
                          <a:pt x="77" y="62"/>
                          <a:pt x="37" y="37"/>
                        </a:cubicBezTo>
                        <a:cubicBezTo>
                          <a:pt x="37" y="37"/>
                          <a:pt x="77" y="45"/>
                          <a:pt x="102" y="109"/>
                        </a:cubicBezTo>
                        <a:cubicBezTo>
                          <a:pt x="102" y="109"/>
                          <a:pt x="158" y="33"/>
                          <a:pt x="0" y="0"/>
                        </a:cubicBezTo>
                        <a:cubicBezTo>
                          <a:pt x="0" y="0"/>
                          <a:pt x="15" y="166"/>
                          <a:pt x="89" y="119"/>
                        </a:cubicBezTo>
                        <a:cubicBezTo>
                          <a:pt x="92" y="127"/>
                          <a:pt x="92" y="127"/>
                          <a:pt x="92" y="127"/>
                        </a:cubicBezTo>
                        <a:cubicBezTo>
                          <a:pt x="95" y="138"/>
                          <a:pt x="98" y="166"/>
                          <a:pt x="98" y="195"/>
                        </a:cubicBezTo>
                        <a:cubicBezTo>
                          <a:pt x="90" y="189"/>
                          <a:pt x="63" y="172"/>
                          <a:pt x="40" y="169"/>
                        </a:cubicBezTo>
                        <a:cubicBezTo>
                          <a:pt x="40" y="169"/>
                          <a:pt x="59" y="163"/>
                          <a:pt x="85" y="183"/>
                        </a:cubicBezTo>
                        <a:cubicBezTo>
                          <a:pt x="85" y="183"/>
                          <a:pt x="90" y="138"/>
                          <a:pt x="15" y="163"/>
                        </a:cubicBezTo>
                        <a:cubicBezTo>
                          <a:pt x="15" y="163"/>
                          <a:pt x="59" y="224"/>
                          <a:pt x="79" y="187"/>
                        </a:cubicBezTo>
                        <a:cubicBezTo>
                          <a:pt x="98" y="203"/>
                          <a:pt x="98" y="203"/>
                          <a:pt x="98" y="203"/>
                        </a:cubicBezTo>
                        <a:cubicBezTo>
                          <a:pt x="98" y="214"/>
                          <a:pt x="98" y="226"/>
                          <a:pt x="97" y="236"/>
                        </a:cubicBezTo>
                        <a:cubicBezTo>
                          <a:pt x="99" y="236"/>
                          <a:pt x="101" y="237"/>
                          <a:pt x="103" y="238"/>
                        </a:cubicBezTo>
                        <a:cubicBezTo>
                          <a:pt x="106" y="236"/>
                          <a:pt x="109" y="236"/>
                          <a:pt x="113" y="235"/>
                        </a:cubicBezTo>
                        <a:cubicBezTo>
                          <a:pt x="113" y="225"/>
                          <a:pt x="112" y="199"/>
                          <a:pt x="107" y="168"/>
                        </a:cubicBezTo>
                        <a:cubicBezTo>
                          <a:pt x="139" y="127"/>
                          <a:pt x="139" y="127"/>
                          <a:pt x="139" y="127"/>
                        </a:cubicBezTo>
                        <a:cubicBezTo>
                          <a:pt x="180" y="173"/>
                          <a:pt x="221" y="69"/>
                          <a:pt x="221" y="69"/>
                        </a:cubicBezTo>
                        <a:cubicBezTo>
                          <a:pt x="106" y="61"/>
                          <a:pt x="127" y="126"/>
                          <a:pt x="127" y="12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25" name="ïṣḻîḑé"/>
                <p:cNvSpPr/>
                <p:nvPr/>
              </p:nvSpPr>
              <p:spPr bwMode="auto">
                <a:xfrm>
                  <a:off x="6724067" y="5360768"/>
                  <a:ext cx="1436954" cy="702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26" name="í$ľîdê"/>
                <p:cNvSpPr txBox="1"/>
                <p:nvPr/>
              </p:nvSpPr>
              <p:spPr bwMode="auto">
                <a:xfrm>
                  <a:off x="6724067" y="4918962"/>
                  <a:ext cx="143695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600" b="1" i="1" dirty="0"/>
                    <a:t>Text here</a:t>
                  </a:r>
                </a:p>
              </p:txBody>
            </p:sp>
          </p:grpSp>
          <p:sp>
            <p:nvSpPr>
              <p:cNvPr id="23" name="îṣliḑê"/>
              <p:cNvSpPr txBox="1"/>
              <p:nvPr/>
            </p:nvSpPr>
            <p:spPr bwMode="auto">
              <a:xfrm>
                <a:off x="6724067" y="169921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2,000K</a:t>
                </a: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803318" y="3518400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56985" y="3154612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/06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91050" y="3070725"/>
            <a:ext cx="0" cy="106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28</a:t>
            </a:fld>
            <a:endParaRPr lang="zh-CN" altLang="en-US"/>
          </a:p>
        </p:txBody>
      </p:sp>
      <p:grpSp>
        <p:nvGrpSpPr>
          <p:cNvPr id="5" name="2064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3718" y="1208530"/>
            <a:ext cx="10724564" cy="4869780"/>
            <a:chOff x="733718" y="1208530"/>
            <a:chExt cx="10724564" cy="4869780"/>
          </a:xfrm>
        </p:grpSpPr>
        <p:grpSp>
          <p:nvGrpSpPr>
            <p:cNvPr id="6" name="îŝľïdé"/>
            <p:cNvGrpSpPr/>
            <p:nvPr/>
          </p:nvGrpSpPr>
          <p:grpSpPr>
            <a:xfrm>
              <a:off x="6823526" y="1326044"/>
              <a:ext cx="4634756" cy="4634755"/>
              <a:chOff x="6462702" y="1436129"/>
              <a:chExt cx="4337661" cy="4337661"/>
            </a:xfrm>
          </p:grpSpPr>
          <p:sp>
            <p:nvSpPr>
              <p:cNvPr id="31" name="ïṣļíḓè"/>
              <p:cNvSpPr/>
              <p:nvPr/>
            </p:nvSpPr>
            <p:spPr bwMode="auto">
              <a:xfrm>
                <a:off x="6533926" y="1436129"/>
                <a:ext cx="2785773" cy="1835782"/>
              </a:xfrm>
              <a:custGeom>
                <a:avLst/>
                <a:gdLst>
                  <a:gd name="T0" fmla="*/ 1250 w 1639"/>
                  <a:gd name="T1" fmla="*/ 0 h 1080"/>
                  <a:gd name="T2" fmla="*/ 1248 w 1639"/>
                  <a:gd name="T3" fmla="*/ 0 h 1080"/>
                  <a:gd name="T4" fmla="*/ 1239 w 1639"/>
                  <a:gd name="T5" fmla="*/ 0 h 1080"/>
                  <a:gd name="T6" fmla="*/ 1237 w 1639"/>
                  <a:gd name="T7" fmla="*/ 0 h 1080"/>
                  <a:gd name="T8" fmla="*/ 1234 w 1639"/>
                  <a:gd name="T9" fmla="*/ 0 h 1080"/>
                  <a:gd name="T10" fmla="*/ 918 w 1639"/>
                  <a:gd name="T11" fmla="*/ 40 h 1080"/>
                  <a:gd name="T12" fmla="*/ 68 w 1639"/>
                  <a:gd name="T13" fmla="*/ 756 h 1080"/>
                  <a:gd name="T14" fmla="*/ 0 w 1639"/>
                  <a:gd name="T15" fmla="*/ 952 h 1080"/>
                  <a:gd name="T16" fmla="*/ 358 w 1639"/>
                  <a:gd name="T17" fmla="*/ 793 h 1080"/>
                  <a:gd name="T18" fmla="*/ 799 w 1639"/>
                  <a:gd name="T19" fmla="*/ 1080 h 1080"/>
                  <a:gd name="T20" fmla="*/ 1041 w 1639"/>
                  <a:gd name="T21" fmla="*/ 840 h 1080"/>
                  <a:gd name="T22" fmla="*/ 1234 w 1639"/>
                  <a:gd name="T23" fmla="*/ 799 h 1080"/>
                  <a:gd name="T24" fmla="*/ 1248 w 1639"/>
                  <a:gd name="T25" fmla="*/ 800 h 1080"/>
                  <a:gd name="T26" fmla="*/ 1248 w 1639"/>
                  <a:gd name="T27" fmla="*/ 799 h 1080"/>
                  <a:gd name="T28" fmla="*/ 1639 w 1639"/>
                  <a:gd name="T29" fmla="*/ 400 h 1080"/>
                  <a:gd name="T30" fmla="*/ 1250 w 1639"/>
                  <a:gd name="T31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9" h="1080">
                    <a:moveTo>
                      <a:pt x="1250" y="0"/>
                    </a:moveTo>
                    <a:cubicBezTo>
                      <a:pt x="1249" y="0"/>
                      <a:pt x="1248" y="0"/>
                      <a:pt x="1248" y="0"/>
                    </a:cubicBezTo>
                    <a:cubicBezTo>
                      <a:pt x="1245" y="0"/>
                      <a:pt x="1242" y="0"/>
                      <a:pt x="1239" y="0"/>
                    </a:cubicBezTo>
                    <a:cubicBezTo>
                      <a:pt x="1239" y="0"/>
                      <a:pt x="1238" y="0"/>
                      <a:pt x="1237" y="0"/>
                    </a:cubicBezTo>
                    <a:cubicBezTo>
                      <a:pt x="1236" y="0"/>
                      <a:pt x="1235" y="0"/>
                      <a:pt x="1234" y="0"/>
                    </a:cubicBezTo>
                    <a:cubicBezTo>
                      <a:pt x="1125" y="0"/>
                      <a:pt x="1019" y="14"/>
                      <a:pt x="918" y="40"/>
                    </a:cubicBezTo>
                    <a:cubicBezTo>
                      <a:pt x="537" y="136"/>
                      <a:pt x="226" y="404"/>
                      <a:pt x="68" y="756"/>
                    </a:cubicBezTo>
                    <a:cubicBezTo>
                      <a:pt x="40" y="819"/>
                      <a:pt x="17" y="884"/>
                      <a:pt x="0" y="952"/>
                    </a:cubicBezTo>
                    <a:cubicBezTo>
                      <a:pt x="88" y="854"/>
                      <a:pt x="216" y="793"/>
                      <a:pt x="358" y="793"/>
                    </a:cubicBezTo>
                    <a:cubicBezTo>
                      <a:pt x="554" y="793"/>
                      <a:pt x="724" y="911"/>
                      <a:pt x="799" y="1080"/>
                    </a:cubicBezTo>
                    <a:cubicBezTo>
                      <a:pt x="847" y="973"/>
                      <a:pt x="934" y="887"/>
                      <a:pt x="1041" y="840"/>
                    </a:cubicBezTo>
                    <a:cubicBezTo>
                      <a:pt x="1100" y="814"/>
                      <a:pt x="1165" y="799"/>
                      <a:pt x="1234" y="799"/>
                    </a:cubicBezTo>
                    <a:cubicBezTo>
                      <a:pt x="1239" y="799"/>
                      <a:pt x="1243" y="799"/>
                      <a:pt x="1248" y="800"/>
                    </a:cubicBezTo>
                    <a:cubicBezTo>
                      <a:pt x="1248" y="799"/>
                      <a:pt x="1248" y="799"/>
                      <a:pt x="1248" y="799"/>
                    </a:cubicBezTo>
                    <a:cubicBezTo>
                      <a:pt x="1465" y="795"/>
                      <a:pt x="1639" y="618"/>
                      <a:pt x="1639" y="400"/>
                    </a:cubicBezTo>
                    <a:cubicBezTo>
                      <a:pt x="1639" y="182"/>
                      <a:pt x="1466" y="6"/>
                      <a:pt x="125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32" name="iŝlïďé"/>
              <p:cNvSpPr/>
              <p:nvPr/>
            </p:nvSpPr>
            <p:spPr bwMode="auto">
              <a:xfrm>
                <a:off x="8173089" y="1604660"/>
                <a:ext cx="1000150" cy="99914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3600" b="1" dirty="0"/>
                  <a:t>S</a:t>
                </a:r>
              </a:p>
            </p:txBody>
          </p:sp>
          <p:sp>
            <p:nvSpPr>
              <p:cNvPr id="33" name="íṥlïḑê"/>
              <p:cNvSpPr/>
              <p:nvPr/>
            </p:nvSpPr>
            <p:spPr bwMode="auto">
              <a:xfrm>
                <a:off x="7975466" y="3920955"/>
                <a:ext cx="2764707" cy="1852835"/>
              </a:xfrm>
              <a:custGeom>
                <a:avLst/>
                <a:gdLst>
                  <a:gd name="T0" fmla="*/ 1262 w 1627"/>
                  <a:gd name="T1" fmla="*/ 278 h 1090"/>
                  <a:gd name="T2" fmla="*/ 825 w 1627"/>
                  <a:gd name="T3" fmla="*/ 0 h 1090"/>
                  <a:gd name="T4" fmla="*/ 588 w 1627"/>
                  <a:gd name="T5" fmla="*/ 246 h 1090"/>
                  <a:gd name="T6" fmla="*/ 400 w 1627"/>
                  <a:gd name="T7" fmla="*/ 290 h 1090"/>
                  <a:gd name="T8" fmla="*/ 400 w 1627"/>
                  <a:gd name="T9" fmla="*/ 291 h 1090"/>
                  <a:gd name="T10" fmla="*/ 0 w 1627"/>
                  <a:gd name="T11" fmla="*/ 690 h 1090"/>
                  <a:gd name="T12" fmla="*/ 394 w 1627"/>
                  <a:gd name="T13" fmla="*/ 1090 h 1090"/>
                  <a:gd name="T14" fmla="*/ 400 w 1627"/>
                  <a:gd name="T15" fmla="*/ 1090 h 1090"/>
                  <a:gd name="T16" fmla="*/ 421 w 1627"/>
                  <a:gd name="T17" fmla="*/ 1089 h 1090"/>
                  <a:gd name="T18" fmla="*/ 729 w 1627"/>
                  <a:gd name="T19" fmla="*/ 1043 h 1090"/>
                  <a:gd name="T20" fmla="*/ 1560 w 1627"/>
                  <a:gd name="T21" fmla="*/ 315 h 1090"/>
                  <a:gd name="T22" fmla="*/ 1627 w 1627"/>
                  <a:gd name="T23" fmla="*/ 111 h 1090"/>
                  <a:gd name="T24" fmla="*/ 1262 w 1627"/>
                  <a:gd name="T25" fmla="*/ 278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7" h="1090">
                    <a:moveTo>
                      <a:pt x="1262" y="278"/>
                    </a:moveTo>
                    <a:cubicBezTo>
                      <a:pt x="1069" y="278"/>
                      <a:pt x="902" y="164"/>
                      <a:pt x="825" y="0"/>
                    </a:cubicBezTo>
                    <a:cubicBezTo>
                      <a:pt x="779" y="108"/>
                      <a:pt x="695" y="196"/>
                      <a:pt x="588" y="246"/>
                    </a:cubicBezTo>
                    <a:cubicBezTo>
                      <a:pt x="531" y="273"/>
                      <a:pt x="467" y="288"/>
                      <a:pt x="400" y="290"/>
                    </a:cubicBezTo>
                    <a:cubicBezTo>
                      <a:pt x="400" y="291"/>
                      <a:pt x="400" y="291"/>
                      <a:pt x="400" y="291"/>
                    </a:cubicBezTo>
                    <a:cubicBezTo>
                      <a:pt x="179" y="291"/>
                      <a:pt x="0" y="470"/>
                      <a:pt x="0" y="690"/>
                    </a:cubicBezTo>
                    <a:cubicBezTo>
                      <a:pt x="0" y="909"/>
                      <a:pt x="176" y="1087"/>
                      <a:pt x="394" y="1090"/>
                    </a:cubicBezTo>
                    <a:cubicBezTo>
                      <a:pt x="396" y="1090"/>
                      <a:pt x="398" y="1090"/>
                      <a:pt x="400" y="1090"/>
                    </a:cubicBezTo>
                    <a:cubicBezTo>
                      <a:pt x="407" y="1090"/>
                      <a:pt x="414" y="1090"/>
                      <a:pt x="421" y="1089"/>
                    </a:cubicBezTo>
                    <a:cubicBezTo>
                      <a:pt x="528" y="1086"/>
                      <a:pt x="631" y="1071"/>
                      <a:pt x="729" y="1043"/>
                    </a:cubicBezTo>
                    <a:cubicBezTo>
                      <a:pt x="1104" y="939"/>
                      <a:pt x="1409" y="668"/>
                      <a:pt x="1560" y="315"/>
                    </a:cubicBezTo>
                    <a:cubicBezTo>
                      <a:pt x="1588" y="250"/>
                      <a:pt x="1610" y="182"/>
                      <a:pt x="1627" y="111"/>
                    </a:cubicBezTo>
                    <a:cubicBezTo>
                      <a:pt x="1539" y="213"/>
                      <a:pt x="1408" y="278"/>
                      <a:pt x="1262" y="27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34" name="íṥlïḑé"/>
              <p:cNvSpPr/>
              <p:nvPr/>
            </p:nvSpPr>
            <p:spPr bwMode="auto">
              <a:xfrm>
                <a:off x="8126943" y="4625173"/>
                <a:ext cx="999147" cy="99914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3200" b="1" dirty="0"/>
                  <a:t>O</a:t>
                </a:r>
              </a:p>
            </p:txBody>
          </p:sp>
          <p:sp>
            <p:nvSpPr>
              <p:cNvPr id="35" name="îšľídê"/>
              <p:cNvSpPr/>
              <p:nvPr/>
            </p:nvSpPr>
            <p:spPr bwMode="auto">
              <a:xfrm>
                <a:off x="6462702" y="2924817"/>
                <a:ext cx="1847820" cy="2785773"/>
              </a:xfrm>
              <a:custGeom>
                <a:avLst/>
                <a:gdLst>
                  <a:gd name="T0" fmla="*/ 807 w 1087"/>
                  <a:gd name="T1" fmla="*/ 1276 h 1639"/>
                  <a:gd name="T2" fmla="*/ 1087 w 1087"/>
                  <a:gd name="T3" fmla="*/ 838 h 1639"/>
                  <a:gd name="T4" fmla="*/ 841 w 1087"/>
                  <a:gd name="T5" fmla="*/ 596 h 1639"/>
                  <a:gd name="T6" fmla="*/ 799 w 1087"/>
                  <a:gd name="T7" fmla="*/ 400 h 1639"/>
                  <a:gd name="T8" fmla="*/ 799 w 1087"/>
                  <a:gd name="T9" fmla="*/ 400 h 1639"/>
                  <a:gd name="T10" fmla="*/ 400 w 1087"/>
                  <a:gd name="T11" fmla="*/ 0 h 1639"/>
                  <a:gd name="T12" fmla="*/ 0 w 1087"/>
                  <a:gd name="T13" fmla="*/ 400 h 1639"/>
                  <a:gd name="T14" fmla="*/ 0 w 1087"/>
                  <a:gd name="T15" fmla="*/ 400 h 1639"/>
                  <a:gd name="T16" fmla="*/ 42 w 1087"/>
                  <a:gd name="T17" fmla="*/ 724 h 1639"/>
                  <a:gd name="T18" fmla="*/ 671 w 1087"/>
                  <a:gd name="T19" fmla="*/ 1524 h 1639"/>
                  <a:gd name="T20" fmla="*/ 971 w 1087"/>
                  <a:gd name="T21" fmla="*/ 1639 h 1639"/>
                  <a:gd name="T22" fmla="*/ 807 w 1087"/>
                  <a:gd name="T23" fmla="*/ 1276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7" h="1639">
                    <a:moveTo>
                      <a:pt x="807" y="1276"/>
                    </a:moveTo>
                    <a:cubicBezTo>
                      <a:pt x="807" y="1082"/>
                      <a:pt x="922" y="915"/>
                      <a:pt x="1087" y="838"/>
                    </a:cubicBezTo>
                    <a:cubicBezTo>
                      <a:pt x="978" y="791"/>
                      <a:pt x="890" y="704"/>
                      <a:pt x="841" y="596"/>
                    </a:cubicBezTo>
                    <a:cubicBezTo>
                      <a:pt x="814" y="536"/>
                      <a:pt x="799" y="470"/>
                      <a:pt x="799" y="400"/>
                    </a:cubicBezTo>
                    <a:cubicBezTo>
                      <a:pt x="799" y="400"/>
                      <a:pt x="799" y="400"/>
                      <a:pt x="799" y="400"/>
                    </a:cubicBezTo>
                    <a:cubicBezTo>
                      <a:pt x="799" y="179"/>
                      <a:pt x="620" y="0"/>
                      <a:pt x="400" y="0"/>
                    </a:cubicBezTo>
                    <a:cubicBezTo>
                      <a:pt x="179" y="0"/>
                      <a:pt x="0" y="179"/>
                      <a:pt x="0" y="400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0" y="512"/>
                      <a:pt x="15" y="620"/>
                      <a:pt x="42" y="724"/>
                    </a:cubicBezTo>
                    <a:cubicBezTo>
                      <a:pt x="132" y="1070"/>
                      <a:pt x="364" y="1358"/>
                      <a:pt x="671" y="1524"/>
                    </a:cubicBezTo>
                    <a:cubicBezTo>
                      <a:pt x="765" y="1575"/>
                      <a:pt x="866" y="1613"/>
                      <a:pt x="971" y="1639"/>
                    </a:cubicBezTo>
                    <a:cubicBezTo>
                      <a:pt x="871" y="1551"/>
                      <a:pt x="807" y="1421"/>
                      <a:pt x="807" y="127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36" name="îṩļiḑé"/>
              <p:cNvSpPr/>
              <p:nvPr/>
            </p:nvSpPr>
            <p:spPr bwMode="auto">
              <a:xfrm>
                <a:off x="6636249" y="3073285"/>
                <a:ext cx="1001153" cy="99914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3200" b="1" dirty="0"/>
                  <a:t>T</a:t>
                </a:r>
              </a:p>
            </p:txBody>
          </p:sp>
          <p:sp>
            <p:nvSpPr>
              <p:cNvPr id="37" name="ïś1íḋè"/>
              <p:cNvSpPr/>
              <p:nvPr/>
            </p:nvSpPr>
            <p:spPr bwMode="auto">
              <a:xfrm>
                <a:off x="8967591" y="1511366"/>
                <a:ext cx="1832772" cy="2739628"/>
              </a:xfrm>
              <a:custGeom>
                <a:avLst/>
                <a:gdLst>
                  <a:gd name="T0" fmla="*/ 1077 w 1078"/>
                  <a:gd name="T1" fmla="*/ 1189 h 1612"/>
                  <a:gd name="T2" fmla="*/ 1029 w 1078"/>
                  <a:gd name="T3" fmla="*/ 881 h 1612"/>
                  <a:gd name="T4" fmla="*/ 451 w 1078"/>
                  <a:gd name="T5" fmla="*/ 133 h 1612"/>
                  <a:gd name="T6" fmla="*/ 133 w 1078"/>
                  <a:gd name="T7" fmla="*/ 0 h 1612"/>
                  <a:gd name="T8" fmla="*/ 290 w 1078"/>
                  <a:gd name="T9" fmla="*/ 356 h 1612"/>
                  <a:gd name="T10" fmla="*/ 0 w 1078"/>
                  <a:gd name="T11" fmla="*/ 798 h 1612"/>
                  <a:gd name="T12" fmla="*/ 23 w 1078"/>
                  <a:gd name="T13" fmla="*/ 809 h 1612"/>
                  <a:gd name="T14" fmla="*/ 233 w 1078"/>
                  <a:gd name="T15" fmla="*/ 1027 h 1612"/>
                  <a:gd name="T16" fmla="*/ 278 w 1078"/>
                  <a:gd name="T17" fmla="*/ 1213 h 1612"/>
                  <a:gd name="T18" fmla="*/ 279 w 1078"/>
                  <a:gd name="T19" fmla="*/ 1213 h 1612"/>
                  <a:gd name="T20" fmla="*/ 678 w 1078"/>
                  <a:gd name="T21" fmla="*/ 1612 h 1612"/>
                  <a:gd name="T22" fmla="*/ 1078 w 1078"/>
                  <a:gd name="T23" fmla="*/ 1221 h 1612"/>
                  <a:gd name="T24" fmla="*/ 1078 w 1078"/>
                  <a:gd name="T25" fmla="*/ 1213 h 1612"/>
                  <a:gd name="T26" fmla="*/ 1077 w 1078"/>
                  <a:gd name="T27" fmla="*/ 1189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8" h="1612">
                    <a:moveTo>
                      <a:pt x="1077" y="1189"/>
                    </a:moveTo>
                    <a:cubicBezTo>
                      <a:pt x="1074" y="1083"/>
                      <a:pt x="1057" y="980"/>
                      <a:pt x="1029" y="881"/>
                    </a:cubicBezTo>
                    <a:cubicBezTo>
                      <a:pt x="939" y="564"/>
                      <a:pt x="729" y="297"/>
                      <a:pt x="451" y="133"/>
                    </a:cubicBezTo>
                    <a:cubicBezTo>
                      <a:pt x="353" y="75"/>
                      <a:pt x="246" y="30"/>
                      <a:pt x="133" y="0"/>
                    </a:cubicBezTo>
                    <a:cubicBezTo>
                      <a:pt x="230" y="88"/>
                      <a:pt x="290" y="215"/>
                      <a:pt x="290" y="356"/>
                    </a:cubicBezTo>
                    <a:cubicBezTo>
                      <a:pt x="290" y="553"/>
                      <a:pt x="171" y="724"/>
                      <a:pt x="0" y="798"/>
                    </a:cubicBezTo>
                    <a:cubicBezTo>
                      <a:pt x="8" y="802"/>
                      <a:pt x="15" y="805"/>
                      <a:pt x="23" y="809"/>
                    </a:cubicBezTo>
                    <a:cubicBezTo>
                      <a:pt x="114" y="857"/>
                      <a:pt x="188" y="934"/>
                      <a:pt x="233" y="1027"/>
                    </a:cubicBezTo>
                    <a:cubicBezTo>
                      <a:pt x="260" y="1084"/>
                      <a:pt x="276" y="1146"/>
                      <a:pt x="278" y="1213"/>
                    </a:cubicBezTo>
                    <a:cubicBezTo>
                      <a:pt x="279" y="1213"/>
                      <a:pt x="279" y="1213"/>
                      <a:pt x="279" y="1213"/>
                    </a:cubicBezTo>
                    <a:cubicBezTo>
                      <a:pt x="279" y="1434"/>
                      <a:pt x="458" y="1612"/>
                      <a:pt x="678" y="1612"/>
                    </a:cubicBezTo>
                    <a:cubicBezTo>
                      <a:pt x="896" y="1612"/>
                      <a:pt x="1074" y="1438"/>
                      <a:pt x="1078" y="1221"/>
                    </a:cubicBezTo>
                    <a:cubicBezTo>
                      <a:pt x="1078" y="1218"/>
                      <a:pt x="1078" y="1215"/>
                      <a:pt x="1078" y="1213"/>
                    </a:cubicBezTo>
                    <a:cubicBezTo>
                      <a:pt x="1078" y="1205"/>
                      <a:pt x="1078" y="1197"/>
                      <a:pt x="1077" y="118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38" name="íṣľíďê"/>
              <p:cNvSpPr/>
              <p:nvPr/>
            </p:nvSpPr>
            <p:spPr bwMode="auto">
              <a:xfrm>
                <a:off x="9630679" y="3105386"/>
                <a:ext cx="1001153" cy="99914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/>
              <a:p>
                <a:pPr algn="ctr"/>
                <a:r>
                  <a:rPr lang="en-US" sz="3600" b="1" dirty="0"/>
                  <a:t>W</a:t>
                </a:r>
              </a:p>
            </p:txBody>
          </p:sp>
        </p:grpSp>
        <p:grpSp>
          <p:nvGrpSpPr>
            <p:cNvPr id="7" name="îślíḓé"/>
            <p:cNvGrpSpPr/>
            <p:nvPr/>
          </p:nvGrpSpPr>
          <p:grpSpPr>
            <a:xfrm>
              <a:off x="733718" y="1208530"/>
              <a:ext cx="5369903" cy="1033163"/>
              <a:chOff x="733718" y="1195559"/>
              <a:chExt cx="5369903" cy="1033163"/>
            </a:xfrm>
          </p:grpSpPr>
          <p:sp>
            <p:nvSpPr>
              <p:cNvPr id="27" name="îṥļíḑè"/>
              <p:cNvSpPr/>
              <p:nvPr/>
            </p:nvSpPr>
            <p:spPr bwMode="auto">
              <a:xfrm>
                <a:off x="733718" y="1283300"/>
                <a:ext cx="806582" cy="8057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grpSp>
            <p:nvGrpSpPr>
              <p:cNvPr id="28" name="i$ľidé"/>
              <p:cNvGrpSpPr/>
              <p:nvPr/>
            </p:nvGrpSpPr>
            <p:grpSpPr>
              <a:xfrm>
                <a:off x="1717332" y="1195559"/>
                <a:ext cx="4386289" cy="1033163"/>
                <a:chOff x="1717332" y="1130242"/>
                <a:chExt cx="4386289" cy="1033163"/>
              </a:xfrm>
            </p:grpSpPr>
            <p:sp>
              <p:nvSpPr>
                <p:cNvPr id="29" name="iš1iḓê"/>
                <p:cNvSpPr/>
                <p:nvPr/>
              </p:nvSpPr>
              <p:spPr bwMode="auto">
                <a:xfrm>
                  <a:off x="1717332" y="1517841"/>
                  <a:ext cx="4386289" cy="645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0" name="iŝļíḍè"/>
                <p:cNvSpPr txBox="1"/>
                <p:nvPr/>
              </p:nvSpPr>
              <p:spPr bwMode="auto">
                <a:xfrm>
                  <a:off x="1717332" y="1130242"/>
                  <a:ext cx="4386289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grpSp>
          <p:nvGrpSpPr>
            <p:cNvPr id="8" name="îṣḻidê"/>
            <p:cNvGrpSpPr/>
            <p:nvPr/>
          </p:nvGrpSpPr>
          <p:grpSpPr>
            <a:xfrm>
              <a:off x="733718" y="2487403"/>
              <a:ext cx="5370711" cy="1033163"/>
              <a:chOff x="733718" y="2496057"/>
              <a:chExt cx="5370711" cy="1033163"/>
            </a:xfrm>
          </p:grpSpPr>
          <p:sp>
            <p:nvSpPr>
              <p:cNvPr id="23" name="iṡḻîdè"/>
              <p:cNvSpPr/>
              <p:nvPr/>
            </p:nvSpPr>
            <p:spPr bwMode="auto">
              <a:xfrm>
                <a:off x="733718" y="2583798"/>
                <a:ext cx="807390" cy="8057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grpSp>
            <p:nvGrpSpPr>
              <p:cNvPr id="24" name="îṧ1ïḋè"/>
              <p:cNvGrpSpPr/>
              <p:nvPr/>
            </p:nvGrpSpPr>
            <p:grpSpPr>
              <a:xfrm>
                <a:off x="1718140" y="2496057"/>
                <a:ext cx="4386289" cy="1033163"/>
                <a:chOff x="1718140" y="2430740"/>
                <a:chExt cx="4386289" cy="1033163"/>
              </a:xfrm>
            </p:grpSpPr>
            <p:sp>
              <p:nvSpPr>
                <p:cNvPr id="25" name="ïṧľïḑê"/>
                <p:cNvSpPr/>
                <p:nvPr/>
              </p:nvSpPr>
              <p:spPr bwMode="auto">
                <a:xfrm>
                  <a:off x="1718140" y="2818339"/>
                  <a:ext cx="4386289" cy="645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26" name="iṩḻîḓé"/>
                <p:cNvSpPr txBox="1"/>
                <p:nvPr/>
              </p:nvSpPr>
              <p:spPr bwMode="auto">
                <a:xfrm>
                  <a:off x="1718140" y="2430740"/>
                  <a:ext cx="4386289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grpSp>
          <p:nvGrpSpPr>
            <p:cNvPr id="9" name="íṥlíḍê"/>
            <p:cNvGrpSpPr/>
            <p:nvPr/>
          </p:nvGrpSpPr>
          <p:grpSpPr>
            <a:xfrm>
              <a:off x="733718" y="3766276"/>
              <a:ext cx="5369093" cy="1033163"/>
              <a:chOff x="733718" y="3796555"/>
              <a:chExt cx="5369093" cy="1033163"/>
            </a:xfrm>
          </p:grpSpPr>
          <p:sp>
            <p:nvSpPr>
              <p:cNvPr id="19" name="íSḻidé"/>
              <p:cNvSpPr/>
              <p:nvPr/>
            </p:nvSpPr>
            <p:spPr bwMode="auto">
              <a:xfrm>
                <a:off x="733718" y="3884296"/>
                <a:ext cx="805772" cy="8057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grpSp>
            <p:nvGrpSpPr>
              <p:cNvPr id="20" name="íślîḋé"/>
              <p:cNvGrpSpPr/>
              <p:nvPr/>
            </p:nvGrpSpPr>
            <p:grpSpPr>
              <a:xfrm>
                <a:off x="1716522" y="3796555"/>
                <a:ext cx="4386289" cy="1033163"/>
                <a:chOff x="1716522" y="3731238"/>
                <a:chExt cx="4386289" cy="1033163"/>
              </a:xfrm>
            </p:grpSpPr>
            <p:sp>
              <p:nvSpPr>
                <p:cNvPr id="21" name="îṧļiḍé"/>
                <p:cNvSpPr/>
                <p:nvPr/>
              </p:nvSpPr>
              <p:spPr bwMode="auto">
                <a:xfrm>
                  <a:off x="1716522" y="4118837"/>
                  <a:ext cx="4386289" cy="645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22" name="ïşlïḋé"/>
                <p:cNvSpPr txBox="1"/>
                <p:nvPr/>
              </p:nvSpPr>
              <p:spPr bwMode="auto">
                <a:xfrm>
                  <a:off x="1716522" y="3731238"/>
                  <a:ext cx="4386289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grpSp>
          <p:nvGrpSpPr>
            <p:cNvPr id="10" name="iṥḷíďé"/>
            <p:cNvGrpSpPr/>
            <p:nvPr/>
          </p:nvGrpSpPr>
          <p:grpSpPr>
            <a:xfrm>
              <a:off x="733718" y="5045147"/>
              <a:ext cx="5370711" cy="1033163"/>
              <a:chOff x="733718" y="5097053"/>
              <a:chExt cx="5370711" cy="1033163"/>
            </a:xfrm>
          </p:grpSpPr>
          <p:sp>
            <p:nvSpPr>
              <p:cNvPr id="15" name="ïsľiḑé"/>
              <p:cNvSpPr/>
              <p:nvPr/>
            </p:nvSpPr>
            <p:spPr bwMode="auto">
              <a:xfrm>
                <a:off x="733718" y="5184794"/>
                <a:ext cx="807390" cy="8057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T</a:t>
                </a:r>
              </a:p>
            </p:txBody>
          </p:sp>
          <p:grpSp>
            <p:nvGrpSpPr>
              <p:cNvPr id="16" name="ïṡḷîḓe"/>
              <p:cNvGrpSpPr/>
              <p:nvPr/>
            </p:nvGrpSpPr>
            <p:grpSpPr>
              <a:xfrm>
                <a:off x="1718140" y="5097053"/>
                <a:ext cx="4386289" cy="1033163"/>
                <a:chOff x="1718140" y="5031736"/>
                <a:chExt cx="4386289" cy="1033163"/>
              </a:xfrm>
            </p:grpSpPr>
            <p:sp>
              <p:nvSpPr>
                <p:cNvPr id="17" name="iśliďè"/>
                <p:cNvSpPr/>
                <p:nvPr/>
              </p:nvSpPr>
              <p:spPr bwMode="auto">
                <a:xfrm>
                  <a:off x="1718140" y="5419335"/>
                  <a:ext cx="4386289" cy="645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18" name="ïṥḻïďè"/>
                <p:cNvSpPr txBox="1"/>
                <p:nvPr/>
              </p:nvSpPr>
              <p:spPr bwMode="auto">
                <a:xfrm>
                  <a:off x="1718140" y="5031736"/>
                  <a:ext cx="4386289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cxnSp>
          <p:nvCxnSpPr>
            <p:cNvPr id="11" name="直接连接符 10"/>
            <p:cNvCxnSpPr/>
            <p:nvPr/>
          </p:nvCxnSpPr>
          <p:spPr>
            <a:xfrm>
              <a:off x="1800808" y="2364548"/>
              <a:ext cx="353630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00808" y="3643421"/>
              <a:ext cx="353630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800808" y="4922294"/>
              <a:ext cx="353630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šľíďe"/>
            <p:cNvSpPr txBox="1"/>
            <p:nvPr/>
          </p:nvSpPr>
          <p:spPr bwMode="auto">
            <a:xfrm>
              <a:off x="8253398" y="3349843"/>
              <a:ext cx="1775012" cy="58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accent1"/>
                  </a:solidFill>
                </a:rPr>
                <a:t>Text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29</a:t>
            </a:fld>
            <a:endParaRPr lang="zh-CN" altLang="en-US"/>
          </a:p>
        </p:txBody>
      </p:sp>
      <p:grpSp>
        <p:nvGrpSpPr>
          <p:cNvPr id="5" name="2064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59263" y="1841701"/>
            <a:ext cx="10759637" cy="3619680"/>
            <a:chOff x="759264" y="1841702"/>
            <a:chExt cx="10759636" cy="3619680"/>
          </a:xfrm>
        </p:grpSpPr>
        <p:grpSp>
          <p:nvGrpSpPr>
            <p:cNvPr id="6" name="ïṣḷïḍè"/>
            <p:cNvGrpSpPr/>
            <p:nvPr/>
          </p:nvGrpSpPr>
          <p:grpSpPr>
            <a:xfrm rot="2413841">
              <a:off x="759264" y="1841702"/>
              <a:ext cx="3490642" cy="3619680"/>
              <a:chOff x="4673129" y="1705913"/>
              <a:chExt cx="3490642" cy="3619680"/>
            </a:xfrm>
          </p:grpSpPr>
          <p:grpSp>
            <p:nvGrpSpPr>
              <p:cNvPr id="32" name="ísliḍé"/>
              <p:cNvGrpSpPr/>
              <p:nvPr/>
            </p:nvGrpSpPr>
            <p:grpSpPr>
              <a:xfrm>
                <a:off x="4673129" y="1705913"/>
                <a:ext cx="3490642" cy="3446175"/>
                <a:chOff x="608737" y="1580962"/>
                <a:chExt cx="3490642" cy="3446175"/>
              </a:xfrm>
              <a:solidFill>
                <a:schemeClr val="accent1"/>
              </a:solidFill>
            </p:grpSpPr>
            <p:sp>
              <p:nvSpPr>
                <p:cNvPr id="47" name="íṥļîḋe"/>
                <p:cNvSpPr/>
                <p:nvPr/>
              </p:nvSpPr>
              <p:spPr bwMode="auto">
                <a:xfrm>
                  <a:off x="2838746" y="2414714"/>
                  <a:ext cx="249014" cy="153410"/>
                </a:xfrm>
                <a:custGeom>
                  <a:avLst/>
                  <a:gdLst>
                    <a:gd name="T0" fmla="*/ 4 w 47"/>
                    <a:gd name="T1" fmla="*/ 19 h 29"/>
                    <a:gd name="T2" fmla="*/ 47 w 47"/>
                    <a:gd name="T3" fmla="*/ 29 h 29"/>
                    <a:gd name="T4" fmla="*/ 40 w 47"/>
                    <a:gd name="T5" fmla="*/ 7 h 29"/>
                    <a:gd name="T6" fmla="*/ 0 w 47"/>
                    <a:gd name="T7" fmla="*/ 0 h 29"/>
                    <a:gd name="T8" fmla="*/ 4 w 47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9">
                      <a:moveTo>
                        <a:pt x="4" y="19"/>
                      </a:moveTo>
                      <a:cubicBezTo>
                        <a:pt x="19" y="22"/>
                        <a:pt x="34" y="25"/>
                        <a:pt x="47" y="29"/>
                      </a:cubicBezTo>
                      <a:cubicBezTo>
                        <a:pt x="45" y="22"/>
                        <a:pt x="43" y="14"/>
                        <a:pt x="40" y="7"/>
                      </a:cubicBezTo>
                      <a:cubicBezTo>
                        <a:pt x="27" y="4"/>
                        <a:pt x="14" y="2"/>
                        <a:pt x="0" y="0"/>
                      </a:cubicBezTo>
                      <a:cubicBezTo>
                        <a:pt x="1" y="6"/>
                        <a:pt x="3" y="12"/>
                        <a:pt x="4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îš1ïde"/>
                <p:cNvSpPr/>
                <p:nvPr/>
              </p:nvSpPr>
              <p:spPr bwMode="auto">
                <a:xfrm>
                  <a:off x="608737" y="2414714"/>
                  <a:ext cx="1260633" cy="1667504"/>
                </a:xfrm>
                <a:custGeom>
                  <a:avLst/>
                  <a:gdLst>
                    <a:gd name="T0" fmla="*/ 141 w 239"/>
                    <a:gd name="T1" fmla="*/ 296 h 316"/>
                    <a:gd name="T2" fmla="*/ 33 w 239"/>
                    <a:gd name="T3" fmla="*/ 172 h 316"/>
                    <a:gd name="T4" fmla="*/ 235 w 239"/>
                    <a:gd name="T5" fmla="*/ 19 h 316"/>
                    <a:gd name="T6" fmla="*/ 239 w 239"/>
                    <a:gd name="T7" fmla="*/ 0 h 316"/>
                    <a:gd name="T8" fmla="*/ 0 w 239"/>
                    <a:gd name="T9" fmla="*/ 172 h 316"/>
                    <a:gd name="T10" fmla="*/ 134 w 239"/>
                    <a:gd name="T11" fmla="*/ 316 h 316"/>
                    <a:gd name="T12" fmla="*/ 141 w 239"/>
                    <a:gd name="T13" fmla="*/ 296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316">
                      <a:moveTo>
                        <a:pt x="141" y="296"/>
                      </a:moveTo>
                      <a:cubicBezTo>
                        <a:pt x="75" y="267"/>
                        <a:pt x="33" y="222"/>
                        <a:pt x="33" y="172"/>
                      </a:cubicBezTo>
                      <a:cubicBezTo>
                        <a:pt x="33" y="101"/>
                        <a:pt x="117" y="41"/>
                        <a:pt x="235" y="19"/>
                      </a:cubicBezTo>
                      <a:cubicBezTo>
                        <a:pt x="236" y="12"/>
                        <a:pt x="238" y="6"/>
                        <a:pt x="239" y="0"/>
                      </a:cubicBezTo>
                      <a:cubicBezTo>
                        <a:pt x="101" y="21"/>
                        <a:pt x="0" y="90"/>
                        <a:pt x="0" y="172"/>
                      </a:cubicBezTo>
                      <a:cubicBezTo>
                        <a:pt x="0" y="231"/>
                        <a:pt x="52" y="284"/>
                        <a:pt x="134" y="316"/>
                      </a:cubicBezTo>
                      <a:cubicBezTo>
                        <a:pt x="136" y="310"/>
                        <a:pt x="138" y="303"/>
                        <a:pt x="141" y="2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íṧḷîďê"/>
                <p:cNvSpPr/>
                <p:nvPr/>
              </p:nvSpPr>
              <p:spPr bwMode="auto">
                <a:xfrm>
                  <a:off x="3203373" y="2494754"/>
                  <a:ext cx="896006" cy="1587464"/>
                </a:xfrm>
                <a:custGeom>
                  <a:avLst/>
                  <a:gdLst>
                    <a:gd name="T0" fmla="*/ 0 w 170"/>
                    <a:gd name="T1" fmla="*/ 0 h 301"/>
                    <a:gd name="T2" fmla="*/ 6 w 170"/>
                    <a:gd name="T3" fmla="*/ 23 h 301"/>
                    <a:gd name="T4" fmla="*/ 137 w 170"/>
                    <a:gd name="T5" fmla="*/ 157 h 301"/>
                    <a:gd name="T6" fmla="*/ 29 w 170"/>
                    <a:gd name="T7" fmla="*/ 281 h 301"/>
                    <a:gd name="T8" fmla="*/ 36 w 170"/>
                    <a:gd name="T9" fmla="*/ 301 h 301"/>
                    <a:gd name="T10" fmla="*/ 170 w 170"/>
                    <a:gd name="T11" fmla="*/ 157 h 301"/>
                    <a:gd name="T12" fmla="*/ 0 w 170"/>
                    <a:gd name="T13" fmla="*/ 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0" h="301">
                      <a:moveTo>
                        <a:pt x="0" y="0"/>
                      </a:moveTo>
                      <a:cubicBezTo>
                        <a:pt x="2" y="8"/>
                        <a:pt x="4" y="15"/>
                        <a:pt x="6" y="23"/>
                      </a:cubicBezTo>
                      <a:cubicBezTo>
                        <a:pt x="85" y="52"/>
                        <a:pt x="137" y="101"/>
                        <a:pt x="137" y="157"/>
                      </a:cubicBezTo>
                      <a:cubicBezTo>
                        <a:pt x="137" y="207"/>
                        <a:pt x="95" y="252"/>
                        <a:pt x="29" y="281"/>
                      </a:cubicBezTo>
                      <a:cubicBezTo>
                        <a:pt x="32" y="288"/>
                        <a:pt x="34" y="295"/>
                        <a:pt x="36" y="301"/>
                      </a:cubicBezTo>
                      <a:cubicBezTo>
                        <a:pt x="118" y="269"/>
                        <a:pt x="170" y="216"/>
                        <a:pt x="170" y="157"/>
                      </a:cubicBezTo>
                      <a:cubicBezTo>
                        <a:pt x="170" y="90"/>
                        <a:pt x="102" y="3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íşlídé"/>
                <p:cNvSpPr/>
                <p:nvPr/>
              </p:nvSpPr>
              <p:spPr bwMode="auto">
                <a:xfrm>
                  <a:off x="1524753" y="1580962"/>
                  <a:ext cx="749265" cy="891559"/>
                </a:xfrm>
                <a:custGeom>
                  <a:avLst/>
                  <a:gdLst>
                    <a:gd name="T0" fmla="*/ 110 w 142"/>
                    <a:gd name="T1" fmla="*/ 45 h 169"/>
                    <a:gd name="T2" fmla="*/ 142 w 142"/>
                    <a:gd name="T3" fmla="*/ 0 h 169"/>
                    <a:gd name="T4" fmla="*/ 0 w 142"/>
                    <a:gd name="T5" fmla="*/ 169 h 169"/>
                    <a:gd name="T6" fmla="*/ 23 w 142"/>
                    <a:gd name="T7" fmla="*/ 163 h 169"/>
                    <a:gd name="T8" fmla="*/ 110 w 142"/>
                    <a:gd name="T9" fmla="*/ 4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169">
                      <a:moveTo>
                        <a:pt x="110" y="45"/>
                      </a:moveTo>
                      <a:cubicBezTo>
                        <a:pt x="122" y="24"/>
                        <a:pt x="133" y="10"/>
                        <a:pt x="142" y="0"/>
                      </a:cubicBezTo>
                      <a:cubicBezTo>
                        <a:pt x="81" y="9"/>
                        <a:pt x="28" y="75"/>
                        <a:pt x="0" y="169"/>
                      </a:cubicBezTo>
                      <a:cubicBezTo>
                        <a:pt x="8" y="167"/>
                        <a:pt x="15" y="165"/>
                        <a:pt x="23" y="163"/>
                      </a:cubicBezTo>
                      <a:cubicBezTo>
                        <a:pt x="44" y="107"/>
                        <a:pt x="74" y="65"/>
                        <a:pt x="110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iśḻíďê"/>
                <p:cNvSpPr/>
                <p:nvPr/>
              </p:nvSpPr>
              <p:spPr bwMode="auto">
                <a:xfrm>
                  <a:off x="1604793" y="4266755"/>
                  <a:ext cx="533601" cy="760382"/>
                </a:xfrm>
                <a:custGeom>
                  <a:avLst/>
                  <a:gdLst>
                    <a:gd name="T0" fmla="*/ 64 w 101"/>
                    <a:gd name="T1" fmla="*/ 82 h 144"/>
                    <a:gd name="T2" fmla="*/ 13 w 101"/>
                    <a:gd name="T3" fmla="*/ 0 h 144"/>
                    <a:gd name="T4" fmla="*/ 0 w 101"/>
                    <a:gd name="T5" fmla="*/ 23 h 144"/>
                    <a:gd name="T6" fmla="*/ 101 w 101"/>
                    <a:gd name="T7" fmla="*/ 144 h 144"/>
                    <a:gd name="T8" fmla="*/ 92 w 101"/>
                    <a:gd name="T9" fmla="*/ 123 h 144"/>
                    <a:gd name="T10" fmla="*/ 64 w 101"/>
                    <a:gd name="T11" fmla="*/ 8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1" h="144">
                      <a:moveTo>
                        <a:pt x="64" y="82"/>
                      </a:moveTo>
                      <a:cubicBezTo>
                        <a:pt x="44" y="62"/>
                        <a:pt x="26" y="34"/>
                        <a:pt x="13" y="0"/>
                      </a:cubicBezTo>
                      <a:cubicBezTo>
                        <a:pt x="6" y="6"/>
                        <a:pt x="2" y="13"/>
                        <a:pt x="0" y="23"/>
                      </a:cubicBezTo>
                      <a:cubicBezTo>
                        <a:pt x="24" y="83"/>
                        <a:pt x="60" y="126"/>
                        <a:pt x="101" y="144"/>
                      </a:cubicBezTo>
                      <a:cubicBezTo>
                        <a:pt x="98" y="137"/>
                        <a:pt x="94" y="130"/>
                        <a:pt x="92" y="123"/>
                      </a:cubicBezTo>
                      <a:cubicBezTo>
                        <a:pt x="79" y="113"/>
                        <a:pt x="69" y="99"/>
                        <a:pt x="64" y="8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îṣḷidê"/>
                <p:cNvSpPr/>
                <p:nvPr/>
              </p:nvSpPr>
              <p:spPr bwMode="auto">
                <a:xfrm>
                  <a:off x="1404692" y="2590357"/>
                  <a:ext cx="195654" cy="1207273"/>
                </a:xfrm>
                <a:custGeom>
                  <a:avLst/>
                  <a:gdLst>
                    <a:gd name="T0" fmla="*/ 23 w 37"/>
                    <a:gd name="T1" fmla="*/ 208 h 229"/>
                    <a:gd name="T2" fmla="*/ 18 w 37"/>
                    <a:gd name="T3" fmla="*/ 139 h 229"/>
                    <a:gd name="T4" fmla="*/ 37 w 37"/>
                    <a:gd name="T5" fmla="*/ 0 h 229"/>
                    <a:gd name="T6" fmla="*/ 15 w 37"/>
                    <a:gd name="T7" fmla="*/ 7 h 229"/>
                    <a:gd name="T8" fmla="*/ 0 w 37"/>
                    <a:gd name="T9" fmla="*/ 139 h 229"/>
                    <a:gd name="T10" fmla="*/ 7 w 37"/>
                    <a:gd name="T11" fmla="*/ 229 h 229"/>
                    <a:gd name="T12" fmla="*/ 23 w 37"/>
                    <a:gd name="T13" fmla="*/ 208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9">
                      <a:moveTo>
                        <a:pt x="23" y="208"/>
                      </a:moveTo>
                      <a:cubicBezTo>
                        <a:pt x="20" y="186"/>
                        <a:pt x="18" y="163"/>
                        <a:pt x="18" y="139"/>
                      </a:cubicBezTo>
                      <a:cubicBezTo>
                        <a:pt x="18" y="89"/>
                        <a:pt x="25" y="41"/>
                        <a:pt x="37" y="0"/>
                      </a:cubicBezTo>
                      <a:cubicBezTo>
                        <a:pt x="30" y="2"/>
                        <a:pt x="22" y="4"/>
                        <a:pt x="15" y="7"/>
                      </a:cubicBezTo>
                      <a:cubicBezTo>
                        <a:pt x="6" y="48"/>
                        <a:pt x="0" y="92"/>
                        <a:pt x="0" y="139"/>
                      </a:cubicBezTo>
                      <a:cubicBezTo>
                        <a:pt x="0" y="170"/>
                        <a:pt x="3" y="200"/>
                        <a:pt x="7" y="229"/>
                      </a:cubicBezTo>
                      <a:cubicBezTo>
                        <a:pt x="12" y="222"/>
                        <a:pt x="17" y="214"/>
                        <a:pt x="23" y="20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íŝ1ïďè"/>
                <p:cNvSpPr/>
                <p:nvPr/>
              </p:nvSpPr>
              <p:spPr bwMode="auto">
                <a:xfrm>
                  <a:off x="2569722" y="4266755"/>
                  <a:ext cx="533601" cy="760382"/>
                </a:xfrm>
                <a:custGeom>
                  <a:avLst/>
                  <a:gdLst>
                    <a:gd name="T0" fmla="*/ 88 w 101"/>
                    <a:gd name="T1" fmla="*/ 0 h 144"/>
                    <a:gd name="T2" fmla="*/ 37 w 101"/>
                    <a:gd name="T3" fmla="*/ 82 h 144"/>
                    <a:gd name="T4" fmla="*/ 9 w 101"/>
                    <a:gd name="T5" fmla="*/ 123 h 144"/>
                    <a:gd name="T6" fmla="*/ 0 w 101"/>
                    <a:gd name="T7" fmla="*/ 144 h 144"/>
                    <a:gd name="T8" fmla="*/ 101 w 101"/>
                    <a:gd name="T9" fmla="*/ 23 h 144"/>
                    <a:gd name="T10" fmla="*/ 88 w 101"/>
                    <a:gd name="T11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1" h="144">
                      <a:moveTo>
                        <a:pt x="88" y="0"/>
                      </a:moveTo>
                      <a:cubicBezTo>
                        <a:pt x="75" y="34"/>
                        <a:pt x="57" y="62"/>
                        <a:pt x="37" y="82"/>
                      </a:cubicBezTo>
                      <a:cubicBezTo>
                        <a:pt x="32" y="99"/>
                        <a:pt x="22" y="113"/>
                        <a:pt x="9" y="123"/>
                      </a:cubicBezTo>
                      <a:cubicBezTo>
                        <a:pt x="7" y="130"/>
                        <a:pt x="3" y="137"/>
                        <a:pt x="0" y="144"/>
                      </a:cubicBezTo>
                      <a:cubicBezTo>
                        <a:pt x="41" y="126"/>
                        <a:pt x="77" y="83"/>
                        <a:pt x="101" y="23"/>
                      </a:cubicBezTo>
                      <a:cubicBezTo>
                        <a:pt x="99" y="13"/>
                        <a:pt x="95" y="6"/>
                        <a:pt x="8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îsľîde"/>
                <p:cNvSpPr/>
                <p:nvPr/>
              </p:nvSpPr>
              <p:spPr bwMode="auto">
                <a:xfrm>
                  <a:off x="2434098" y="1580962"/>
                  <a:ext cx="869325" cy="2216669"/>
                </a:xfrm>
                <a:custGeom>
                  <a:avLst/>
                  <a:gdLst>
                    <a:gd name="T0" fmla="*/ 2 w 165"/>
                    <a:gd name="T1" fmla="*/ 2 h 420"/>
                    <a:gd name="T2" fmla="*/ 2 w 165"/>
                    <a:gd name="T3" fmla="*/ 2 h 420"/>
                    <a:gd name="T4" fmla="*/ 3 w 165"/>
                    <a:gd name="T5" fmla="*/ 4 h 420"/>
                    <a:gd name="T6" fmla="*/ 3 w 165"/>
                    <a:gd name="T7" fmla="*/ 4 h 420"/>
                    <a:gd name="T8" fmla="*/ 5 w 165"/>
                    <a:gd name="T9" fmla="*/ 6 h 420"/>
                    <a:gd name="T10" fmla="*/ 5 w 165"/>
                    <a:gd name="T11" fmla="*/ 6 h 420"/>
                    <a:gd name="T12" fmla="*/ 7 w 165"/>
                    <a:gd name="T13" fmla="*/ 8 h 420"/>
                    <a:gd name="T14" fmla="*/ 7 w 165"/>
                    <a:gd name="T15" fmla="*/ 8 h 420"/>
                    <a:gd name="T16" fmla="*/ 32 w 165"/>
                    <a:gd name="T17" fmla="*/ 45 h 420"/>
                    <a:gd name="T18" fmla="*/ 147 w 165"/>
                    <a:gd name="T19" fmla="*/ 330 h 420"/>
                    <a:gd name="T20" fmla="*/ 142 w 165"/>
                    <a:gd name="T21" fmla="*/ 399 h 420"/>
                    <a:gd name="T22" fmla="*/ 142 w 165"/>
                    <a:gd name="T23" fmla="*/ 399 h 420"/>
                    <a:gd name="T24" fmla="*/ 146 w 165"/>
                    <a:gd name="T25" fmla="*/ 404 h 420"/>
                    <a:gd name="T26" fmla="*/ 147 w 165"/>
                    <a:gd name="T27" fmla="*/ 404 h 420"/>
                    <a:gd name="T28" fmla="*/ 150 w 165"/>
                    <a:gd name="T29" fmla="*/ 409 h 420"/>
                    <a:gd name="T30" fmla="*/ 151 w 165"/>
                    <a:gd name="T31" fmla="*/ 409 h 420"/>
                    <a:gd name="T32" fmla="*/ 158 w 165"/>
                    <a:gd name="T33" fmla="*/ 420 h 420"/>
                    <a:gd name="T34" fmla="*/ 165 w 165"/>
                    <a:gd name="T35" fmla="*/ 330 h 420"/>
                    <a:gd name="T36" fmla="*/ 0 w 165"/>
                    <a:gd name="T37" fmla="*/ 0 h 420"/>
                    <a:gd name="T38" fmla="*/ 2 w 165"/>
                    <a:gd name="T39" fmla="*/ 2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5" h="420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7"/>
                        <a:pt x="6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14" y="17"/>
                        <a:pt x="23" y="29"/>
                        <a:pt x="32" y="45"/>
                      </a:cubicBezTo>
                      <a:cubicBezTo>
                        <a:pt x="98" y="82"/>
                        <a:pt x="147" y="196"/>
                        <a:pt x="147" y="330"/>
                      </a:cubicBezTo>
                      <a:cubicBezTo>
                        <a:pt x="147" y="354"/>
                        <a:pt x="145" y="377"/>
                        <a:pt x="142" y="399"/>
                      </a:cubicBezTo>
                      <a:cubicBezTo>
                        <a:pt x="142" y="399"/>
                        <a:pt x="142" y="399"/>
                        <a:pt x="142" y="399"/>
                      </a:cubicBezTo>
                      <a:cubicBezTo>
                        <a:pt x="144" y="400"/>
                        <a:pt x="145" y="402"/>
                        <a:pt x="146" y="404"/>
                      </a:cubicBezTo>
                      <a:cubicBezTo>
                        <a:pt x="147" y="404"/>
                        <a:pt x="147" y="404"/>
                        <a:pt x="147" y="404"/>
                      </a:cubicBezTo>
                      <a:cubicBezTo>
                        <a:pt x="148" y="406"/>
                        <a:pt x="149" y="407"/>
                        <a:pt x="150" y="409"/>
                      </a:cubicBezTo>
                      <a:cubicBezTo>
                        <a:pt x="150" y="409"/>
                        <a:pt x="150" y="409"/>
                        <a:pt x="151" y="409"/>
                      </a:cubicBezTo>
                      <a:cubicBezTo>
                        <a:pt x="153" y="413"/>
                        <a:pt x="156" y="416"/>
                        <a:pt x="158" y="420"/>
                      </a:cubicBezTo>
                      <a:cubicBezTo>
                        <a:pt x="162" y="391"/>
                        <a:pt x="165" y="361"/>
                        <a:pt x="165" y="330"/>
                      </a:cubicBezTo>
                      <a:cubicBezTo>
                        <a:pt x="165" y="156"/>
                        <a:pt x="92" y="14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" name="işḻídè"/>
              <p:cNvGrpSpPr/>
              <p:nvPr/>
            </p:nvGrpSpPr>
            <p:grpSpPr>
              <a:xfrm>
                <a:off x="5590257" y="1928332"/>
                <a:ext cx="1656387" cy="3397261"/>
                <a:chOff x="5590257" y="1928332"/>
                <a:chExt cx="1656387" cy="3397261"/>
              </a:xfrm>
            </p:grpSpPr>
            <p:sp>
              <p:nvSpPr>
                <p:cNvPr id="34" name="ïṡľidê"/>
                <p:cNvSpPr/>
                <p:nvPr/>
              </p:nvSpPr>
              <p:spPr bwMode="auto">
                <a:xfrm>
                  <a:off x="6146091" y="4233934"/>
                  <a:ext cx="546941" cy="54916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ïşľïḍê"/>
                <p:cNvSpPr/>
                <p:nvPr/>
              </p:nvSpPr>
              <p:spPr bwMode="auto">
                <a:xfrm>
                  <a:off x="6197228" y="4291741"/>
                  <a:ext cx="444668" cy="62698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í$ḻiḍè"/>
                <p:cNvSpPr/>
                <p:nvPr/>
              </p:nvSpPr>
              <p:spPr bwMode="auto">
                <a:xfrm>
                  <a:off x="6255035" y="4345101"/>
                  <a:ext cx="326831" cy="71146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í$ḷïḋe"/>
                <p:cNvSpPr/>
                <p:nvPr/>
              </p:nvSpPr>
              <p:spPr bwMode="auto">
                <a:xfrm>
                  <a:off x="6308395" y="4396237"/>
                  <a:ext cx="222334" cy="79150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îṩ1ïḓê"/>
                <p:cNvSpPr/>
                <p:nvPr/>
              </p:nvSpPr>
              <p:spPr bwMode="auto">
                <a:xfrm>
                  <a:off x="6366202" y="4454044"/>
                  <a:ext cx="106720" cy="87154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iṥlïḍé"/>
                <p:cNvSpPr/>
                <p:nvPr/>
              </p:nvSpPr>
              <p:spPr bwMode="auto">
                <a:xfrm>
                  <a:off x="5590257" y="3304578"/>
                  <a:ext cx="1656387" cy="1018289"/>
                </a:xfrm>
                <a:custGeom>
                  <a:avLst/>
                  <a:gdLst>
                    <a:gd name="T0" fmla="*/ 157 w 314"/>
                    <a:gd name="T1" fmla="*/ 108 h 193"/>
                    <a:gd name="T2" fmla="*/ 310 w 314"/>
                    <a:gd name="T3" fmla="*/ 193 h 193"/>
                    <a:gd name="T4" fmla="*/ 314 w 314"/>
                    <a:gd name="T5" fmla="*/ 157 h 193"/>
                    <a:gd name="T6" fmla="*/ 157 w 314"/>
                    <a:gd name="T7" fmla="*/ 0 h 193"/>
                    <a:gd name="T8" fmla="*/ 0 w 314"/>
                    <a:gd name="T9" fmla="*/ 157 h 193"/>
                    <a:gd name="T10" fmla="*/ 4 w 314"/>
                    <a:gd name="T11" fmla="*/ 193 h 193"/>
                    <a:gd name="T12" fmla="*/ 157 w 314"/>
                    <a:gd name="T13" fmla="*/ 10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4" h="193">
                      <a:moveTo>
                        <a:pt x="157" y="108"/>
                      </a:moveTo>
                      <a:cubicBezTo>
                        <a:pt x="231" y="108"/>
                        <a:pt x="294" y="124"/>
                        <a:pt x="310" y="193"/>
                      </a:cubicBezTo>
                      <a:cubicBezTo>
                        <a:pt x="313" y="182"/>
                        <a:pt x="314" y="170"/>
                        <a:pt x="314" y="157"/>
                      </a:cubicBezTo>
                      <a:cubicBezTo>
                        <a:pt x="314" y="71"/>
                        <a:pt x="244" y="0"/>
                        <a:pt x="157" y="0"/>
                      </a:cubicBezTo>
                      <a:cubicBezTo>
                        <a:pt x="70" y="0"/>
                        <a:pt x="0" y="71"/>
                        <a:pt x="0" y="157"/>
                      </a:cubicBezTo>
                      <a:cubicBezTo>
                        <a:pt x="0" y="170"/>
                        <a:pt x="1" y="182"/>
                        <a:pt x="4" y="193"/>
                      </a:cubicBezTo>
                      <a:cubicBezTo>
                        <a:pt x="20" y="124"/>
                        <a:pt x="83" y="108"/>
                        <a:pt x="157" y="1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íṥľiḋe"/>
                <p:cNvSpPr/>
                <p:nvPr/>
              </p:nvSpPr>
              <p:spPr bwMode="auto">
                <a:xfrm>
                  <a:off x="5923757" y="1928332"/>
                  <a:ext cx="996056" cy="2236679"/>
                </a:xfrm>
                <a:custGeom>
                  <a:avLst/>
                  <a:gdLst>
                    <a:gd name="T0" fmla="*/ 155 w 189"/>
                    <a:gd name="T1" fmla="*/ 424 h 424"/>
                    <a:gd name="T2" fmla="*/ 177 w 189"/>
                    <a:gd name="T3" fmla="*/ 207 h 424"/>
                    <a:gd name="T4" fmla="*/ 94 w 189"/>
                    <a:gd name="T5" fmla="*/ 0 h 424"/>
                    <a:gd name="T6" fmla="*/ 94 w 189"/>
                    <a:gd name="T7" fmla="*/ 0 h 424"/>
                    <a:gd name="T8" fmla="*/ 94 w 189"/>
                    <a:gd name="T9" fmla="*/ 0 h 424"/>
                    <a:gd name="T10" fmla="*/ 94 w 189"/>
                    <a:gd name="T11" fmla="*/ 0 h 424"/>
                    <a:gd name="T12" fmla="*/ 94 w 189"/>
                    <a:gd name="T13" fmla="*/ 0 h 424"/>
                    <a:gd name="T14" fmla="*/ 11 w 189"/>
                    <a:gd name="T15" fmla="*/ 207 h 424"/>
                    <a:gd name="T16" fmla="*/ 33 w 189"/>
                    <a:gd name="T17" fmla="*/ 424 h 424"/>
                    <a:gd name="T18" fmla="*/ 94 w 189"/>
                    <a:gd name="T19" fmla="*/ 417 h 424"/>
                    <a:gd name="T20" fmla="*/ 155 w 189"/>
                    <a:gd name="T21" fmla="*/ 424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9" h="424">
                      <a:moveTo>
                        <a:pt x="155" y="424"/>
                      </a:moveTo>
                      <a:cubicBezTo>
                        <a:pt x="155" y="424"/>
                        <a:pt x="189" y="341"/>
                        <a:pt x="177" y="207"/>
                      </a:cubicBezTo>
                      <a:cubicBezTo>
                        <a:pt x="164" y="55"/>
                        <a:pt x="94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24" y="55"/>
                        <a:pt x="11" y="207"/>
                      </a:cubicBezTo>
                      <a:cubicBezTo>
                        <a:pt x="0" y="341"/>
                        <a:pt x="33" y="424"/>
                        <a:pt x="33" y="424"/>
                      </a:cubicBezTo>
                      <a:cubicBezTo>
                        <a:pt x="33" y="424"/>
                        <a:pt x="42" y="417"/>
                        <a:pt x="94" y="417"/>
                      </a:cubicBezTo>
                      <a:cubicBezTo>
                        <a:pt x="146" y="417"/>
                        <a:pt x="155" y="424"/>
                        <a:pt x="155" y="4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îśliḓé"/>
                <p:cNvSpPr/>
                <p:nvPr/>
              </p:nvSpPr>
              <p:spPr bwMode="auto">
                <a:xfrm>
                  <a:off x="6372872" y="2988864"/>
                  <a:ext cx="93380" cy="8893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îṩḷidê"/>
                <p:cNvSpPr/>
                <p:nvPr/>
              </p:nvSpPr>
              <p:spPr bwMode="auto">
                <a:xfrm>
                  <a:off x="6372872" y="3177848"/>
                  <a:ext cx="93380" cy="8893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í$1iḋé"/>
                <p:cNvSpPr/>
                <p:nvPr/>
              </p:nvSpPr>
              <p:spPr bwMode="auto">
                <a:xfrm>
                  <a:off x="6372872" y="3369055"/>
                  <a:ext cx="93380" cy="8893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îSlíďê"/>
                <p:cNvSpPr/>
                <p:nvPr/>
              </p:nvSpPr>
              <p:spPr bwMode="auto">
                <a:xfrm>
                  <a:off x="6372872" y="3558039"/>
                  <a:ext cx="93380" cy="8893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îṩḷíḑê"/>
                <p:cNvSpPr/>
                <p:nvPr/>
              </p:nvSpPr>
              <p:spPr bwMode="auto">
                <a:xfrm>
                  <a:off x="6372872" y="3747023"/>
                  <a:ext cx="93380" cy="9115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ïṩḻîḋê"/>
                <p:cNvSpPr/>
                <p:nvPr/>
              </p:nvSpPr>
              <p:spPr bwMode="auto">
                <a:xfrm>
                  <a:off x="6230578" y="2433030"/>
                  <a:ext cx="377968" cy="15341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íSľiḋè"/>
            <p:cNvGrpSpPr/>
            <p:nvPr/>
          </p:nvGrpSpPr>
          <p:grpSpPr>
            <a:xfrm>
              <a:off x="4774922" y="2363530"/>
              <a:ext cx="731520" cy="731520"/>
              <a:chOff x="4774922" y="2363530"/>
              <a:chExt cx="731520" cy="731520"/>
            </a:xfrm>
          </p:grpSpPr>
          <p:sp>
            <p:nvSpPr>
              <p:cNvPr id="30" name="iṣḷíḋè"/>
              <p:cNvSpPr/>
              <p:nvPr/>
            </p:nvSpPr>
            <p:spPr>
              <a:xfrm>
                <a:off x="4774922" y="2363530"/>
                <a:ext cx="731520" cy="731520"/>
              </a:xfrm>
              <a:prstGeom prst="flowChartDocument">
                <a:avLst/>
              </a:pr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ísľíḑe"/>
              <p:cNvSpPr/>
              <p:nvPr/>
            </p:nvSpPr>
            <p:spPr bwMode="auto">
              <a:xfrm flipH="1">
                <a:off x="4923443" y="2553455"/>
                <a:ext cx="434478" cy="351670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8" name="ï$ḷîḋé"/>
            <p:cNvGrpSpPr/>
            <p:nvPr/>
          </p:nvGrpSpPr>
          <p:grpSpPr>
            <a:xfrm>
              <a:off x="5640518" y="2198851"/>
              <a:ext cx="2263594" cy="1111889"/>
              <a:chOff x="8429020" y="3161137"/>
              <a:chExt cx="3093055" cy="1111889"/>
            </a:xfrm>
          </p:grpSpPr>
          <p:sp>
            <p:nvSpPr>
              <p:cNvPr id="28" name="í$lïḋe"/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9" name="ïsľíḋe"/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9" name="iṥļíďe"/>
            <p:cNvGrpSpPr/>
            <p:nvPr/>
          </p:nvGrpSpPr>
          <p:grpSpPr>
            <a:xfrm>
              <a:off x="9255306" y="2198851"/>
              <a:ext cx="2263594" cy="1111889"/>
              <a:chOff x="8429020" y="3161137"/>
              <a:chExt cx="3093055" cy="1111889"/>
            </a:xfrm>
          </p:grpSpPr>
          <p:sp>
            <p:nvSpPr>
              <p:cNvPr id="26" name="ïśḷïdé"/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7" name="ïŝ1iḋé"/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0" name="iṩḷiďê"/>
            <p:cNvGrpSpPr/>
            <p:nvPr/>
          </p:nvGrpSpPr>
          <p:grpSpPr>
            <a:xfrm>
              <a:off x="5640518" y="3898223"/>
              <a:ext cx="2263594" cy="1111889"/>
              <a:chOff x="8429020" y="3161137"/>
              <a:chExt cx="3093055" cy="1111889"/>
            </a:xfrm>
          </p:grpSpPr>
          <p:sp>
            <p:nvSpPr>
              <p:cNvPr id="24" name="ïṡḷïḋê"/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5" name="íṡḻîḓè"/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1" name="îṡḷíďé"/>
            <p:cNvGrpSpPr/>
            <p:nvPr/>
          </p:nvGrpSpPr>
          <p:grpSpPr>
            <a:xfrm>
              <a:off x="9255306" y="3898223"/>
              <a:ext cx="2263594" cy="1111889"/>
              <a:chOff x="8429020" y="3161137"/>
              <a:chExt cx="3093055" cy="1111889"/>
            </a:xfrm>
          </p:grpSpPr>
          <p:sp>
            <p:nvSpPr>
              <p:cNvPr id="22" name="îs1îḓe"/>
              <p:cNvSpPr/>
              <p:nvPr/>
            </p:nvSpPr>
            <p:spPr bwMode="auto">
              <a:xfrm>
                <a:off x="8429020" y="3548735"/>
                <a:ext cx="3093055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3" name="îṧlîḑê"/>
              <p:cNvSpPr txBox="1"/>
              <p:nvPr/>
            </p:nvSpPr>
            <p:spPr bwMode="auto">
              <a:xfrm>
                <a:off x="8429020" y="3161137"/>
                <a:ext cx="309305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2" name="îş1îḍè"/>
            <p:cNvGrpSpPr/>
            <p:nvPr/>
          </p:nvGrpSpPr>
          <p:grpSpPr>
            <a:xfrm>
              <a:off x="8389710" y="2363530"/>
              <a:ext cx="731520" cy="731520"/>
              <a:chOff x="8389710" y="2363530"/>
              <a:chExt cx="731520" cy="731520"/>
            </a:xfrm>
          </p:grpSpPr>
          <p:sp>
            <p:nvSpPr>
              <p:cNvPr id="20" name="íṩ1ïḑê"/>
              <p:cNvSpPr/>
              <p:nvPr/>
            </p:nvSpPr>
            <p:spPr>
              <a:xfrm>
                <a:off x="8389710" y="2363530"/>
                <a:ext cx="731520" cy="731520"/>
              </a:xfrm>
              <a:prstGeom prst="flowChartDocumen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iśḻîďê"/>
              <p:cNvSpPr/>
              <p:nvPr/>
            </p:nvSpPr>
            <p:spPr bwMode="auto">
              <a:xfrm flipH="1">
                <a:off x="8572637" y="2553455"/>
                <a:ext cx="365666" cy="351670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13" name="íṣlídè"/>
            <p:cNvGrpSpPr/>
            <p:nvPr/>
          </p:nvGrpSpPr>
          <p:grpSpPr>
            <a:xfrm>
              <a:off x="8389710" y="4062902"/>
              <a:ext cx="731520" cy="731520"/>
              <a:chOff x="8389710" y="4062902"/>
              <a:chExt cx="731520" cy="731520"/>
            </a:xfrm>
          </p:grpSpPr>
          <p:sp>
            <p:nvSpPr>
              <p:cNvPr id="18" name="íSḻîďê"/>
              <p:cNvSpPr/>
              <p:nvPr/>
            </p:nvSpPr>
            <p:spPr>
              <a:xfrm>
                <a:off x="8389710" y="4062902"/>
                <a:ext cx="731520" cy="731520"/>
              </a:xfrm>
              <a:prstGeom prst="flowChartDocumen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í$ļídê"/>
              <p:cNvSpPr/>
              <p:nvPr/>
            </p:nvSpPr>
            <p:spPr bwMode="auto">
              <a:xfrm flipH="1">
                <a:off x="8576770" y="4256749"/>
                <a:ext cx="357400" cy="343826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ïşḻîdê"/>
            <p:cNvGrpSpPr/>
            <p:nvPr/>
          </p:nvGrpSpPr>
          <p:grpSpPr>
            <a:xfrm>
              <a:off x="4774922" y="4062902"/>
              <a:ext cx="731520" cy="731520"/>
              <a:chOff x="4774922" y="4062902"/>
              <a:chExt cx="731520" cy="731520"/>
            </a:xfrm>
          </p:grpSpPr>
          <p:sp>
            <p:nvSpPr>
              <p:cNvPr id="16" name="îsḻïḑè"/>
              <p:cNvSpPr/>
              <p:nvPr/>
            </p:nvSpPr>
            <p:spPr>
              <a:xfrm>
                <a:off x="4774922" y="4062902"/>
                <a:ext cx="731520" cy="731520"/>
              </a:xfrm>
              <a:prstGeom prst="flowChartDocumen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íśḷïḍé"/>
              <p:cNvSpPr/>
              <p:nvPr/>
            </p:nvSpPr>
            <p:spPr bwMode="auto">
              <a:xfrm flipH="1">
                <a:off x="4958905" y="4247224"/>
                <a:ext cx="363554" cy="362876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5734050" y="3604482"/>
              <a:ext cx="57848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803318" y="3518400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56985" y="3154612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91050" y="3070725"/>
            <a:ext cx="0" cy="106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30</a:t>
            </a:fld>
            <a:endParaRPr lang="zh-CN" altLang="en-US"/>
          </a:p>
        </p:txBody>
      </p:sp>
      <p:grpSp>
        <p:nvGrpSpPr>
          <p:cNvPr id="5" name="20649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534399"/>
            <a:ext cx="10845798" cy="4528191"/>
            <a:chOff x="673100" y="1534399"/>
            <a:chExt cx="10845798" cy="4528191"/>
          </a:xfrm>
        </p:grpSpPr>
        <p:grpSp>
          <p:nvGrpSpPr>
            <p:cNvPr id="6" name="ïṥḻïḓe"/>
            <p:cNvGrpSpPr/>
            <p:nvPr/>
          </p:nvGrpSpPr>
          <p:grpSpPr>
            <a:xfrm>
              <a:off x="3261929" y="2071276"/>
              <a:ext cx="5486635" cy="2630621"/>
              <a:chOff x="3261929" y="2513487"/>
              <a:chExt cx="5486635" cy="2630621"/>
            </a:xfrm>
          </p:grpSpPr>
          <p:sp>
            <p:nvSpPr>
              <p:cNvPr id="32" name="iṧ1îḋé"/>
              <p:cNvSpPr/>
              <p:nvPr/>
            </p:nvSpPr>
            <p:spPr>
              <a:xfrm>
                <a:off x="3261929" y="3551103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74" y="0"/>
                    </a:moveTo>
                    <a:lnTo>
                      <a:pt x="21600" y="10771"/>
                    </a:lnTo>
                    <a:lnTo>
                      <a:pt x="10874" y="21600"/>
                    </a:lnTo>
                    <a:lnTo>
                      <a:pt x="0" y="10655"/>
                    </a:lnTo>
                    <a:lnTo>
                      <a:pt x="1087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3" name="íślíḍê"/>
              <p:cNvSpPr/>
              <p:nvPr/>
            </p:nvSpPr>
            <p:spPr>
              <a:xfrm>
                <a:off x="3919189" y="3828797"/>
                <a:ext cx="648299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615"/>
                    </a:lnTo>
                    <a:lnTo>
                      <a:pt x="0" y="21600"/>
                    </a:lnTo>
                    <a:lnTo>
                      <a:pt x="0" y="70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4" name="îṥlïďè"/>
              <p:cNvSpPr/>
              <p:nvPr/>
            </p:nvSpPr>
            <p:spPr>
              <a:xfrm>
                <a:off x="3261929" y="3825811"/>
                <a:ext cx="65726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50"/>
                    </a:moveTo>
                    <a:lnTo>
                      <a:pt x="21600" y="21600"/>
                    </a:lnTo>
                    <a:lnTo>
                      <a:pt x="0" y="14564"/>
                    </a:lnTo>
                    <a:lnTo>
                      <a:pt x="0" y="0"/>
                    </a:lnTo>
                    <a:lnTo>
                      <a:pt x="21600" y="7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5" name="îṣ1iďe"/>
              <p:cNvSpPr/>
              <p:nvPr/>
            </p:nvSpPr>
            <p:spPr>
              <a:xfrm>
                <a:off x="4261264" y="2598586"/>
                <a:ext cx="663236" cy="193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97" y="1014"/>
                    </a:moveTo>
                    <a:lnTo>
                      <a:pt x="0" y="21600"/>
                    </a:lnTo>
                    <a:lnTo>
                      <a:pt x="6665" y="20619"/>
                    </a:lnTo>
                    <a:lnTo>
                      <a:pt x="21600" y="0"/>
                    </a:lnTo>
                    <a:lnTo>
                      <a:pt x="14497" y="101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6" name="ïŝľîḋê"/>
              <p:cNvSpPr/>
              <p:nvPr/>
            </p:nvSpPr>
            <p:spPr>
              <a:xfrm>
                <a:off x="4465911" y="2513487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945"/>
                    </a:lnTo>
                    <a:lnTo>
                      <a:pt x="10849" y="21600"/>
                    </a:lnTo>
                    <a:lnTo>
                      <a:pt x="0" y="1082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7" name="isľïḋe"/>
              <p:cNvSpPr/>
              <p:nvPr/>
            </p:nvSpPr>
            <p:spPr>
              <a:xfrm>
                <a:off x="5118691" y="2786328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39"/>
                    </a:lnTo>
                    <a:lnTo>
                      <a:pt x="0" y="21600"/>
                    </a:lnTo>
                    <a:lnTo>
                      <a:pt x="0" y="6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8" name="îšḷíde"/>
              <p:cNvSpPr/>
              <p:nvPr/>
            </p:nvSpPr>
            <p:spPr>
              <a:xfrm>
                <a:off x="4465911" y="2792673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36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0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9" name="iš1íďè"/>
              <p:cNvSpPr/>
              <p:nvPr/>
            </p:nvSpPr>
            <p:spPr>
              <a:xfrm>
                <a:off x="4706410" y="2598586"/>
                <a:ext cx="857427" cy="3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313"/>
                    </a:moveTo>
                    <a:lnTo>
                      <a:pt x="16445" y="21600"/>
                    </a:lnTo>
                    <a:lnTo>
                      <a:pt x="21600" y="16461"/>
                    </a:lnTo>
                    <a:lnTo>
                      <a:pt x="5494" y="0"/>
                    </a:lnTo>
                    <a:lnTo>
                      <a:pt x="0" y="531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40" name="iš1îdè"/>
              <p:cNvSpPr/>
              <p:nvPr/>
            </p:nvSpPr>
            <p:spPr>
              <a:xfrm>
                <a:off x="5359188" y="2871427"/>
                <a:ext cx="528797" cy="1861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58" y="21600"/>
                    </a:moveTo>
                    <a:lnTo>
                      <a:pt x="0" y="1022"/>
                    </a:lnTo>
                    <a:lnTo>
                      <a:pt x="8359" y="0"/>
                    </a:lnTo>
                    <a:lnTo>
                      <a:pt x="21600" y="20578"/>
                    </a:lnTo>
                    <a:lnTo>
                      <a:pt x="13058" y="216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41" name="ïşḷïḓè"/>
              <p:cNvSpPr/>
              <p:nvPr/>
            </p:nvSpPr>
            <p:spPr>
              <a:xfrm>
                <a:off x="5354707" y="3779528"/>
                <a:ext cx="1305560" cy="561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57"/>
                    </a:lnTo>
                    <a:lnTo>
                      <a:pt x="10800" y="21600"/>
                    </a:lnTo>
                    <a:lnTo>
                      <a:pt x="0" y="1074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42" name="íş1íḋè"/>
              <p:cNvSpPr/>
              <p:nvPr/>
            </p:nvSpPr>
            <p:spPr>
              <a:xfrm>
                <a:off x="6007486" y="4061700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615"/>
                    </a:lnTo>
                    <a:lnTo>
                      <a:pt x="0" y="21600"/>
                    </a:lnTo>
                    <a:lnTo>
                      <a:pt x="0" y="70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43" name="îṣliḋe"/>
              <p:cNvSpPr/>
              <p:nvPr/>
            </p:nvSpPr>
            <p:spPr>
              <a:xfrm>
                <a:off x="5354707" y="4049383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50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44" name="îSļïďe"/>
              <p:cNvSpPr/>
              <p:nvPr/>
            </p:nvSpPr>
            <p:spPr>
              <a:xfrm>
                <a:off x="6354042" y="2831490"/>
                <a:ext cx="658756" cy="1934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47" y="983"/>
                    </a:moveTo>
                    <a:lnTo>
                      <a:pt x="0" y="21600"/>
                    </a:lnTo>
                    <a:lnTo>
                      <a:pt x="6563" y="20667"/>
                    </a:lnTo>
                    <a:lnTo>
                      <a:pt x="21600" y="0"/>
                    </a:lnTo>
                    <a:lnTo>
                      <a:pt x="14547" y="98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45" name="iṥḷïḑè"/>
              <p:cNvSpPr/>
              <p:nvPr/>
            </p:nvSpPr>
            <p:spPr>
              <a:xfrm>
                <a:off x="5359188" y="2880758"/>
                <a:ext cx="204648" cy="8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46" name="ïṥ1ïdè"/>
              <p:cNvSpPr/>
              <p:nvPr/>
            </p:nvSpPr>
            <p:spPr>
              <a:xfrm>
                <a:off x="6554207" y="2746391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74" y="0"/>
                    </a:moveTo>
                    <a:lnTo>
                      <a:pt x="21600" y="10829"/>
                    </a:lnTo>
                    <a:lnTo>
                      <a:pt x="10874" y="21600"/>
                    </a:lnTo>
                    <a:lnTo>
                      <a:pt x="0" y="10655"/>
                    </a:lnTo>
                    <a:lnTo>
                      <a:pt x="1087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3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defRPr>
                </a:pPr>
                <a:endParaRPr sz="1600"/>
              </a:p>
            </p:txBody>
          </p:sp>
          <p:sp>
            <p:nvSpPr>
              <p:cNvPr id="47" name="íṧlíḋe"/>
              <p:cNvSpPr/>
              <p:nvPr/>
            </p:nvSpPr>
            <p:spPr>
              <a:xfrm>
                <a:off x="7211469" y="3016246"/>
                <a:ext cx="648299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64"/>
                    </a:lnTo>
                    <a:lnTo>
                      <a:pt x="0" y="21600"/>
                    </a:lnTo>
                    <a:lnTo>
                      <a:pt x="0" y="70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48" name="išļïḓe"/>
              <p:cNvSpPr/>
              <p:nvPr/>
            </p:nvSpPr>
            <p:spPr>
              <a:xfrm>
                <a:off x="6554207" y="3011766"/>
                <a:ext cx="657262" cy="856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12"/>
                    </a:moveTo>
                    <a:lnTo>
                      <a:pt x="21600" y="21600"/>
                    </a:lnTo>
                    <a:lnTo>
                      <a:pt x="0" y="14488"/>
                    </a:lnTo>
                    <a:lnTo>
                      <a:pt x="0" y="0"/>
                    </a:lnTo>
                    <a:lnTo>
                      <a:pt x="21600" y="71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49" name="išļidê"/>
              <p:cNvSpPr/>
              <p:nvPr/>
            </p:nvSpPr>
            <p:spPr>
              <a:xfrm>
                <a:off x="7450472" y="3104331"/>
                <a:ext cx="525809" cy="1861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93" y="21600"/>
                    </a:moveTo>
                    <a:lnTo>
                      <a:pt x="0" y="1022"/>
                    </a:lnTo>
                    <a:lnTo>
                      <a:pt x="8407" y="0"/>
                    </a:lnTo>
                    <a:lnTo>
                      <a:pt x="21600" y="20578"/>
                    </a:lnTo>
                    <a:lnTo>
                      <a:pt x="13193" y="216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50" name="ïSḻïḓe"/>
              <p:cNvSpPr/>
              <p:nvPr/>
            </p:nvSpPr>
            <p:spPr>
              <a:xfrm>
                <a:off x="6797693" y="2831490"/>
                <a:ext cx="857427" cy="3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139"/>
                    </a:moveTo>
                    <a:lnTo>
                      <a:pt x="16445" y="21600"/>
                    </a:lnTo>
                    <a:lnTo>
                      <a:pt x="21600" y="16461"/>
                    </a:lnTo>
                    <a:lnTo>
                      <a:pt x="5419" y="0"/>
                    </a:lnTo>
                    <a:lnTo>
                      <a:pt x="0" y="513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51" name="îśľîḍê"/>
              <p:cNvSpPr/>
              <p:nvPr/>
            </p:nvSpPr>
            <p:spPr>
              <a:xfrm>
                <a:off x="7450472" y="3113662"/>
                <a:ext cx="204648" cy="8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52" name="iṣļïḓé"/>
              <p:cNvSpPr/>
              <p:nvPr/>
            </p:nvSpPr>
            <p:spPr>
              <a:xfrm>
                <a:off x="7443004" y="4012433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945"/>
                    </a:lnTo>
                    <a:lnTo>
                      <a:pt x="10800" y="21600"/>
                    </a:lnTo>
                    <a:lnTo>
                      <a:pt x="0" y="1082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53" name="ï$ḻíḓe"/>
              <p:cNvSpPr/>
              <p:nvPr/>
            </p:nvSpPr>
            <p:spPr>
              <a:xfrm>
                <a:off x="8095783" y="4294605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39"/>
                    </a:lnTo>
                    <a:lnTo>
                      <a:pt x="0" y="21600"/>
                    </a:lnTo>
                    <a:lnTo>
                      <a:pt x="0" y="6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54" name="í$ḷîḓé"/>
              <p:cNvSpPr/>
              <p:nvPr/>
            </p:nvSpPr>
            <p:spPr>
              <a:xfrm>
                <a:off x="7443004" y="4291618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36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0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</p:grpSp>
        <p:sp>
          <p:nvSpPr>
            <p:cNvPr id="7" name="ïšļide"/>
            <p:cNvSpPr/>
            <p:nvPr/>
          </p:nvSpPr>
          <p:spPr bwMode="auto">
            <a:xfrm>
              <a:off x="3743648" y="3214570"/>
              <a:ext cx="354620" cy="34104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íṥḻiḓê"/>
            <p:cNvSpPr/>
            <p:nvPr/>
          </p:nvSpPr>
          <p:spPr bwMode="auto">
            <a:xfrm>
              <a:off x="4890594" y="2125497"/>
              <a:ext cx="354618" cy="34115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îṥľïḑe"/>
            <p:cNvSpPr/>
            <p:nvPr/>
          </p:nvSpPr>
          <p:spPr bwMode="auto">
            <a:xfrm>
              <a:off x="7976021" y="3632866"/>
              <a:ext cx="354620" cy="353956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/>
            <a:p>
              <a:endParaRPr lang="zh-CN" altLang="en-US"/>
            </a:p>
          </p:txBody>
        </p:sp>
        <p:sp>
          <p:nvSpPr>
            <p:cNvPr id="10" name="î$1idê"/>
            <p:cNvSpPr/>
            <p:nvPr/>
          </p:nvSpPr>
          <p:spPr bwMode="auto">
            <a:xfrm>
              <a:off x="5811504" y="3428172"/>
              <a:ext cx="354620" cy="309564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iṩlïḋé"/>
            <p:cNvSpPr/>
            <p:nvPr/>
          </p:nvSpPr>
          <p:spPr bwMode="auto">
            <a:xfrm>
              <a:off x="7011976" y="2394038"/>
              <a:ext cx="397150" cy="321456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grpSp>
          <p:nvGrpSpPr>
            <p:cNvPr id="12" name="ïslïḑê"/>
            <p:cNvGrpSpPr/>
            <p:nvPr/>
          </p:nvGrpSpPr>
          <p:grpSpPr>
            <a:xfrm>
              <a:off x="673100" y="4319547"/>
              <a:ext cx="2469325" cy="1356746"/>
              <a:chOff x="669925" y="3686818"/>
              <a:chExt cx="3176113" cy="1356746"/>
            </a:xfrm>
          </p:grpSpPr>
          <p:sp>
            <p:nvSpPr>
              <p:cNvPr id="30" name="íSľïḓé"/>
              <p:cNvSpPr/>
              <p:nvPr/>
            </p:nvSpPr>
            <p:spPr bwMode="auto">
              <a:xfrm>
                <a:off x="669928" y="4128622"/>
                <a:ext cx="3176110" cy="914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1" name="iSļîḑe"/>
              <p:cNvSpPr txBox="1"/>
              <p:nvPr/>
            </p:nvSpPr>
            <p:spPr bwMode="auto">
              <a:xfrm>
                <a:off x="669925" y="3686818"/>
                <a:ext cx="317611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3" name="íṣ1idê"/>
            <p:cNvGrpSpPr/>
            <p:nvPr/>
          </p:nvGrpSpPr>
          <p:grpSpPr>
            <a:xfrm>
              <a:off x="673100" y="1534399"/>
              <a:ext cx="2469325" cy="1356746"/>
              <a:chOff x="669925" y="3686818"/>
              <a:chExt cx="3176113" cy="1356746"/>
            </a:xfrm>
          </p:grpSpPr>
          <p:sp>
            <p:nvSpPr>
              <p:cNvPr id="28" name="îṧľiḓe"/>
              <p:cNvSpPr/>
              <p:nvPr/>
            </p:nvSpPr>
            <p:spPr bwMode="auto">
              <a:xfrm>
                <a:off x="669928" y="4128622"/>
                <a:ext cx="3176110" cy="914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9" name="îŝļîďé"/>
              <p:cNvSpPr txBox="1"/>
              <p:nvPr/>
            </p:nvSpPr>
            <p:spPr bwMode="auto">
              <a:xfrm>
                <a:off x="669925" y="3686818"/>
                <a:ext cx="317611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4" name="ïṣľíḋe"/>
            <p:cNvGrpSpPr/>
            <p:nvPr/>
          </p:nvGrpSpPr>
          <p:grpSpPr>
            <a:xfrm>
              <a:off x="4858842" y="4705844"/>
              <a:ext cx="2469325" cy="1356746"/>
              <a:chOff x="669925" y="3686818"/>
              <a:chExt cx="3176113" cy="1356746"/>
            </a:xfrm>
          </p:grpSpPr>
          <p:sp>
            <p:nvSpPr>
              <p:cNvPr id="26" name="îšḷîdé"/>
              <p:cNvSpPr/>
              <p:nvPr/>
            </p:nvSpPr>
            <p:spPr bwMode="auto">
              <a:xfrm>
                <a:off x="669927" y="4128622"/>
                <a:ext cx="3176111" cy="914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7" name="îṩlíḑé"/>
              <p:cNvSpPr txBox="1"/>
              <p:nvPr/>
            </p:nvSpPr>
            <p:spPr bwMode="auto">
              <a:xfrm>
                <a:off x="669925" y="3686818"/>
                <a:ext cx="317611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5" name="iṥ1îḑé"/>
            <p:cNvGrpSpPr/>
            <p:nvPr/>
          </p:nvGrpSpPr>
          <p:grpSpPr>
            <a:xfrm>
              <a:off x="9049573" y="4319547"/>
              <a:ext cx="2469325" cy="1356746"/>
              <a:chOff x="9049573" y="4733166"/>
              <a:chExt cx="2469325" cy="1356746"/>
            </a:xfrm>
          </p:grpSpPr>
          <p:sp>
            <p:nvSpPr>
              <p:cNvPr id="24" name="íšḷïḑé"/>
              <p:cNvSpPr/>
              <p:nvPr/>
            </p:nvSpPr>
            <p:spPr bwMode="auto">
              <a:xfrm>
                <a:off x="9049575" y="5174970"/>
                <a:ext cx="2469323" cy="914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5" name="îsļïḍè"/>
              <p:cNvSpPr txBox="1"/>
              <p:nvPr/>
            </p:nvSpPr>
            <p:spPr bwMode="auto">
              <a:xfrm>
                <a:off x="9049573" y="4733166"/>
                <a:ext cx="24693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6" name="îṩļïde"/>
            <p:cNvGrpSpPr/>
            <p:nvPr/>
          </p:nvGrpSpPr>
          <p:grpSpPr>
            <a:xfrm>
              <a:off x="9049573" y="1534399"/>
              <a:ext cx="2469325" cy="1356746"/>
              <a:chOff x="669925" y="3686818"/>
              <a:chExt cx="3176113" cy="1356746"/>
            </a:xfrm>
          </p:grpSpPr>
          <p:sp>
            <p:nvSpPr>
              <p:cNvPr id="22" name="íSļiḍé"/>
              <p:cNvSpPr/>
              <p:nvPr/>
            </p:nvSpPr>
            <p:spPr bwMode="auto">
              <a:xfrm>
                <a:off x="669927" y="4128622"/>
                <a:ext cx="3176111" cy="914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3" name="ïš1ïḋê"/>
              <p:cNvSpPr txBox="1"/>
              <p:nvPr/>
            </p:nvSpPr>
            <p:spPr bwMode="auto">
              <a:xfrm>
                <a:off x="669925" y="3686818"/>
                <a:ext cx="317611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6007486" y="3898676"/>
              <a:ext cx="0" cy="87652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229"/>
            <p:cNvCxnSpPr>
              <a:endCxn id="29" idx="0"/>
            </p:cNvCxnSpPr>
            <p:nvPr/>
          </p:nvCxnSpPr>
          <p:spPr>
            <a:xfrm rot="10800000">
              <a:off x="1907763" y="1534400"/>
              <a:ext cx="3210928" cy="534053"/>
            </a:xfrm>
            <a:prstGeom prst="bentConnector4">
              <a:avLst>
                <a:gd name="adj1" fmla="val -172"/>
                <a:gd name="adj2" fmla="val 142805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232"/>
            <p:cNvCxnSpPr>
              <a:endCxn id="23" idx="0"/>
            </p:cNvCxnSpPr>
            <p:nvPr/>
          </p:nvCxnSpPr>
          <p:spPr>
            <a:xfrm flipV="1">
              <a:off x="7211469" y="1534399"/>
              <a:ext cx="3072767" cy="769781"/>
            </a:xfrm>
            <a:prstGeom prst="bentConnector4">
              <a:avLst>
                <a:gd name="adj1" fmla="val 19"/>
                <a:gd name="adj2" fmla="val 129697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241"/>
            <p:cNvCxnSpPr>
              <a:endCxn id="30" idx="3"/>
            </p:cNvCxnSpPr>
            <p:nvPr/>
          </p:nvCxnSpPr>
          <p:spPr>
            <a:xfrm rot="5400000">
              <a:off x="3039441" y="4339073"/>
              <a:ext cx="982733" cy="776764"/>
            </a:xfrm>
            <a:prstGeom prst="bentConnector2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连接符 243"/>
            <p:cNvCxnSpPr>
              <a:endCxn id="24" idx="1"/>
            </p:cNvCxnSpPr>
            <p:nvPr/>
          </p:nvCxnSpPr>
          <p:spPr>
            <a:xfrm>
              <a:off x="8095783" y="4701896"/>
              <a:ext cx="953792" cy="516926"/>
            </a:xfrm>
            <a:prstGeom prst="bentConnector3">
              <a:avLst>
                <a:gd name="adj1" fmla="val -65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31</a:t>
            </a:fld>
            <a:endParaRPr lang="zh-CN" altLang="en-US"/>
          </a:p>
        </p:txBody>
      </p:sp>
      <p:grpSp>
        <p:nvGrpSpPr>
          <p:cNvPr id="5" name="1cacef3b-61a0-4b63-8f74-532823133682" descr="mAkAAB+LCAAAAAAABADVVdFumzAU/Rdve6MRoKZZeEsWZYu2blGpuk5TH1y4IZ7ARMZUSaP8+2wwYAfoxrSHTbzA9bn3nnOubY7oNT/sAHnITzDjC4IjhpMVhwRZaBUij+ZxbKE5oSGh0XuW5rsMed+PdZq+8pXw7bs0TtkdjnOQBSjhBMflp9dKMrBrRgSDQxHrwwpYq9aXzYYEcAMBUF6BbqJH5DmXV+OJPbUFe5ZnWwF9tVxeurOrxVJAbots53SykA9BSsO/3NudTOy3jtF7MZWP2bvPmsqVa0JJkicKZo+Emmu810KOXQZJGMagw1aUA3uqzXdkrHj3ORMNlilLMBcNj/bpTaNtPB7ZkteKhrAXlSqyyJiVIim3SedukAtyM8zCH3nGE+FOk7TGYoOB4Nahup3XoGtO7rkrF9MOX9yJCJ7qrv4W7+CzKCX5Kh9kyEEPtUSDrWgsXtRKWfNk9RK+hf1AiTJDF9c1lRfpywI6e0VhGO91mnGS0mHUVZLO/g4YJwGOZzGJaOGgJxUBD7Zi9UPKyHNKubn+CTaS8EeAnZqnT55Fuw2OM7C0GUndlZgi4MpjBjHm5MlAGDG3174zmGVUbgxtvBnmaVX+j7w9S9Y9FpdNBvx+DUxeN/ODIUMd8HNMo0zdCiXgW18RezRuY/QiFxri3qypvlpz81P2WGZ3T013/9cHVs6rqdhMq+36sKlV1/eAWRUp7QnNguZ3oBs0ZyTacgpZpsLVb2DQJVXxNNSVwX9R3W9cwX0T/c+UuoNu65fEPYjnJ2AuewyYCQAA"/>
          <p:cNvGrpSpPr>
            <a:grpSpLocks noChangeAspect="1"/>
          </p:cNvGrpSpPr>
          <p:nvPr/>
        </p:nvGrpSpPr>
        <p:grpSpPr>
          <a:xfrm>
            <a:off x="1809747" y="1048658"/>
            <a:ext cx="8572506" cy="4760685"/>
            <a:chOff x="1809745" y="1201281"/>
            <a:chExt cx="8572506" cy="4760685"/>
          </a:xfrm>
        </p:grpSpPr>
        <p:sp>
          <p:nvSpPr>
            <p:cNvPr id="6" name="AreaShape"/>
            <p:cNvSpPr/>
            <p:nvPr/>
          </p:nvSpPr>
          <p:spPr>
            <a:xfrm>
              <a:off x="1809745" y="1201281"/>
              <a:ext cx="8572506" cy="4760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ExtraShape"/>
            <p:cNvSpPr/>
            <p:nvPr/>
          </p:nvSpPr>
          <p:spPr>
            <a:xfrm>
              <a:off x="2833852" y="2283458"/>
              <a:ext cx="6524299" cy="3045828"/>
            </a:xfrm>
            <a:prstGeom prst="roundRect">
              <a:avLst>
                <a:gd name="adj" fmla="val 910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ExtraShape"/>
            <p:cNvSpPr/>
            <p:nvPr/>
          </p:nvSpPr>
          <p:spPr>
            <a:xfrm>
              <a:off x="3792973" y="1532465"/>
              <a:ext cx="2802123" cy="28021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lativeShape2"/>
            <p:cNvSpPr/>
            <p:nvPr/>
          </p:nvSpPr>
          <p:spPr>
            <a:xfrm>
              <a:off x="2833849" y="4687957"/>
              <a:ext cx="6524299" cy="796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ValueShape2"/>
            <p:cNvSpPr/>
            <p:nvPr/>
          </p:nvSpPr>
          <p:spPr>
            <a:xfrm>
              <a:off x="2833849" y="4687957"/>
              <a:ext cx="3588364" cy="79625"/>
            </a:xfrm>
            <a:prstGeom prst="rect">
              <a:avLst/>
            </a:prstGeom>
            <a:solidFill>
              <a:srgbClr val="42A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SorbShape"/>
            <p:cNvSpPr/>
            <p:nvPr/>
          </p:nvSpPr>
          <p:spPr>
            <a:xfrm>
              <a:off x="6422213" y="4564680"/>
              <a:ext cx="326180" cy="326180"/>
            </a:xfrm>
            <a:prstGeom prst="ellipse">
              <a:avLst/>
            </a:prstGeom>
            <a:solidFill>
              <a:srgbClr val="42A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ValueShape1"/>
            <p:cNvSpPr/>
            <p:nvPr/>
          </p:nvSpPr>
          <p:spPr>
            <a:xfrm>
              <a:off x="3792973" y="1540042"/>
              <a:ext cx="2802123" cy="2802120"/>
            </a:xfrm>
            <a:prstGeom prst="blockArc">
              <a:avLst>
                <a:gd name="adj1" fmla="val 16200000"/>
                <a:gd name="adj2" fmla="val 6480000"/>
                <a:gd name="adj3" fmla="val 0"/>
              </a:avLst>
            </a:prstGeom>
            <a:noFill/>
            <a:ln w="41275" cap="rnd">
              <a:solidFill>
                <a:srgbClr val="42A6DF"/>
              </a:solidFill>
              <a:round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ValueText1"/>
            <p:cNvSpPr txBox="1"/>
            <p:nvPr/>
          </p:nvSpPr>
          <p:spPr>
            <a:xfrm>
              <a:off x="4400444" y="2391239"/>
              <a:ext cx="1587177" cy="1190385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6000">
                  <a:solidFill>
                    <a:srgbClr val="42A6DF"/>
                  </a:solidFill>
                  <a:latin typeface="Impact" panose="020B0806030902050204" pitchFamily="34" charset="0"/>
                </a:rPr>
                <a:t>55%</a:t>
              </a:r>
              <a:endParaRPr lang="en-US" sz="6000" dirty="0">
                <a:solidFill>
                  <a:srgbClr val="42A6D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CustomText1"/>
            <p:cNvSpPr/>
            <p:nvPr/>
          </p:nvSpPr>
          <p:spPr>
            <a:xfrm>
              <a:off x="6884845" y="3966868"/>
              <a:ext cx="2154380" cy="344814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rgbClr val="5E5CA2"/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15" name="CustomText2"/>
            <p:cNvSpPr/>
            <p:nvPr/>
          </p:nvSpPr>
          <p:spPr>
            <a:xfrm>
              <a:off x="6884845" y="3465320"/>
              <a:ext cx="2154380" cy="508141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 for your attention!</a:t>
            </a:r>
            <a:br>
              <a:rPr lang="en-US" altLang="zh-CN" dirty="0"/>
            </a:br>
            <a:r>
              <a:rPr lang="en-US" altLang="zh-CN" dirty="0"/>
              <a:t>Put Your Slogan Here..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https://iSlide-PowerPoint.com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4B4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757434" y="4158912"/>
            <a:ext cx="1067686" cy="955554"/>
            <a:chOff x="5465642" y="1881487"/>
            <a:chExt cx="1687482" cy="1510256"/>
          </a:xfrm>
        </p:grpSpPr>
        <p:sp>
          <p:nvSpPr>
            <p:cNvPr id="15" name="矩形 2"/>
            <p:cNvSpPr/>
            <p:nvPr/>
          </p:nvSpPr>
          <p:spPr>
            <a:xfrm rot="18000000">
              <a:off x="5971193" y="2209811"/>
              <a:ext cx="1216578" cy="1147285"/>
            </a:xfrm>
            <a:prstGeom prst="rect">
              <a:avLst/>
            </a:prstGeom>
            <a:gradFill>
              <a:gsLst>
                <a:gs pos="23000">
                  <a:srgbClr val="A42E2E"/>
                </a:gs>
                <a:gs pos="100000">
                  <a:srgbClr val="CC4B4A">
                    <a:alpha val="0"/>
                    <a:lumMod val="0"/>
                    <a:lumOff val="100000"/>
                  </a:srgbClr>
                </a:gs>
                <a:gs pos="74000">
                  <a:srgbClr val="CC4B4A">
                    <a:alpha val="0"/>
                  </a:srgbClr>
                </a:gs>
              </a:gsLst>
              <a:lin ang="6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5465642" y="1881487"/>
              <a:ext cx="1217540" cy="1217544"/>
              <a:chOff x="5465642" y="1894187"/>
              <a:chExt cx="1217540" cy="1217544"/>
            </a:xfrm>
            <a:effectLst/>
          </p:grpSpPr>
          <p:sp>
            <p:nvSpPr>
              <p:cNvPr id="19" name="椭圆 18"/>
              <p:cNvSpPr/>
              <p:nvPr/>
            </p:nvSpPr>
            <p:spPr>
              <a:xfrm>
                <a:off x="5466012" y="1894559"/>
                <a:ext cx="1216800" cy="1216800"/>
              </a:xfrm>
              <a:prstGeom prst="ellipse">
                <a:avLst/>
              </a:prstGeom>
              <a:solidFill>
                <a:srgbClr val="D74B4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 userDrawn="1"/>
            </p:nvSpPr>
            <p:spPr bwMode="auto">
              <a:xfrm>
                <a:off x="5465642" y="1894187"/>
                <a:ext cx="1217540" cy="1217544"/>
              </a:xfrm>
              <a:custGeom>
                <a:avLst/>
                <a:gdLst>
                  <a:gd name="T0" fmla="*/ 344 w 687"/>
                  <a:gd name="T1" fmla="*/ 0 h 685"/>
                  <a:gd name="T2" fmla="*/ 344 w 687"/>
                  <a:gd name="T3" fmla="*/ 0 h 685"/>
                  <a:gd name="T4" fmla="*/ 0 w 687"/>
                  <a:gd name="T5" fmla="*/ 344 h 685"/>
                  <a:gd name="T6" fmla="*/ 209 w 687"/>
                  <a:gd name="T7" fmla="*/ 659 h 685"/>
                  <a:gd name="T8" fmla="*/ 210 w 687"/>
                  <a:gd name="T9" fmla="*/ 648 h 685"/>
                  <a:gd name="T10" fmla="*/ 260 w 687"/>
                  <a:gd name="T11" fmla="*/ 402 h 685"/>
                  <a:gd name="T12" fmla="*/ 362 w 687"/>
                  <a:gd name="T13" fmla="*/ 334 h 685"/>
                  <a:gd name="T14" fmla="*/ 430 w 687"/>
                  <a:gd name="T15" fmla="*/ 436 h 685"/>
                  <a:gd name="T16" fmla="*/ 380 w 687"/>
                  <a:gd name="T17" fmla="*/ 682 h 685"/>
                  <a:gd name="T18" fmla="*/ 379 w 687"/>
                  <a:gd name="T19" fmla="*/ 685 h 685"/>
                  <a:gd name="T20" fmla="*/ 687 w 687"/>
                  <a:gd name="T21" fmla="*/ 344 h 685"/>
                  <a:gd name="T22" fmla="*/ 344 w 687"/>
                  <a:gd name="T23" fmla="*/ 0 h 685"/>
                  <a:gd name="T24" fmla="*/ 388 w 687"/>
                  <a:gd name="T25" fmla="*/ 293 h 685"/>
                  <a:gd name="T26" fmla="*/ 299 w 687"/>
                  <a:gd name="T27" fmla="*/ 204 h 685"/>
                  <a:gd name="T28" fmla="*/ 388 w 687"/>
                  <a:gd name="T29" fmla="*/ 115 h 685"/>
                  <a:gd name="T30" fmla="*/ 477 w 687"/>
                  <a:gd name="T31" fmla="*/ 204 h 685"/>
                  <a:gd name="T32" fmla="*/ 388 w 687"/>
                  <a:gd name="T33" fmla="*/ 29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7" h="685">
                    <a:moveTo>
                      <a:pt x="344" y="0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55" y="0"/>
                      <a:pt x="0" y="155"/>
                      <a:pt x="0" y="344"/>
                    </a:cubicBezTo>
                    <a:cubicBezTo>
                      <a:pt x="0" y="485"/>
                      <a:pt x="86" y="607"/>
                      <a:pt x="209" y="659"/>
                    </a:cubicBezTo>
                    <a:cubicBezTo>
                      <a:pt x="209" y="656"/>
                      <a:pt x="209" y="652"/>
                      <a:pt x="210" y="648"/>
                    </a:cubicBezTo>
                    <a:cubicBezTo>
                      <a:pt x="260" y="402"/>
                      <a:pt x="260" y="402"/>
                      <a:pt x="260" y="402"/>
                    </a:cubicBezTo>
                    <a:cubicBezTo>
                      <a:pt x="269" y="355"/>
                      <a:pt x="315" y="325"/>
                      <a:pt x="362" y="334"/>
                    </a:cubicBezTo>
                    <a:cubicBezTo>
                      <a:pt x="409" y="344"/>
                      <a:pt x="439" y="390"/>
                      <a:pt x="430" y="436"/>
                    </a:cubicBezTo>
                    <a:cubicBezTo>
                      <a:pt x="380" y="682"/>
                      <a:pt x="380" y="682"/>
                      <a:pt x="380" y="682"/>
                    </a:cubicBezTo>
                    <a:cubicBezTo>
                      <a:pt x="379" y="684"/>
                      <a:pt x="379" y="684"/>
                      <a:pt x="379" y="685"/>
                    </a:cubicBezTo>
                    <a:cubicBezTo>
                      <a:pt x="551" y="668"/>
                      <a:pt x="687" y="521"/>
                      <a:pt x="687" y="344"/>
                    </a:cubicBezTo>
                    <a:cubicBezTo>
                      <a:pt x="687" y="155"/>
                      <a:pt x="533" y="0"/>
                      <a:pt x="344" y="0"/>
                    </a:cubicBezTo>
                    <a:close/>
                    <a:moveTo>
                      <a:pt x="388" y="293"/>
                    </a:moveTo>
                    <a:cubicBezTo>
                      <a:pt x="339" y="293"/>
                      <a:pt x="299" y="253"/>
                      <a:pt x="299" y="204"/>
                    </a:cubicBezTo>
                    <a:cubicBezTo>
                      <a:pt x="299" y="155"/>
                      <a:pt x="339" y="115"/>
                      <a:pt x="388" y="115"/>
                    </a:cubicBezTo>
                    <a:cubicBezTo>
                      <a:pt x="437" y="115"/>
                      <a:pt x="477" y="155"/>
                      <a:pt x="477" y="204"/>
                    </a:cubicBezTo>
                    <a:cubicBezTo>
                      <a:pt x="477" y="253"/>
                      <a:pt x="437" y="293"/>
                      <a:pt x="388" y="2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1" name="标题 8"/>
          <p:cNvSpPr txBox="1"/>
          <p:nvPr/>
        </p:nvSpPr>
        <p:spPr>
          <a:xfrm>
            <a:off x="3256230" y="2028830"/>
            <a:ext cx="5679540" cy="117810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zh-CN" altLang="en-US" sz="20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iSlide PPT</a:t>
            </a:r>
            <a:b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iSlide add-in saves you 90% time in making PowerPoint slides.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2" name="副标题 9"/>
          <p:cNvSpPr txBox="1"/>
          <p:nvPr/>
        </p:nvSpPr>
        <p:spPr>
          <a:xfrm>
            <a:off x="2669382" y="5352752"/>
            <a:ext cx="6853237" cy="62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hlinkClick r:id="rId3"/>
              </a:rPr>
              <a:t>https://islide-powerpoint.com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022809" y="2128458"/>
            <a:ext cx="4460537" cy="691252"/>
            <a:chOff x="1101012" y="2911151"/>
            <a:chExt cx="9573211" cy="1483567"/>
          </a:xfrm>
        </p:grpSpPr>
        <p:sp>
          <p:nvSpPr>
            <p:cNvPr id="2" name="椭圆 1"/>
            <p:cNvSpPr/>
            <p:nvPr/>
          </p:nvSpPr>
          <p:spPr>
            <a:xfrm>
              <a:off x="5551715" y="3069771"/>
              <a:ext cx="643813" cy="6438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/>
            <p:cNvSpPr/>
            <p:nvPr/>
          </p:nvSpPr>
          <p:spPr>
            <a:xfrm>
              <a:off x="6447454" y="3069771"/>
              <a:ext cx="643813" cy="643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" name="椭圆 7"/>
            <p:cNvSpPr/>
            <p:nvPr/>
          </p:nvSpPr>
          <p:spPr>
            <a:xfrm>
              <a:off x="7343193" y="3069771"/>
              <a:ext cx="643813" cy="643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8"/>
            <p:cNvSpPr/>
            <p:nvPr/>
          </p:nvSpPr>
          <p:spPr>
            <a:xfrm>
              <a:off x="8238932" y="3069771"/>
              <a:ext cx="643813" cy="643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椭圆 9"/>
            <p:cNvSpPr/>
            <p:nvPr/>
          </p:nvSpPr>
          <p:spPr>
            <a:xfrm>
              <a:off x="9134671" y="3069771"/>
              <a:ext cx="643813" cy="643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030410" y="3069771"/>
              <a:ext cx="643813" cy="643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01012" y="3069771"/>
              <a:ext cx="643813" cy="643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996751" y="3069771"/>
              <a:ext cx="643813" cy="643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92490" y="3069771"/>
              <a:ext cx="643813" cy="6438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3788229" y="3069771"/>
              <a:ext cx="643813" cy="643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982546" y="2911151"/>
              <a:ext cx="0" cy="1483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69927" y="1512847"/>
            <a:ext cx="585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THEME COLORS</a:t>
            </a:r>
            <a:endParaRPr lang="zh-CN" altLang="en-US" sz="12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69926" y="1843079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9927" y="2689502"/>
            <a:ext cx="216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"/>
            </a:lvl1pPr>
          </a:lstStyle>
          <a:p>
            <a:r>
              <a:rPr lang="en-US" altLang="zh-CN" dirty="0"/>
              <a:t>Text/Background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841869" y="2689502"/>
            <a:ext cx="2876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/>
              <a:t>Fill Colors</a:t>
            </a:r>
            <a:endParaRPr lang="zh-CN" altLang="en-US" sz="8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69927" y="3943131"/>
            <a:ext cx="585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THEME FONTS</a:t>
            </a:r>
            <a:endParaRPr lang="zh-CN" altLang="en-US" sz="12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669926" y="4273363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69928" y="4407101"/>
            <a:ext cx="504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</a:rPr>
              <a:t>Asian Font: Microsoft </a:t>
            </a:r>
            <a:r>
              <a:rPr lang="en-US" altLang="zh-CN" sz="800" dirty="0" err="1">
                <a:solidFill>
                  <a:schemeClr val="tx1"/>
                </a:solidFill>
              </a:rPr>
              <a:t>Yahei</a:t>
            </a:r>
            <a:endParaRPr lang="en-US" altLang="zh-CN" sz="800" dirty="0">
              <a:solidFill>
                <a:schemeClr val="tx1"/>
              </a:solidFill>
            </a:endParaRPr>
          </a:p>
          <a:p>
            <a:endParaRPr lang="en-US" altLang="zh-CN" sz="800" dirty="0">
              <a:solidFill>
                <a:schemeClr val="tx1"/>
              </a:solidFill>
            </a:endParaRPr>
          </a:p>
          <a:p>
            <a:r>
              <a:rPr lang="en-US" altLang="zh-CN" sz="800" dirty="0">
                <a:solidFill>
                  <a:schemeClr val="tx1"/>
                </a:solidFill>
              </a:rPr>
              <a:t>Arial  Latin Font: Arial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70727" y="1512847"/>
            <a:ext cx="461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GUIDES LINES (Office 2013 and later)</a:t>
            </a:r>
            <a:endParaRPr lang="zh-CN" altLang="en-US" sz="12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7070725" y="1843079"/>
            <a:ext cx="44497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979298" y="2204128"/>
            <a:ext cx="4541191" cy="2956792"/>
            <a:chOff x="6979298" y="2204127"/>
            <a:chExt cx="4541190" cy="2956792"/>
          </a:xfrm>
        </p:grpSpPr>
        <p:sp>
          <p:nvSpPr>
            <p:cNvPr id="35" name="矩形 34"/>
            <p:cNvSpPr/>
            <p:nvPr/>
          </p:nvSpPr>
          <p:spPr>
            <a:xfrm>
              <a:off x="7070725" y="2240059"/>
              <a:ext cx="4449762" cy="25029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333861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280709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979298" y="2667246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979298" y="2746562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979298" y="4443008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979298" y="4517653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333860" y="2741891"/>
              <a:ext cx="3946848" cy="170111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070725" y="4822365"/>
              <a:ext cx="4449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Press</a:t>
              </a:r>
              <a:r>
                <a:rPr lang="en-US" altLang="zh-CN" sz="800" dirty="0">
                  <a:solidFill>
                    <a:schemeClr val="tx1"/>
                  </a:solidFill>
                </a:rPr>
                <a:t> Alt + F9 to</a:t>
              </a:r>
              <a:r>
                <a:rPr lang="zh-CN" altLang="en-US" sz="800" dirty="0">
                  <a:solidFill>
                    <a:schemeClr val="tx1"/>
                  </a:solidFill>
                </a:rPr>
                <a:t> </a:t>
              </a:r>
              <a:r>
                <a:rPr lang="en-US" altLang="zh-CN" sz="800" dirty="0"/>
                <a:t>show</a:t>
              </a:r>
              <a:r>
                <a:rPr lang="en-US" altLang="zh-CN" sz="800" dirty="0">
                  <a:solidFill>
                    <a:schemeClr val="tx1"/>
                  </a:solidFill>
                </a:rPr>
                <a:t>/hide guides.</a:t>
              </a:r>
            </a:p>
            <a:p>
              <a:endParaRPr lang="zh-CN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69927" y="3104921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800" dirty="0">
                <a:solidFill>
                  <a:srgbClr val="CC4A4A"/>
                </a:solidFill>
              </a:rPr>
              <a:t>More color schemes are optional in iSlide Color Library. Just click to apply.</a:t>
            </a:r>
            <a:endParaRPr lang="zh-CN" altLang="en-US" sz="800" dirty="0">
              <a:solidFill>
                <a:srgbClr val="CC4A4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9927" y="5304239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800" dirty="0">
                <a:solidFill>
                  <a:srgbClr val="CC4A4A"/>
                </a:solidFill>
              </a:rPr>
              <a:t> To change theme fonts, you can click Design &gt; Variants &gt; Fonts, or use “Uniform Fonts” feature of iSlide.</a:t>
            </a:r>
            <a:endParaRPr lang="zh-CN" altLang="en-US" sz="800" dirty="0">
              <a:solidFill>
                <a:srgbClr val="CC4A4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0726" y="5304238"/>
            <a:ext cx="4301177" cy="40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800" dirty="0">
                <a:solidFill>
                  <a:srgbClr val="CC4A4A"/>
                </a:solidFill>
              </a:rPr>
              <a:t> Use iSlide “Uniform Guides” feature to edit and apply more preset guides.</a:t>
            </a:r>
          </a:p>
        </p:txBody>
      </p:sp>
      <p:sp>
        <p:nvSpPr>
          <p:cNvPr id="48" name="标题 1"/>
          <p:cNvSpPr txBox="1"/>
          <p:nvPr/>
        </p:nvSpPr>
        <p:spPr>
          <a:xfrm>
            <a:off x="695323" y="4046"/>
            <a:ext cx="10825164" cy="101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2800" b="1" dirty="0"/>
              <a:t>How to Use This Template</a:t>
            </a:r>
            <a:endParaRPr lang="zh-CN" altLang="en-US" sz="2800" b="1" dirty="0"/>
          </a:p>
        </p:txBody>
      </p:sp>
      <p:sp>
        <p:nvSpPr>
          <p:cNvPr id="51" name="矩形 50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7EF59-FB08-45F7-93B9-0FE1A33B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3" y="6246784"/>
            <a:ext cx="4139543" cy="274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组合 344"/>
          <p:cNvGrpSpPr/>
          <p:nvPr/>
        </p:nvGrpSpPr>
        <p:grpSpPr>
          <a:xfrm>
            <a:off x="4493792" y="1784983"/>
            <a:ext cx="6642649" cy="4206632"/>
            <a:chOff x="1223445" y="1639500"/>
            <a:chExt cx="6714551" cy="4252167"/>
          </a:xfrm>
        </p:grpSpPr>
        <p:grpSp>
          <p:nvGrpSpPr>
            <p:cNvPr id="306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308" name="Freeform 5"/>
              <p:cNvSpPr/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6"/>
              <p:cNvSpPr/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8"/>
              <p:cNvSpPr/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20"/>
              <p:cNvSpPr/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21"/>
              <p:cNvSpPr/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22"/>
              <p:cNvSpPr/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23"/>
              <p:cNvSpPr/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3151345" y="3390904"/>
              <a:ext cx="3824874" cy="1851656"/>
              <a:chOff x="7824351" y="3116333"/>
              <a:chExt cx="1714503" cy="830006"/>
            </a:xfrm>
          </p:grpSpPr>
          <p:grpSp>
            <p:nvGrpSpPr>
              <p:cNvPr id="333" name="组合 332"/>
              <p:cNvGrpSpPr/>
              <p:nvPr/>
            </p:nvGrpSpPr>
            <p:grpSpPr>
              <a:xfrm>
                <a:off x="7824351" y="3116333"/>
                <a:ext cx="1659023" cy="685771"/>
                <a:chOff x="7824355" y="3116331"/>
                <a:chExt cx="2155352" cy="890932"/>
              </a:xfrm>
            </p:grpSpPr>
            <p:sp>
              <p:nvSpPr>
                <p:cNvPr id="339" name="六边形 338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0" name="六边形 339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1" name="六边形 340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2" name="六边形 341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3" name="六边形 342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4" name="六边形 343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334" name="组合 333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335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6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7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8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Quick Slides Design</a:t>
            </a:r>
            <a:endParaRPr lang="zh-CN" altLang="en-US" sz="2800" b="1" dirty="0"/>
          </a:p>
        </p:txBody>
      </p:sp>
      <p:grpSp>
        <p:nvGrpSpPr>
          <p:cNvPr id="347" name="组合 346"/>
          <p:cNvGrpSpPr/>
          <p:nvPr/>
        </p:nvGrpSpPr>
        <p:grpSpPr>
          <a:xfrm>
            <a:off x="1030616" y="1784762"/>
            <a:ext cx="2700136" cy="4206855"/>
            <a:chOff x="7048982" y="1370076"/>
            <a:chExt cx="3522380" cy="5487924"/>
          </a:xfrm>
        </p:grpSpPr>
        <p:sp>
          <p:nvSpPr>
            <p:cNvPr id="92" name="矩形 91"/>
            <p:cNvSpPr/>
            <p:nvPr/>
          </p:nvSpPr>
          <p:spPr>
            <a:xfrm>
              <a:off x="7048982" y="1370076"/>
              <a:ext cx="3522380" cy="5487924"/>
            </a:xfrm>
            <a:prstGeom prst="rect">
              <a:avLst/>
            </a:prstGeom>
            <a:gradFill>
              <a:gsLst>
                <a:gs pos="69900">
                  <a:srgbClr val="FFFFFF"/>
                </a:gs>
                <a:gs pos="97297">
                  <a:srgbClr val="FFFFFF"/>
                </a:gs>
                <a:gs pos="0">
                  <a:srgbClr val="FFFFFF"/>
                </a:gs>
              </a:gsLst>
              <a:lin ang="5400000" scaled="1"/>
            </a:gra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048982" y="1370076"/>
              <a:ext cx="3522380" cy="26435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r>
                <a:rPr lang="en-US" altLang="zh-CN" sz="10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Diagram Library</a:t>
              </a:r>
              <a:endPara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131365" y="1765273"/>
              <a:ext cx="217418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74" name="乘号 173"/>
            <p:cNvSpPr/>
            <p:nvPr/>
          </p:nvSpPr>
          <p:spPr>
            <a:xfrm>
              <a:off x="10349229" y="1412945"/>
              <a:ext cx="178618" cy="178618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75" name="push-pin-pointing-down_8930"/>
            <p:cNvSpPr>
              <a:spLocks noChangeAspect="1"/>
            </p:cNvSpPr>
            <p:nvPr/>
          </p:nvSpPr>
          <p:spPr bwMode="auto">
            <a:xfrm>
              <a:off x="10083016" y="1432660"/>
              <a:ext cx="138120" cy="13747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 panose="020B0604020202020204"/>
                  <a:ea typeface="微软雅黑" panose="020B0503020204020204" charset="-122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cxnSp>
          <p:nvCxnSpPr>
            <p:cNvPr id="176" name="直接连接符 175"/>
            <p:cNvCxnSpPr/>
            <p:nvPr/>
          </p:nvCxnSpPr>
          <p:spPr>
            <a:xfrm>
              <a:off x="10292097" y="1439552"/>
              <a:ext cx="0" cy="130579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6" name="矩形 95"/>
            <p:cNvSpPr/>
            <p:nvPr/>
          </p:nvSpPr>
          <p:spPr>
            <a:xfrm>
              <a:off x="712948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9523961" y="1768180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129482" y="3589063"/>
              <a:ext cx="1624839" cy="1005453"/>
              <a:chOff x="7528661" y="1052292"/>
              <a:chExt cx="2227549" cy="1378411"/>
            </a:xfrm>
          </p:grpSpPr>
          <p:sp>
            <p:nvSpPr>
              <p:cNvPr id="163" name="矩形: 圆角 3"/>
              <p:cNvSpPr/>
              <p:nvPr/>
            </p:nvSpPr>
            <p:spPr>
              <a:xfrm>
                <a:off x="7528661" y="1052292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cxnSp>
            <p:nvCxnSpPr>
              <p:cNvPr id="164" name="连接符: 肘形 32"/>
              <p:cNvCxnSpPr>
                <a:stCxn id="169" idx="1"/>
                <a:endCxn id="170" idx="0"/>
              </p:cNvCxnSpPr>
              <p:nvPr/>
            </p:nvCxnSpPr>
            <p:spPr>
              <a:xfrm rot="10800000" flipV="1">
                <a:off x="7949108" y="1465564"/>
                <a:ext cx="285975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连接符: 肘形 34"/>
              <p:cNvCxnSpPr>
                <a:stCxn id="169" idx="3"/>
                <a:endCxn id="173" idx="0"/>
              </p:cNvCxnSpPr>
              <p:nvPr/>
            </p:nvCxnSpPr>
            <p:spPr>
              <a:xfrm>
                <a:off x="9135072" y="1465564"/>
                <a:ext cx="225522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6" name="组合 165"/>
              <p:cNvGrpSpPr/>
              <p:nvPr/>
            </p:nvGrpSpPr>
            <p:grpSpPr>
              <a:xfrm>
                <a:off x="7744084" y="1288932"/>
                <a:ext cx="1821532" cy="913228"/>
                <a:chOff x="7824355" y="1531238"/>
                <a:chExt cx="1714500" cy="859568"/>
              </a:xfrm>
            </p:grpSpPr>
            <p:grpSp>
              <p:nvGrpSpPr>
                <p:cNvPr id="167" name="组合 166"/>
                <p:cNvGrpSpPr/>
                <p:nvPr/>
              </p:nvGrpSpPr>
              <p:grpSpPr>
                <a:xfrm>
                  <a:off x="7824355" y="2004856"/>
                  <a:ext cx="1714500" cy="385950"/>
                  <a:chOff x="7824355" y="1863749"/>
                  <a:chExt cx="1568912" cy="353177"/>
                </a:xfrm>
              </p:grpSpPr>
              <p:sp>
                <p:nvSpPr>
                  <p:cNvPr id="170" name="椭圆 23"/>
                  <p:cNvSpPr/>
                  <p:nvPr/>
                </p:nvSpPr>
                <p:spPr>
                  <a:xfrm>
                    <a:off x="782435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1" name="椭圆 24"/>
                  <p:cNvSpPr/>
                  <p:nvPr/>
                </p:nvSpPr>
                <p:spPr>
                  <a:xfrm>
                    <a:off x="822960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2" name="椭圆 25"/>
                  <p:cNvSpPr/>
                  <p:nvPr/>
                </p:nvSpPr>
                <p:spPr>
                  <a:xfrm>
                    <a:off x="863484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3" name="椭圆 26"/>
                  <p:cNvSpPr/>
                  <p:nvPr/>
                </p:nvSpPr>
                <p:spPr>
                  <a:xfrm>
                    <a:off x="904009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cxnSp>
              <p:nvCxnSpPr>
                <p:cNvPr id="168" name="连接符: 肘形 36"/>
                <p:cNvCxnSpPr>
                  <a:stCxn id="172" idx="0"/>
                  <a:endCxn id="171" idx="0"/>
                </p:cNvCxnSpPr>
                <p:nvPr/>
              </p:nvCxnSpPr>
              <p:spPr>
                <a:xfrm rot="16200000" flipV="1">
                  <a:off x="8681605" y="1783431"/>
                  <a:ext cx="12700" cy="442850"/>
                </a:xfrm>
                <a:prstGeom prst="bentConnector3">
                  <a:avLst>
                    <a:gd name="adj1" fmla="val 1554551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867D98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9" name="圆角矩形 13"/>
                <p:cNvSpPr/>
                <p:nvPr/>
              </p:nvSpPr>
              <p:spPr>
                <a:xfrm flipV="1">
                  <a:off x="8286501" y="1531238"/>
                  <a:ext cx="847108" cy="33250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8813093" y="2497554"/>
              <a:ext cx="1624839" cy="1005453"/>
              <a:chOff x="10080565" y="1070123"/>
              <a:chExt cx="2227549" cy="1378411"/>
            </a:xfrm>
          </p:grpSpPr>
          <p:sp>
            <p:nvSpPr>
              <p:cNvPr id="141" name="矩形: 圆角 214"/>
              <p:cNvSpPr/>
              <p:nvPr/>
            </p:nvSpPr>
            <p:spPr>
              <a:xfrm>
                <a:off x="10080565" y="1070123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10260890" y="1313367"/>
                <a:ext cx="1856770" cy="854413"/>
                <a:chOff x="5398496" y="1554238"/>
                <a:chExt cx="1747668" cy="804209"/>
              </a:xfrm>
              <a:solidFill>
                <a:srgbClr val="867D98">
                  <a:lumMod val="20000"/>
                  <a:lumOff val="80000"/>
                </a:srgbClr>
              </a:solidFill>
            </p:grpSpPr>
            <p:grpSp>
              <p:nvGrpSpPr>
                <p:cNvPr id="143" name="组合 142"/>
                <p:cNvGrpSpPr/>
                <p:nvPr/>
              </p:nvGrpSpPr>
              <p:grpSpPr>
                <a:xfrm>
                  <a:off x="5398652" y="1568615"/>
                  <a:ext cx="893792" cy="789832"/>
                  <a:chOff x="5398652" y="1568615"/>
                  <a:chExt cx="1147620" cy="789832"/>
                </a:xfrm>
                <a:grpFill/>
              </p:grpSpPr>
              <p:sp>
                <p:nvSpPr>
                  <p:cNvPr id="158" name="圆角矩形 13"/>
                  <p:cNvSpPr/>
                  <p:nvPr/>
                </p:nvSpPr>
                <p:spPr>
                  <a:xfrm>
                    <a:off x="5398652" y="2030991"/>
                    <a:ext cx="1146276" cy="327456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9" name="圆角矩形 13"/>
                  <p:cNvSpPr/>
                  <p:nvPr/>
                </p:nvSpPr>
                <p:spPr>
                  <a:xfrm>
                    <a:off x="5398652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0" name="圆角矩形 13"/>
                  <p:cNvSpPr/>
                  <p:nvPr/>
                </p:nvSpPr>
                <p:spPr>
                  <a:xfrm>
                    <a:off x="5699988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1" name="圆角矩形 13"/>
                  <p:cNvSpPr/>
                  <p:nvPr/>
                </p:nvSpPr>
                <p:spPr>
                  <a:xfrm>
                    <a:off x="6001324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2" name="圆角矩形 13"/>
                  <p:cNvSpPr/>
                  <p:nvPr/>
                </p:nvSpPr>
                <p:spPr>
                  <a:xfrm>
                    <a:off x="6302660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6381318" y="2055683"/>
                  <a:ext cx="764844" cy="302764"/>
                  <a:chOff x="5391220" y="3636866"/>
                  <a:chExt cx="603957" cy="302764"/>
                </a:xfrm>
                <a:grpFill/>
              </p:grpSpPr>
              <p:sp>
                <p:nvSpPr>
                  <p:cNvPr id="154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5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6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7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5" name="组合 144"/>
                <p:cNvGrpSpPr/>
                <p:nvPr/>
              </p:nvGrpSpPr>
              <p:grpSpPr>
                <a:xfrm>
                  <a:off x="5398496" y="1554238"/>
                  <a:ext cx="1747668" cy="306061"/>
                  <a:chOff x="4615136" y="3636866"/>
                  <a:chExt cx="1380041" cy="306061"/>
                </a:xfrm>
                <a:grpFill/>
              </p:grpSpPr>
              <p:sp>
                <p:nvSpPr>
                  <p:cNvPr id="146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7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8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9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0" name="圆角矩形 13"/>
                  <p:cNvSpPr/>
                  <p:nvPr/>
                </p:nvSpPr>
                <p:spPr>
                  <a:xfrm flipV="1">
                    <a:off x="461513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1" name="圆角矩形 13"/>
                  <p:cNvSpPr/>
                  <p:nvPr/>
                </p:nvSpPr>
                <p:spPr>
                  <a:xfrm flipV="1">
                    <a:off x="4800193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2" name="圆角矩形 13"/>
                  <p:cNvSpPr/>
                  <p:nvPr/>
                </p:nvSpPr>
                <p:spPr>
                  <a:xfrm flipV="1">
                    <a:off x="4985250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3" name="圆角矩形 13"/>
                  <p:cNvSpPr/>
                  <p:nvPr/>
                </p:nvSpPr>
                <p:spPr>
                  <a:xfrm flipV="1">
                    <a:off x="517030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2" name="组合 101"/>
            <p:cNvGrpSpPr/>
            <p:nvPr/>
          </p:nvGrpSpPr>
          <p:grpSpPr>
            <a:xfrm>
              <a:off x="8813093" y="3591398"/>
              <a:ext cx="1624839" cy="1005453"/>
              <a:chOff x="10080565" y="-604150"/>
              <a:chExt cx="2227549" cy="1378411"/>
            </a:xfrm>
          </p:grpSpPr>
          <p:sp>
            <p:nvSpPr>
              <p:cNvPr id="127" name="矩形: 圆角 222"/>
              <p:cNvSpPr/>
              <p:nvPr/>
            </p:nvSpPr>
            <p:spPr>
              <a:xfrm>
                <a:off x="10080565" y="-60415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CC4A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28" name="组合 127"/>
              <p:cNvGrpSpPr/>
              <p:nvPr/>
            </p:nvGrpSpPr>
            <p:grpSpPr>
              <a:xfrm>
                <a:off x="10269164" y="-345778"/>
                <a:ext cx="1821535" cy="881821"/>
                <a:chOff x="7824351" y="3116333"/>
                <a:chExt cx="1714503" cy="830006"/>
              </a:xfrm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7824351" y="3116333"/>
                  <a:ext cx="1659023" cy="685771"/>
                  <a:chOff x="7824355" y="3116331"/>
                  <a:chExt cx="2155352" cy="890932"/>
                </a:xfrm>
              </p:grpSpPr>
              <p:sp>
                <p:nvSpPr>
                  <p:cNvPr id="135" name="六边形 134"/>
                  <p:cNvSpPr/>
                  <p:nvPr/>
                </p:nvSpPr>
                <p:spPr>
                  <a:xfrm>
                    <a:off x="7824355" y="3116332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6" name="六边形 135"/>
                  <p:cNvSpPr/>
                  <p:nvPr/>
                </p:nvSpPr>
                <p:spPr>
                  <a:xfrm>
                    <a:off x="8242600" y="3350708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7" name="六边形 136"/>
                  <p:cNvSpPr/>
                  <p:nvPr/>
                </p:nvSpPr>
                <p:spPr>
                  <a:xfrm>
                    <a:off x="8652142" y="3116331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8" name="六边形 137"/>
                  <p:cNvSpPr/>
                  <p:nvPr/>
                </p:nvSpPr>
                <p:spPr>
                  <a:xfrm>
                    <a:off x="7833058" y="3593491"/>
                    <a:ext cx="479976" cy="413772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9" name="六边形 138"/>
                  <p:cNvSpPr/>
                  <p:nvPr/>
                </p:nvSpPr>
                <p:spPr>
                  <a:xfrm>
                    <a:off x="9075532" y="3325133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0" name="六边形 139"/>
                  <p:cNvSpPr/>
                  <p:nvPr/>
                </p:nvSpPr>
                <p:spPr>
                  <a:xfrm>
                    <a:off x="9499730" y="3117986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7831052" y="3636868"/>
                  <a:ext cx="1707802" cy="309471"/>
                  <a:chOff x="4831017" y="3636868"/>
                  <a:chExt cx="1208170" cy="309471"/>
                </a:xfrm>
              </p:grpSpPr>
              <p:sp>
                <p:nvSpPr>
                  <p:cNvPr id="131" name="圆角矩形 13"/>
                  <p:cNvSpPr/>
                  <p:nvPr/>
                </p:nvSpPr>
                <p:spPr>
                  <a:xfrm flipV="1">
                    <a:off x="5398651" y="3636868"/>
                    <a:ext cx="59652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2" name="圆角矩形 13"/>
                  <p:cNvSpPr/>
                  <p:nvPr/>
                </p:nvSpPr>
                <p:spPr>
                  <a:xfrm flipV="1">
                    <a:off x="5398651" y="3718763"/>
                    <a:ext cx="41874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3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4" name="圆角矩形 13"/>
                  <p:cNvSpPr/>
                  <p:nvPr/>
                </p:nvSpPr>
                <p:spPr>
                  <a:xfrm flipV="1">
                    <a:off x="4831017" y="3878980"/>
                    <a:ext cx="1208170" cy="6735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3" name="组合 102"/>
            <p:cNvGrpSpPr/>
            <p:nvPr/>
          </p:nvGrpSpPr>
          <p:grpSpPr>
            <a:xfrm>
              <a:off x="7129482" y="2500590"/>
              <a:ext cx="1624839" cy="1005453"/>
              <a:chOff x="7528661" y="-621980"/>
              <a:chExt cx="2227549" cy="1378411"/>
            </a:xfrm>
          </p:grpSpPr>
          <p:sp>
            <p:nvSpPr>
              <p:cNvPr id="104" name="矩形: 圆角 220"/>
              <p:cNvSpPr/>
              <p:nvPr/>
            </p:nvSpPr>
            <p:spPr>
              <a:xfrm>
                <a:off x="7528661" y="-62198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559212" y="-568070"/>
                <a:ext cx="2165599" cy="1169924"/>
                <a:chOff x="2857500" y="4505325"/>
                <a:chExt cx="2038350" cy="1101180"/>
              </a:xfrm>
            </p:grpSpPr>
            <p:sp>
              <p:nvSpPr>
                <p:cNvPr id="106" name="圆角矩形 13"/>
                <p:cNvSpPr/>
                <p:nvPr/>
              </p:nvSpPr>
              <p:spPr>
                <a:xfrm>
                  <a:off x="2857500" y="4505325"/>
                  <a:ext cx="2038350" cy="68321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107" name="圆角矩形 13"/>
                <p:cNvSpPr/>
                <p:nvPr/>
              </p:nvSpPr>
              <p:spPr>
                <a:xfrm>
                  <a:off x="3438526" y="4690020"/>
                  <a:ext cx="872738" cy="167730"/>
                </a:xfrm>
                <a:prstGeom prst="roundRect">
                  <a:avLst>
                    <a:gd name="adj" fmla="val 22611"/>
                  </a:avLst>
                </a:prstGeom>
                <a:solidFill>
                  <a:srgbClr val="FFFFFF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grpSp>
              <p:nvGrpSpPr>
                <p:cNvPr id="108" name="组合 107"/>
                <p:cNvGrpSpPr/>
                <p:nvPr/>
              </p:nvGrpSpPr>
              <p:grpSpPr>
                <a:xfrm>
                  <a:off x="3222240" y="4899570"/>
                  <a:ext cx="1305310" cy="161380"/>
                  <a:chOff x="3438526" y="4899570"/>
                  <a:chExt cx="872738" cy="161380"/>
                </a:xfrm>
              </p:grpSpPr>
              <p:sp>
                <p:nvSpPr>
                  <p:cNvPr id="125" name="圆角矩形 13"/>
                  <p:cNvSpPr/>
                  <p:nvPr/>
                </p:nvSpPr>
                <p:spPr>
                  <a:xfrm>
                    <a:off x="3438526" y="48995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26" name="圆角矩形 13"/>
                  <p:cNvSpPr/>
                  <p:nvPr/>
                </p:nvSpPr>
                <p:spPr>
                  <a:xfrm>
                    <a:off x="3438526" y="50011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3076645" y="5303743"/>
                  <a:ext cx="1672005" cy="302762"/>
                  <a:chOff x="3076645" y="5303743"/>
                  <a:chExt cx="1803010" cy="302762"/>
                </a:xfrm>
              </p:grpSpPr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307664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21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2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3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4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3733870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7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8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9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0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439109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3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4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5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6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400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240" name="组合 239"/>
            <p:cNvGrpSpPr/>
            <p:nvPr/>
          </p:nvGrpSpPr>
          <p:grpSpPr>
            <a:xfrm>
              <a:off x="7132217" y="4676913"/>
              <a:ext cx="1623476" cy="1004546"/>
              <a:chOff x="4981478" y="4416941"/>
              <a:chExt cx="2227549" cy="1378411"/>
            </a:xfrm>
          </p:grpSpPr>
          <p:sp>
            <p:nvSpPr>
              <p:cNvPr id="241" name="矩形: 圆角 8"/>
              <p:cNvSpPr/>
              <p:nvPr/>
            </p:nvSpPr>
            <p:spPr>
              <a:xfrm>
                <a:off x="4981478" y="441694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42" name="组合 241"/>
              <p:cNvGrpSpPr/>
              <p:nvPr/>
            </p:nvGrpSpPr>
            <p:grpSpPr>
              <a:xfrm>
                <a:off x="5168481" y="4640406"/>
                <a:ext cx="1856603" cy="905125"/>
                <a:chOff x="5400091" y="4685784"/>
                <a:chExt cx="1747511" cy="851941"/>
              </a:xfrm>
            </p:grpSpPr>
            <p:sp>
              <p:nvSpPr>
                <p:cNvPr id="243" name="圆角矩形 13"/>
                <p:cNvSpPr/>
                <p:nvPr/>
              </p:nvSpPr>
              <p:spPr>
                <a:xfrm>
                  <a:off x="540009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4" name="圆角矩形 13"/>
                <p:cNvSpPr/>
                <p:nvPr/>
              </p:nvSpPr>
              <p:spPr>
                <a:xfrm>
                  <a:off x="6002766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5" name="圆角矩形 13"/>
                <p:cNvSpPr/>
                <p:nvPr/>
              </p:nvSpPr>
              <p:spPr>
                <a:xfrm>
                  <a:off x="660544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6" name="圆角矩形 245"/>
                <p:cNvSpPr/>
                <p:nvPr/>
              </p:nvSpPr>
              <p:spPr>
                <a:xfrm>
                  <a:off x="5400091" y="4685784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47" name="圆角矩形 13"/>
                <p:cNvSpPr/>
                <p:nvPr/>
              </p:nvSpPr>
              <p:spPr>
                <a:xfrm>
                  <a:off x="5400091" y="5385638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248" name="组合 247"/>
            <p:cNvGrpSpPr/>
            <p:nvPr/>
          </p:nvGrpSpPr>
          <p:grpSpPr>
            <a:xfrm>
              <a:off x="8815062" y="5750806"/>
              <a:ext cx="1623476" cy="1004546"/>
              <a:chOff x="7528661" y="6101571"/>
              <a:chExt cx="2227549" cy="1378411"/>
            </a:xfrm>
          </p:grpSpPr>
          <p:sp>
            <p:nvSpPr>
              <p:cNvPr id="249" name="矩形: 圆角 225"/>
              <p:cNvSpPr/>
              <p:nvPr/>
            </p:nvSpPr>
            <p:spPr>
              <a:xfrm>
                <a:off x="7528661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50" name="组合 249"/>
              <p:cNvGrpSpPr/>
              <p:nvPr/>
            </p:nvGrpSpPr>
            <p:grpSpPr>
              <a:xfrm>
                <a:off x="7792039" y="6315774"/>
                <a:ext cx="1684789" cy="966521"/>
                <a:chOff x="5447603" y="4660900"/>
                <a:chExt cx="1585793" cy="909730"/>
              </a:xfrm>
            </p:grpSpPr>
            <p:grpSp>
              <p:nvGrpSpPr>
                <p:cNvPr id="251" name="组合 250"/>
                <p:cNvGrpSpPr/>
                <p:nvPr/>
              </p:nvGrpSpPr>
              <p:grpSpPr>
                <a:xfrm>
                  <a:off x="5447603" y="4660900"/>
                  <a:ext cx="1585793" cy="909730"/>
                  <a:chOff x="2974312" y="3143456"/>
                  <a:chExt cx="8280835" cy="5557881"/>
                </a:xfrm>
                <a:solidFill>
                  <a:srgbClr val="FFFFFF"/>
                </a:solidFill>
              </p:grpSpPr>
              <p:sp>
                <p:nvSpPr>
                  <p:cNvPr id="269" name="自由: 形状 487"/>
                  <p:cNvSpPr/>
                  <p:nvPr/>
                </p:nvSpPr>
                <p:spPr>
                  <a:xfrm>
                    <a:off x="7388104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0" name="自由: 形状 488"/>
                  <p:cNvSpPr/>
                  <p:nvPr/>
                </p:nvSpPr>
                <p:spPr>
                  <a:xfrm>
                    <a:off x="3020657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1" name="矩形: 圆角 489"/>
                  <p:cNvSpPr/>
                  <p:nvPr/>
                </p:nvSpPr>
                <p:spPr>
                  <a:xfrm>
                    <a:off x="2974312" y="3143456"/>
                    <a:ext cx="8280835" cy="2504969"/>
                  </a:xfrm>
                  <a:prstGeom prst="roundRect">
                    <a:avLst/>
                  </a:pr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400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2" name="组合 251"/>
                <p:cNvGrpSpPr/>
                <p:nvPr/>
              </p:nvGrpSpPr>
              <p:grpSpPr>
                <a:xfrm>
                  <a:off x="5873171" y="4752393"/>
                  <a:ext cx="743530" cy="743528"/>
                  <a:chOff x="5785244" y="4664463"/>
                  <a:chExt cx="919391" cy="919388"/>
                </a:xfrm>
              </p:grpSpPr>
              <p:sp>
                <p:nvSpPr>
                  <p:cNvPr id="265" name="自由: 形状 483"/>
                  <p:cNvSpPr/>
                  <p:nvPr/>
                </p:nvSpPr>
                <p:spPr>
                  <a:xfrm>
                    <a:off x="5785245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2346282"/>
                        </a:moveTo>
                        <a:cubicBezTo>
                          <a:pt x="0" y="1050466"/>
                          <a:pt x="1050466" y="0"/>
                          <a:pt x="2346282" y="0"/>
                        </a:cubicBezTo>
                        <a:lnTo>
                          <a:pt x="2346282" y="2346282"/>
                        </a:lnTo>
                        <a:lnTo>
                          <a:pt x="0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6" name="自由: 形状 484"/>
                  <p:cNvSpPr/>
                  <p:nvPr/>
                </p:nvSpPr>
                <p:spPr>
                  <a:xfrm>
                    <a:off x="6255317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0"/>
                        </a:moveTo>
                        <a:cubicBezTo>
                          <a:pt x="1295816" y="0"/>
                          <a:pt x="2346282" y="1050466"/>
                          <a:pt x="2346282" y="2346282"/>
                        </a:cubicBezTo>
                        <a:lnTo>
                          <a:pt x="0" y="2346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7" name="自由: 形状 485"/>
                  <p:cNvSpPr/>
                  <p:nvPr/>
                </p:nvSpPr>
                <p:spPr>
                  <a:xfrm>
                    <a:off x="6255316" y="5134534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0"/>
                        </a:moveTo>
                        <a:cubicBezTo>
                          <a:pt x="2346282" y="1295816"/>
                          <a:pt x="1295816" y="2346282"/>
                          <a:pt x="0" y="2346282"/>
                        </a:cubicBezTo>
                        <a:lnTo>
                          <a:pt x="0" y="0"/>
                        </a:lnTo>
                        <a:lnTo>
                          <a:pt x="2346282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8" name="自由: 形状 486"/>
                  <p:cNvSpPr/>
                  <p:nvPr/>
                </p:nvSpPr>
                <p:spPr>
                  <a:xfrm>
                    <a:off x="5785244" y="5134534"/>
                    <a:ext cx="449317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2346282"/>
                        </a:moveTo>
                        <a:cubicBezTo>
                          <a:pt x="1050466" y="2346282"/>
                          <a:pt x="0" y="1295816"/>
                          <a:pt x="0" y="0"/>
                        </a:cubicBezTo>
                        <a:lnTo>
                          <a:pt x="2346282" y="0"/>
                        </a:lnTo>
                        <a:lnTo>
                          <a:pt x="2346282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3" name="组合 252"/>
                <p:cNvGrpSpPr/>
                <p:nvPr/>
              </p:nvGrpSpPr>
              <p:grpSpPr>
                <a:xfrm>
                  <a:off x="5527790" y="4762606"/>
                  <a:ext cx="424498" cy="700374"/>
                  <a:chOff x="5527790" y="4241842"/>
                  <a:chExt cx="424498" cy="700374"/>
                </a:xfrm>
              </p:grpSpPr>
              <p:sp>
                <p:nvSpPr>
                  <p:cNvPr id="262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3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4" name="圆角矩形 13"/>
                  <p:cNvSpPr/>
                  <p:nvPr/>
                </p:nvSpPr>
                <p:spPr>
                  <a:xfrm flipV="1">
                    <a:off x="5527790" y="4896497"/>
                    <a:ext cx="424498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7" name="圆角矩形 13"/>
                  <p:cNvSpPr/>
                  <p:nvPr/>
                </p:nvSpPr>
                <p:spPr>
                  <a:xfrm flipV="1">
                    <a:off x="5527790" y="4241842"/>
                    <a:ext cx="41843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8" name="圆角矩形 13"/>
                  <p:cNvSpPr/>
                  <p:nvPr/>
                </p:nvSpPr>
                <p:spPr>
                  <a:xfrm flipV="1">
                    <a:off x="5527791" y="4321982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9" name="圆角矩形 13"/>
                  <p:cNvSpPr/>
                  <p:nvPr/>
                </p:nvSpPr>
                <p:spPr>
                  <a:xfrm flipV="1">
                    <a:off x="5527790" y="4402730"/>
                    <a:ext cx="232464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4" name="组合 253"/>
                <p:cNvGrpSpPr/>
                <p:nvPr/>
              </p:nvGrpSpPr>
              <p:grpSpPr>
                <a:xfrm flipH="1">
                  <a:off x="6581925" y="4762606"/>
                  <a:ext cx="364391" cy="206608"/>
                  <a:chOff x="5527790" y="4735609"/>
                  <a:chExt cx="364391" cy="206608"/>
                </a:xfrm>
              </p:grpSpPr>
              <p:sp>
                <p:nvSpPr>
                  <p:cNvPr id="259" name="圆角矩形 13"/>
                  <p:cNvSpPr/>
                  <p:nvPr/>
                </p:nvSpPr>
                <p:spPr>
                  <a:xfrm flipV="1">
                    <a:off x="5527791" y="4735609"/>
                    <a:ext cx="364390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0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1" name="圆角矩形 13"/>
                  <p:cNvSpPr/>
                  <p:nvPr/>
                </p:nvSpPr>
                <p:spPr>
                  <a:xfrm flipV="1">
                    <a:off x="5527790" y="4896498"/>
                    <a:ext cx="305859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5" name="组合 254"/>
                <p:cNvGrpSpPr/>
                <p:nvPr/>
              </p:nvGrpSpPr>
              <p:grpSpPr>
                <a:xfrm flipH="1">
                  <a:off x="6633484" y="5256372"/>
                  <a:ext cx="312832" cy="206607"/>
                  <a:chOff x="5527790" y="4735608"/>
                  <a:chExt cx="312832" cy="206607"/>
                </a:xfrm>
              </p:grpSpPr>
              <p:sp>
                <p:nvSpPr>
                  <p:cNvPr id="256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57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58" name="圆角矩形 13"/>
                  <p:cNvSpPr/>
                  <p:nvPr/>
                </p:nvSpPr>
                <p:spPr>
                  <a:xfrm flipV="1">
                    <a:off x="5527790" y="4896496"/>
                    <a:ext cx="31283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grpSp>
          <p:nvGrpSpPr>
            <p:cNvPr id="272" name="组合 271"/>
            <p:cNvGrpSpPr/>
            <p:nvPr/>
          </p:nvGrpSpPr>
          <p:grpSpPr>
            <a:xfrm>
              <a:off x="8815062" y="4676913"/>
              <a:ext cx="1623476" cy="1004546"/>
              <a:chOff x="10080565" y="4390379"/>
              <a:chExt cx="2227549" cy="1378411"/>
            </a:xfrm>
          </p:grpSpPr>
          <p:sp>
            <p:nvSpPr>
              <p:cNvPr id="273" name="矩形: 圆角 216"/>
              <p:cNvSpPr/>
              <p:nvPr/>
            </p:nvSpPr>
            <p:spPr>
              <a:xfrm>
                <a:off x="10080565" y="4390379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74" name="组合 273"/>
              <p:cNvGrpSpPr/>
              <p:nvPr/>
            </p:nvGrpSpPr>
            <p:grpSpPr>
              <a:xfrm>
                <a:off x="10288768" y="4640405"/>
                <a:ext cx="1856603" cy="911561"/>
                <a:chOff x="10338974" y="4654911"/>
                <a:chExt cx="1878835" cy="922477"/>
              </a:xfrm>
            </p:grpSpPr>
            <p:grpSp>
              <p:nvGrpSpPr>
                <p:cNvPr id="275" name="组合 274"/>
                <p:cNvGrpSpPr/>
                <p:nvPr/>
              </p:nvGrpSpPr>
              <p:grpSpPr>
                <a:xfrm>
                  <a:off x="10338974" y="4654911"/>
                  <a:ext cx="1878835" cy="922477"/>
                  <a:chOff x="5400091" y="4685784"/>
                  <a:chExt cx="1747511" cy="857999"/>
                </a:xfrm>
              </p:grpSpPr>
              <p:sp>
                <p:nvSpPr>
                  <p:cNvPr id="286" name="圆角矩形 13"/>
                  <p:cNvSpPr/>
                  <p:nvPr/>
                </p:nvSpPr>
                <p:spPr>
                  <a:xfrm>
                    <a:off x="6002766" y="4935166"/>
                    <a:ext cx="542161" cy="35317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7" name="圆角矩形 13"/>
                  <p:cNvSpPr/>
                  <p:nvPr/>
                </p:nvSpPr>
                <p:spPr>
                  <a:xfrm>
                    <a:off x="5400091" y="4685784"/>
                    <a:ext cx="1747511" cy="15208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8" name="圆角矩形 13"/>
                  <p:cNvSpPr/>
                  <p:nvPr/>
                </p:nvSpPr>
                <p:spPr>
                  <a:xfrm>
                    <a:off x="5400091" y="5385638"/>
                    <a:ext cx="1747511" cy="15814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76" name="组合 275"/>
                <p:cNvGrpSpPr/>
                <p:nvPr/>
              </p:nvGrpSpPr>
              <p:grpSpPr>
                <a:xfrm>
                  <a:off x="10350972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82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3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4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5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77" name="组合 276"/>
                <p:cNvGrpSpPr/>
                <p:nvPr/>
              </p:nvGrpSpPr>
              <p:grpSpPr>
                <a:xfrm>
                  <a:off x="11731410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78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9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0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1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grpSp>
          <p:nvGrpSpPr>
            <p:cNvPr id="289" name="组合 288"/>
            <p:cNvGrpSpPr/>
            <p:nvPr/>
          </p:nvGrpSpPr>
          <p:grpSpPr>
            <a:xfrm>
              <a:off x="7135385" y="5750806"/>
              <a:ext cx="1623476" cy="1004546"/>
              <a:chOff x="2434296" y="6101571"/>
              <a:chExt cx="2227549" cy="1378411"/>
            </a:xfrm>
          </p:grpSpPr>
          <p:sp>
            <p:nvSpPr>
              <p:cNvPr id="290" name="矩形: 圆角 223"/>
              <p:cNvSpPr/>
              <p:nvPr/>
            </p:nvSpPr>
            <p:spPr>
              <a:xfrm>
                <a:off x="2434296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91" name="组合 290"/>
              <p:cNvGrpSpPr/>
              <p:nvPr/>
            </p:nvGrpSpPr>
            <p:grpSpPr>
              <a:xfrm>
                <a:off x="2633146" y="6349643"/>
                <a:ext cx="1831647" cy="972123"/>
                <a:chOff x="2591680" y="6282546"/>
                <a:chExt cx="1853580" cy="983764"/>
              </a:xfrm>
            </p:grpSpPr>
            <p:sp>
              <p:nvSpPr>
                <p:cNvPr id="292" name="矩形: 圆角 37"/>
                <p:cNvSpPr/>
                <p:nvPr/>
              </p:nvSpPr>
              <p:spPr>
                <a:xfrm>
                  <a:off x="2591680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3" name="矩形: 圆角 569"/>
                <p:cNvSpPr/>
                <p:nvPr/>
              </p:nvSpPr>
              <p:spPr>
                <a:xfrm>
                  <a:off x="3093911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4" name="矩形: 圆角 570"/>
                <p:cNvSpPr/>
                <p:nvPr/>
              </p:nvSpPr>
              <p:spPr>
                <a:xfrm>
                  <a:off x="3596142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5" name="矩形: 圆角 571"/>
                <p:cNvSpPr/>
                <p:nvPr/>
              </p:nvSpPr>
              <p:spPr>
                <a:xfrm>
                  <a:off x="4098373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6" name="箭头: 燕尾形 38"/>
                <p:cNvSpPr/>
                <p:nvPr/>
              </p:nvSpPr>
              <p:spPr>
                <a:xfrm flipV="1">
                  <a:off x="29698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7" name="箭头: 燕尾形 573"/>
                <p:cNvSpPr/>
                <p:nvPr/>
              </p:nvSpPr>
              <p:spPr>
                <a:xfrm flipV="1">
                  <a:off x="347146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8" name="箭头: 燕尾形 574"/>
                <p:cNvSpPr/>
                <p:nvPr/>
              </p:nvSpPr>
              <p:spPr>
                <a:xfrm flipV="1">
                  <a:off x="39731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299" name="矩形: 圆角 575"/>
                <p:cNvSpPr/>
                <p:nvPr/>
              </p:nvSpPr>
              <p:spPr>
                <a:xfrm>
                  <a:off x="2978150" y="6682597"/>
                  <a:ext cx="1072074" cy="60174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00" name="矩形: 圆角 576"/>
                <p:cNvSpPr/>
                <p:nvPr/>
              </p:nvSpPr>
              <p:spPr>
                <a:xfrm>
                  <a:off x="2771775" y="6789618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01" name="矩形: 圆角 577"/>
                <p:cNvSpPr/>
                <p:nvPr/>
              </p:nvSpPr>
              <p:spPr>
                <a:xfrm>
                  <a:off x="2771775" y="6900743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02" name="矩形: 圆角 578"/>
                <p:cNvSpPr/>
                <p:nvPr/>
              </p:nvSpPr>
              <p:spPr>
                <a:xfrm>
                  <a:off x="2603972" y="7011867"/>
                  <a:ext cx="1841288" cy="254443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48" name="矩形 347"/>
            <p:cNvSpPr/>
            <p:nvPr/>
          </p:nvSpPr>
          <p:spPr>
            <a:xfrm>
              <a:off x="832672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9523962" y="2063597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351" name="文本框 350"/>
          <p:cNvSpPr txBox="1"/>
          <p:nvPr/>
        </p:nvSpPr>
        <p:spPr>
          <a:xfrm>
            <a:off x="1396157" y="1381676"/>
            <a:ext cx="252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Search diagram in iSlide Diagram Library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1109408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352" name="椭圆 351"/>
          <p:cNvSpPr/>
          <p:nvPr/>
        </p:nvSpPr>
        <p:spPr>
          <a:xfrm>
            <a:off x="4493791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353" name="文本框 352"/>
          <p:cNvSpPr txBox="1"/>
          <p:nvPr/>
        </p:nvSpPr>
        <p:spPr>
          <a:xfrm>
            <a:off x="4780539" y="1381676"/>
            <a:ext cx="63559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to insert diagram into current slide. You can edit text, replace icons or fill pictures.</a:t>
            </a:r>
            <a:endParaRPr lang="zh-CN" altLang="en-US" sz="1000" dirty="0"/>
          </a:p>
        </p:txBody>
      </p:sp>
      <p:sp>
        <p:nvSpPr>
          <p:cNvPr id="354" name="文本框 353"/>
          <p:cNvSpPr txBox="1"/>
          <p:nvPr/>
        </p:nvSpPr>
        <p:spPr>
          <a:xfrm>
            <a:off x="2616771" y="2485154"/>
            <a:ext cx="105613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00" dirty="0"/>
              <a:t>Get help</a:t>
            </a:r>
            <a:endParaRPr lang="zh-CN" altLang="en-US" sz="900" dirty="0"/>
          </a:p>
        </p:txBody>
      </p:sp>
      <p:grpSp>
        <p:nvGrpSpPr>
          <p:cNvPr id="195" name="图形 16"/>
          <p:cNvGrpSpPr/>
          <p:nvPr/>
        </p:nvGrpSpPr>
        <p:grpSpPr>
          <a:xfrm flipH="1">
            <a:off x="3225513" y="2025825"/>
            <a:ext cx="181555" cy="389705"/>
            <a:chOff x="9957013" y="1703908"/>
            <a:chExt cx="215194" cy="491360"/>
          </a:xfrm>
        </p:grpSpPr>
        <p:sp>
          <p:nvSpPr>
            <p:cNvPr id="196" name="Freeform: Shape 195"/>
            <p:cNvSpPr/>
            <p:nvPr/>
          </p:nvSpPr>
          <p:spPr>
            <a:xfrm>
              <a:off x="9957013" y="1705589"/>
              <a:ext cx="41246" cy="270786"/>
            </a:xfrm>
            <a:custGeom>
              <a:avLst/>
              <a:gdLst/>
              <a:ahLst/>
              <a:cxnLst/>
              <a:rect l="0" t="0" r="0" b="0"/>
              <a:pathLst>
                <a:path w="41245" h="270785">
                  <a:moveTo>
                    <a:pt x="33714" y="829"/>
                  </a:moveTo>
                  <a:cubicBezTo>
                    <a:pt x="11477" y="88342"/>
                    <a:pt x="359" y="178544"/>
                    <a:pt x="0" y="268925"/>
                  </a:cubicBezTo>
                  <a:cubicBezTo>
                    <a:pt x="0" y="271257"/>
                    <a:pt x="8428" y="274126"/>
                    <a:pt x="8428" y="271257"/>
                  </a:cubicBezTo>
                  <a:cubicBezTo>
                    <a:pt x="8608" y="181234"/>
                    <a:pt x="19905" y="91390"/>
                    <a:pt x="41963" y="4237"/>
                  </a:cubicBezTo>
                  <a:cubicBezTo>
                    <a:pt x="42680" y="1547"/>
                    <a:pt x="34252" y="-1502"/>
                    <a:pt x="33714" y="829"/>
                  </a:cubicBezTo>
                  <a:lnTo>
                    <a:pt x="33714" y="829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9990868" y="1703841"/>
              <a:ext cx="172155" cy="129116"/>
            </a:xfrm>
            <a:custGeom>
              <a:avLst/>
              <a:gdLst/>
              <a:ahLst/>
              <a:cxnLst/>
              <a:rect l="0" t="0" r="0" b="0"/>
              <a:pathLst>
                <a:path w="172155" h="129116">
                  <a:moveTo>
                    <a:pt x="2011" y="7420"/>
                  </a:moveTo>
                  <a:cubicBezTo>
                    <a:pt x="57065" y="48128"/>
                    <a:pt x="112298" y="88835"/>
                    <a:pt x="167352" y="129543"/>
                  </a:cubicBezTo>
                  <a:cubicBezTo>
                    <a:pt x="171835" y="132950"/>
                    <a:pt x="175780" y="126494"/>
                    <a:pt x="171297" y="123087"/>
                  </a:cubicBezTo>
                  <a:cubicBezTo>
                    <a:pt x="116064" y="82379"/>
                    <a:pt x="61010" y="41672"/>
                    <a:pt x="5956" y="964"/>
                  </a:cubicBezTo>
                  <a:cubicBezTo>
                    <a:pt x="1294" y="-2443"/>
                    <a:pt x="-2472" y="4013"/>
                    <a:pt x="2011" y="7420"/>
                  </a:cubicBezTo>
                  <a:lnTo>
                    <a:pt x="2011" y="742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9990365" y="1706888"/>
              <a:ext cx="181122" cy="487773"/>
            </a:xfrm>
            <a:custGeom>
              <a:avLst/>
              <a:gdLst/>
              <a:ahLst/>
              <a:cxnLst/>
              <a:rect l="0" t="0" r="0" b="0"/>
              <a:pathLst>
                <a:path w="181121" h="487773">
                  <a:moveTo>
                    <a:pt x="3" y="965"/>
                  </a:moveTo>
                  <a:cubicBezTo>
                    <a:pt x="5203" y="33782"/>
                    <a:pt x="24391" y="63909"/>
                    <a:pt x="38738" y="93319"/>
                  </a:cubicBezTo>
                  <a:cubicBezTo>
                    <a:pt x="53443" y="123626"/>
                    <a:pt x="67968" y="153932"/>
                    <a:pt x="81597" y="184597"/>
                  </a:cubicBezTo>
                  <a:cubicBezTo>
                    <a:pt x="109214" y="246107"/>
                    <a:pt x="133961" y="309231"/>
                    <a:pt x="151535" y="374327"/>
                  </a:cubicBezTo>
                  <a:cubicBezTo>
                    <a:pt x="161578" y="411268"/>
                    <a:pt x="169109" y="448748"/>
                    <a:pt x="173593" y="486766"/>
                  </a:cubicBezTo>
                  <a:cubicBezTo>
                    <a:pt x="173772" y="488738"/>
                    <a:pt x="182738" y="488200"/>
                    <a:pt x="182559" y="487124"/>
                  </a:cubicBezTo>
                  <a:cubicBezTo>
                    <a:pt x="166240" y="352449"/>
                    <a:pt x="111904" y="226560"/>
                    <a:pt x="53443" y="105513"/>
                  </a:cubicBezTo>
                  <a:cubicBezTo>
                    <a:pt x="45373" y="88656"/>
                    <a:pt x="37124" y="71979"/>
                    <a:pt x="28875" y="55122"/>
                  </a:cubicBezTo>
                  <a:cubicBezTo>
                    <a:pt x="20446" y="37907"/>
                    <a:pt x="12197" y="20512"/>
                    <a:pt x="9148" y="1324"/>
                  </a:cubicBezTo>
                  <a:cubicBezTo>
                    <a:pt x="8610" y="-649"/>
                    <a:pt x="-177" y="-111"/>
                    <a:pt x="3" y="965"/>
                  </a:cubicBezTo>
                  <a:lnTo>
                    <a:pt x="3" y="965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3" name="矩形 202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E21CEE4-2F02-484A-B845-43C317CBE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3" y="6246784"/>
            <a:ext cx="4139543" cy="274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组合 200"/>
          <p:cNvGrpSpPr/>
          <p:nvPr/>
        </p:nvGrpSpPr>
        <p:grpSpPr>
          <a:xfrm>
            <a:off x="673100" y="2009760"/>
            <a:ext cx="3385944" cy="2144238"/>
            <a:chOff x="1223445" y="1639500"/>
            <a:chExt cx="6714551" cy="4252167"/>
          </a:xfrm>
        </p:grpSpPr>
        <p:grpSp>
          <p:nvGrpSpPr>
            <p:cNvPr id="202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217" name="Freeform 5"/>
              <p:cNvSpPr/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Freeform 6"/>
              <p:cNvSpPr/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Freeform 18"/>
              <p:cNvSpPr/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Freeform 20"/>
              <p:cNvSpPr/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Freeform 21"/>
              <p:cNvSpPr/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Freeform 22"/>
              <p:cNvSpPr/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Freeform 23"/>
              <p:cNvSpPr/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3151349" y="3390910"/>
              <a:ext cx="3824867" cy="1851649"/>
              <a:chOff x="7824354" y="3116336"/>
              <a:chExt cx="1714500" cy="830003"/>
            </a:xfrm>
          </p:grpSpPr>
          <p:grpSp>
            <p:nvGrpSpPr>
              <p:cNvPr id="204" name="组合 203"/>
              <p:cNvGrpSpPr/>
              <p:nvPr/>
            </p:nvGrpSpPr>
            <p:grpSpPr>
              <a:xfrm>
                <a:off x="7824354" y="3116336"/>
                <a:ext cx="1659024" cy="685772"/>
                <a:chOff x="7824355" y="3116331"/>
                <a:chExt cx="2155352" cy="890932"/>
              </a:xfrm>
            </p:grpSpPr>
            <p:sp>
              <p:nvSpPr>
                <p:cNvPr id="210" name="六边形 209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1" name="六边形 210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2" name="六边形 211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3" name="六边形 212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4" name="六边形 213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5" name="六边形 214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16" name="矩形 198"/>
                <p:cNvSpPr/>
                <p:nvPr/>
              </p:nvSpPr>
              <p:spPr>
                <a:xfrm>
                  <a:off x="8754925" y="3193543"/>
                  <a:ext cx="266628" cy="256774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205" name="组合 204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206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7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8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209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Replace Icons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Select the icon need to be changed in the diagram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/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1" name="矩形 530"/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Icon Library</a:t>
            </a:r>
            <a:endParaRPr lang="zh-CN" altLang="en-US" sz="1000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3" name="乘号 532"/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4" name="push-pin-pointing-down_8930"/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535" name="直接连接符 534"/>
          <p:cNvCxnSpPr/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4845591" y="2864630"/>
            <a:ext cx="2514620" cy="1607638"/>
            <a:chOff x="4807641" y="2840368"/>
            <a:chExt cx="2552569" cy="1631899"/>
          </a:xfrm>
        </p:grpSpPr>
        <p:sp>
          <p:nvSpPr>
            <p:cNvPr id="540" name="矩形: 圆角 539"/>
            <p:cNvSpPr/>
            <p:nvPr/>
          </p:nvSpPr>
          <p:spPr>
            <a:xfrm>
              <a:off x="5692212" y="3270624"/>
              <a:ext cx="341131" cy="3411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 cap="flat" cmpd="sng" algn="ctr">
              <a:solidFill>
                <a:srgbClr val="CC4A4A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541" name="组合 540"/>
            <p:cNvGrpSpPr/>
            <p:nvPr/>
          </p:nvGrpSpPr>
          <p:grpSpPr>
            <a:xfrm>
              <a:off x="4807641" y="2840368"/>
              <a:ext cx="2552569" cy="1631899"/>
              <a:chOff x="4756589" y="3339876"/>
              <a:chExt cx="2552569" cy="1631899"/>
            </a:xfrm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7000">
                  <a:schemeClr val="bg1">
                    <a:lumMod val="85000"/>
                  </a:schemeClr>
                </a:gs>
              </a:gsLst>
              <a:lin ang="16200000" scaled="1"/>
            </a:gradFill>
          </p:grpSpPr>
          <p:grpSp>
            <p:nvGrpSpPr>
              <p:cNvPr id="543" name="组合 542"/>
              <p:cNvGrpSpPr/>
              <p:nvPr/>
            </p:nvGrpSpPr>
            <p:grpSpPr>
              <a:xfrm>
                <a:off x="4756597" y="3339876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63" name="矩形: 圆角 562"/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4" name="矩形: 圆角 563"/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5" name="矩形: 圆角 564"/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6" name="矩形: 圆角 565"/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7" name="矩形: 圆角 566"/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8" name="矩形: 圆角 567"/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sp>
            <p:nvSpPr>
              <p:cNvPr id="544" name="矩形: 圆角 543"/>
              <p:cNvSpPr/>
              <p:nvPr/>
            </p:nvSpPr>
            <p:spPr>
              <a:xfrm>
                <a:off x="4756589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5" name="矩形: 圆角 544"/>
              <p:cNvSpPr/>
              <p:nvPr/>
            </p:nvSpPr>
            <p:spPr>
              <a:xfrm>
                <a:off x="5198874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6" name="矩形: 圆角 545"/>
              <p:cNvSpPr/>
              <p:nvPr/>
            </p:nvSpPr>
            <p:spPr>
              <a:xfrm>
                <a:off x="6083445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7" name="矩形: 圆角 546"/>
              <p:cNvSpPr/>
              <p:nvPr/>
            </p:nvSpPr>
            <p:spPr>
              <a:xfrm>
                <a:off x="6525730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548" name="矩形: 圆角 547"/>
              <p:cNvSpPr/>
              <p:nvPr/>
            </p:nvSpPr>
            <p:spPr>
              <a:xfrm>
                <a:off x="6968015" y="3770132"/>
                <a:ext cx="341131" cy="341131"/>
              </a:xfrm>
              <a:prstGeom prst="roundRect">
                <a:avLst>
                  <a:gd name="adj" fmla="val 0"/>
                </a:avLst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549" name="组合 548"/>
              <p:cNvGrpSpPr/>
              <p:nvPr/>
            </p:nvGrpSpPr>
            <p:grpSpPr>
              <a:xfrm>
                <a:off x="4756597" y="4200388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57" name="矩形: 圆角 556"/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8" name="矩形: 圆角 557"/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9" name="矩形: 圆角 558"/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0" name="矩形: 圆角 559"/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1" name="矩形: 圆角 560"/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62" name="矩形: 圆角 561"/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550" name="组合 549"/>
              <p:cNvGrpSpPr/>
              <p:nvPr/>
            </p:nvGrpSpPr>
            <p:grpSpPr>
              <a:xfrm>
                <a:off x="4756597" y="4630644"/>
                <a:ext cx="2552561" cy="341131"/>
                <a:chOff x="5320062" y="2696210"/>
                <a:chExt cx="2424375" cy="324000"/>
              </a:xfrm>
              <a:grpFill/>
            </p:grpSpPr>
            <p:sp>
              <p:nvSpPr>
                <p:cNvPr id="551" name="矩形: 圆角 550"/>
                <p:cNvSpPr/>
                <p:nvPr/>
              </p:nvSpPr>
              <p:spPr>
                <a:xfrm>
                  <a:off x="53200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2" name="矩形: 圆角 551"/>
                <p:cNvSpPr/>
                <p:nvPr/>
              </p:nvSpPr>
              <p:spPr>
                <a:xfrm>
                  <a:off x="57401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3" name="矩形: 圆角 552"/>
                <p:cNvSpPr/>
                <p:nvPr/>
              </p:nvSpPr>
              <p:spPr>
                <a:xfrm>
                  <a:off x="616021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4" name="矩形: 圆角 553"/>
                <p:cNvSpPr/>
                <p:nvPr/>
              </p:nvSpPr>
              <p:spPr>
                <a:xfrm>
                  <a:off x="658028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5" name="矩形: 圆角 554"/>
                <p:cNvSpPr/>
                <p:nvPr/>
              </p:nvSpPr>
              <p:spPr>
                <a:xfrm>
                  <a:off x="7000362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56" name="矩形: 圆角 555"/>
                <p:cNvSpPr/>
                <p:nvPr/>
              </p:nvSpPr>
              <p:spPr>
                <a:xfrm>
                  <a:off x="7420437" y="2696210"/>
                  <a:ext cx="324000" cy="324000"/>
                </a:xfrm>
                <a:prstGeom prst="roundRect">
                  <a:avLst>
                    <a:gd name="adj" fmla="val 0"/>
                  </a:avLst>
                </a:prstGeom>
                <a:grpFill/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542" name="矩形 198"/>
            <p:cNvSpPr/>
            <p:nvPr/>
          </p:nvSpPr>
          <p:spPr>
            <a:xfrm>
              <a:off x="5747389" y="3324223"/>
              <a:ext cx="230775" cy="251880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rgbClr val="0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569" name="组合 568"/>
          <p:cNvGrpSpPr/>
          <p:nvPr/>
        </p:nvGrpSpPr>
        <p:grpSpPr>
          <a:xfrm>
            <a:off x="8132956" y="2009760"/>
            <a:ext cx="3385944" cy="2144238"/>
            <a:chOff x="1223445" y="1639500"/>
            <a:chExt cx="6714551" cy="4252167"/>
          </a:xfrm>
        </p:grpSpPr>
        <p:grpSp>
          <p:nvGrpSpPr>
            <p:cNvPr id="570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585" name="Freeform 5"/>
              <p:cNvSpPr/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6" name="Freeform 6"/>
              <p:cNvSpPr/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7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8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9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0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1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2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3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4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5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6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7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8" name="Freeform 18"/>
              <p:cNvSpPr/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9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0" name="Freeform 20"/>
              <p:cNvSpPr/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1" name="Freeform 21"/>
              <p:cNvSpPr/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2" name="Freeform 22"/>
              <p:cNvSpPr/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3" name="Freeform 23"/>
              <p:cNvSpPr/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571" name="组合 570"/>
            <p:cNvGrpSpPr/>
            <p:nvPr/>
          </p:nvGrpSpPr>
          <p:grpSpPr>
            <a:xfrm>
              <a:off x="3151349" y="3390912"/>
              <a:ext cx="3824867" cy="1851649"/>
              <a:chOff x="7824354" y="3116336"/>
              <a:chExt cx="1714500" cy="830003"/>
            </a:xfrm>
          </p:grpSpPr>
          <p:grpSp>
            <p:nvGrpSpPr>
              <p:cNvPr id="572" name="组合 571"/>
              <p:cNvGrpSpPr/>
              <p:nvPr/>
            </p:nvGrpSpPr>
            <p:grpSpPr>
              <a:xfrm>
                <a:off x="7824354" y="3116336"/>
                <a:ext cx="1659024" cy="685772"/>
                <a:chOff x="7824355" y="3116331"/>
                <a:chExt cx="2155352" cy="890932"/>
              </a:xfrm>
            </p:grpSpPr>
            <p:sp>
              <p:nvSpPr>
                <p:cNvPr id="578" name="六边形 577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9" name="六边形 578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0" name="六边形 579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1" name="六边形 580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2" name="六边形 581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3" name="六边形 582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84" name="矩形 198"/>
                <p:cNvSpPr/>
                <p:nvPr/>
              </p:nvSpPr>
              <p:spPr>
                <a:xfrm>
                  <a:off x="8766095" y="3188615"/>
                  <a:ext cx="244287" cy="266628"/>
                </a:xfrm>
                <a:custGeom>
                  <a:avLst/>
                  <a:gdLst>
                    <a:gd name="connsiteX0" fmla="*/ 243589 w 557114"/>
                    <a:gd name="connsiteY0" fmla="*/ 355438 h 608062"/>
                    <a:gd name="connsiteX1" fmla="*/ 277656 w 557114"/>
                    <a:gd name="connsiteY1" fmla="*/ 355438 h 608062"/>
                    <a:gd name="connsiteX2" fmla="*/ 277940 w 557114"/>
                    <a:gd name="connsiteY2" fmla="*/ 355438 h 608062"/>
                    <a:gd name="connsiteX3" fmla="*/ 278604 w 557114"/>
                    <a:gd name="connsiteY3" fmla="*/ 355438 h 608062"/>
                    <a:gd name="connsiteX4" fmla="*/ 279174 w 557114"/>
                    <a:gd name="connsiteY4" fmla="*/ 355438 h 608062"/>
                    <a:gd name="connsiteX5" fmla="*/ 279458 w 557114"/>
                    <a:gd name="connsiteY5" fmla="*/ 355438 h 608062"/>
                    <a:gd name="connsiteX6" fmla="*/ 279553 w 557114"/>
                    <a:gd name="connsiteY6" fmla="*/ 355438 h 608062"/>
                    <a:gd name="connsiteX7" fmla="*/ 313620 w 557114"/>
                    <a:gd name="connsiteY7" fmla="*/ 355438 h 608062"/>
                    <a:gd name="connsiteX8" fmla="*/ 324438 w 557114"/>
                    <a:gd name="connsiteY8" fmla="*/ 375432 h 608062"/>
                    <a:gd name="connsiteX9" fmla="*/ 298152 w 557114"/>
                    <a:gd name="connsiteY9" fmla="*/ 430202 h 608062"/>
                    <a:gd name="connsiteX10" fmla="*/ 301948 w 557114"/>
                    <a:gd name="connsiteY10" fmla="*/ 510272 h 608062"/>
                    <a:gd name="connsiteX11" fmla="*/ 356891 w 557114"/>
                    <a:gd name="connsiteY11" fmla="*/ 389172 h 608062"/>
                    <a:gd name="connsiteX12" fmla="*/ 356986 w 557114"/>
                    <a:gd name="connsiteY12" fmla="*/ 389172 h 608062"/>
                    <a:gd name="connsiteX13" fmla="*/ 376628 w 557114"/>
                    <a:gd name="connsiteY13" fmla="*/ 375337 h 608062"/>
                    <a:gd name="connsiteX14" fmla="*/ 383556 w 557114"/>
                    <a:gd name="connsiteY14" fmla="*/ 376474 h 608062"/>
                    <a:gd name="connsiteX15" fmla="*/ 383745 w 557114"/>
                    <a:gd name="connsiteY15" fmla="*/ 376569 h 608062"/>
                    <a:gd name="connsiteX16" fmla="*/ 518588 w 557114"/>
                    <a:gd name="connsiteY16" fmla="*/ 438920 h 608062"/>
                    <a:gd name="connsiteX17" fmla="*/ 557114 w 557114"/>
                    <a:gd name="connsiteY17" fmla="*/ 482224 h 608062"/>
                    <a:gd name="connsiteX18" fmla="*/ 557114 w 557114"/>
                    <a:gd name="connsiteY18" fmla="*/ 608062 h 608062"/>
                    <a:gd name="connsiteX19" fmla="*/ 279743 w 557114"/>
                    <a:gd name="connsiteY19" fmla="*/ 608062 h 608062"/>
                    <a:gd name="connsiteX20" fmla="*/ 279458 w 557114"/>
                    <a:gd name="connsiteY20" fmla="*/ 608062 h 608062"/>
                    <a:gd name="connsiteX21" fmla="*/ 279364 w 557114"/>
                    <a:gd name="connsiteY21" fmla="*/ 608062 h 608062"/>
                    <a:gd name="connsiteX22" fmla="*/ 279174 w 557114"/>
                    <a:gd name="connsiteY22" fmla="*/ 608062 h 608062"/>
                    <a:gd name="connsiteX23" fmla="*/ 278984 w 557114"/>
                    <a:gd name="connsiteY23" fmla="*/ 608062 h 608062"/>
                    <a:gd name="connsiteX24" fmla="*/ 278604 w 557114"/>
                    <a:gd name="connsiteY24" fmla="*/ 608062 h 608062"/>
                    <a:gd name="connsiteX25" fmla="*/ 278130 w 557114"/>
                    <a:gd name="connsiteY25" fmla="*/ 608062 h 608062"/>
                    <a:gd name="connsiteX26" fmla="*/ 277940 w 557114"/>
                    <a:gd name="connsiteY26" fmla="*/ 608062 h 608062"/>
                    <a:gd name="connsiteX27" fmla="*/ 277845 w 557114"/>
                    <a:gd name="connsiteY27" fmla="*/ 608062 h 608062"/>
                    <a:gd name="connsiteX28" fmla="*/ 277750 w 557114"/>
                    <a:gd name="connsiteY28" fmla="*/ 608062 h 608062"/>
                    <a:gd name="connsiteX29" fmla="*/ 277656 w 557114"/>
                    <a:gd name="connsiteY29" fmla="*/ 608062 h 608062"/>
                    <a:gd name="connsiteX30" fmla="*/ 277371 w 557114"/>
                    <a:gd name="connsiteY30" fmla="*/ 608062 h 608062"/>
                    <a:gd name="connsiteX31" fmla="*/ 0 w 557114"/>
                    <a:gd name="connsiteY31" fmla="*/ 608062 h 608062"/>
                    <a:gd name="connsiteX32" fmla="*/ 0 w 557114"/>
                    <a:gd name="connsiteY32" fmla="*/ 482224 h 608062"/>
                    <a:gd name="connsiteX33" fmla="*/ 38621 w 557114"/>
                    <a:gd name="connsiteY33" fmla="*/ 438920 h 608062"/>
                    <a:gd name="connsiteX34" fmla="*/ 173464 w 557114"/>
                    <a:gd name="connsiteY34" fmla="*/ 376569 h 608062"/>
                    <a:gd name="connsiteX35" fmla="*/ 173558 w 557114"/>
                    <a:gd name="connsiteY35" fmla="*/ 376474 h 608062"/>
                    <a:gd name="connsiteX36" fmla="*/ 180486 w 557114"/>
                    <a:gd name="connsiteY36" fmla="*/ 375337 h 608062"/>
                    <a:gd name="connsiteX37" fmla="*/ 200223 w 557114"/>
                    <a:gd name="connsiteY37" fmla="*/ 389172 h 608062"/>
                    <a:gd name="connsiteX38" fmla="*/ 255166 w 557114"/>
                    <a:gd name="connsiteY38" fmla="*/ 510272 h 608062"/>
                    <a:gd name="connsiteX39" fmla="*/ 258962 w 557114"/>
                    <a:gd name="connsiteY39" fmla="*/ 430202 h 608062"/>
                    <a:gd name="connsiteX40" fmla="*/ 232676 w 557114"/>
                    <a:gd name="connsiteY40" fmla="*/ 375432 h 608062"/>
                    <a:gd name="connsiteX41" fmla="*/ 243589 w 557114"/>
                    <a:gd name="connsiteY41" fmla="*/ 355438 h 608062"/>
                    <a:gd name="connsiteX42" fmla="*/ 276250 w 557114"/>
                    <a:gd name="connsiteY42" fmla="*/ 0 h 608062"/>
                    <a:gd name="connsiteX43" fmla="*/ 277674 w 557114"/>
                    <a:gd name="connsiteY43" fmla="*/ 0 h 608062"/>
                    <a:gd name="connsiteX44" fmla="*/ 277863 w 557114"/>
                    <a:gd name="connsiteY44" fmla="*/ 0 h 608062"/>
                    <a:gd name="connsiteX45" fmla="*/ 277958 w 557114"/>
                    <a:gd name="connsiteY45" fmla="*/ 0 h 608062"/>
                    <a:gd name="connsiteX46" fmla="*/ 279382 w 557114"/>
                    <a:gd name="connsiteY46" fmla="*/ 0 h 608062"/>
                    <a:gd name="connsiteX47" fmla="*/ 402570 w 557114"/>
                    <a:gd name="connsiteY47" fmla="*/ 104895 h 608062"/>
                    <a:gd name="connsiteX48" fmla="*/ 394693 w 557114"/>
                    <a:gd name="connsiteY48" fmla="*/ 159001 h 608062"/>
                    <a:gd name="connsiteX49" fmla="*/ 405892 w 557114"/>
                    <a:gd name="connsiteY49" fmla="*/ 184774 h 608062"/>
                    <a:gd name="connsiteX50" fmla="*/ 377040 w 557114"/>
                    <a:gd name="connsiteY50" fmla="*/ 236890 h 608062"/>
                    <a:gd name="connsiteX51" fmla="*/ 315731 w 557114"/>
                    <a:gd name="connsiteY51" fmla="*/ 311274 h 608062"/>
                    <a:gd name="connsiteX52" fmla="*/ 277958 w 557114"/>
                    <a:gd name="connsiteY52" fmla="*/ 319707 h 608062"/>
                    <a:gd name="connsiteX53" fmla="*/ 277958 w 557114"/>
                    <a:gd name="connsiteY53" fmla="*/ 319802 h 608062"/>
                    <a:gd name="connsiteX54" fmla="*/ 277863 w 557114"/>
                    <a:gd name="connsiteY54" fmla="*/ 319802 h 608062"/>
                    <a:gd name="connsiteX55" fmla="*/ 277674 w 557114"/>
                    <a:gd name="connsiteY55" fmla="*/ 319802 h 608062"/>
                    <a:gd name="connsiteX56" fmla="*/ 277674 w 557114"/>
                    <a:gd name="connsiteY56" fmla="*/ 319707 h 608062"/>
                    <a:gd name="connsiteX57" fmla="*/ 239901 w 557114"/>
                    <a:gd name="connsiteY57" fmla="*/ 311274 h 608062"/>
                    <a:gd name="connsiteX58" fmla="*/ 178592 w 557114"/>
                    <a:gd name="connsiteY58" fmla="*/ 236890 h 608062"/>
                    <a:gd name="connsiteX59" fmla="*/ 149740 w 557114"/>
                    <a:gd name="connsiteY59" fmla="*/ 184774 h 608062"/>
                    <a:gd name="connsiteX60" fmla="*/ 161034 w 557114"/>
                    <a:gd name="connsiteY60" fmla="*/ 159001 h 608062"/>
                    <a:gd name="connsiteX61" fmla="*/ 153062 w 557114"/>
                    <a:gd name="connsiteY61" fmla="*/ 104895 h 608062"/>
                    <a:gd name="connsiteX62" fmla="*/ 276250 w 557114"/>
                    <a:gd name="connsiteY62" fmla="*/ 0 h 60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557114" h="608062">
                      <a:moveTo>
                        <a:pt x="243589" y="355438"/>
                      </a:moveTo>
                      <a:lnTo>
                        <a:pt x="277656" y="355438"/>
                      </a:lnTo>
                      <a:lnTo>
                        <a:pt x="277940" y="355438"/>
                      </a:lnTo>
                      <a:lnTo>
                        <a:pt x="278604" y="355438"/>
                      </a:lnTo>
                      <a:lnTo>
                        <a:pt x="279174" y="355438"/>
                      </a:lnTo>
                      <a:lnTo>
                        <a:pt x="279458" y="355438"/>
                      </a:lnTo>
                      <a:lnTo>
                        <a:pt x="279553" y="355438"/>
                      </a:lnTo>
                      <a:lnTo>
                        <a:pt x="313620" y="355438"/>
                      </a:lnTo>
                      <a:cubicBezTo>
                        <a:pt x="325007" y="355438"/>
                        <a:pt x="330511" y="364630"/>
                        <a:pt x="324438" y="375432"/>
                      </a:cubicBezTo>
                      <a:cubicBezTo>
                        <a:pt x="321781" y="379980"/>
                        <a:pt x="298152" y="430202"/>
                        <a:pt x="298152" y="430202"/>
                      </a:cubicBezTo>
                      <a:lnTo>
                        <a:pt x="301948" y="510272"/>
                      </a:lnTo>
                      <a:cubicBezTo>
                        <a:pt x="317700" y="481655"/>
                        <a:pt x="343131" y="422432"/>
                        <a:pt x="356891" y="389172"/>
                      </a:cubicBezTo>
                      <a:cubicBezTo>
                        <a:pt x="356891" y="389172"/>
                        <a:pt x="356891" y="389172"/>
                        <a:pt x="356986" y="389172"/>
                      </a:cubicBezTo>
                      <a:cubicBezTo>
                        <a:pt x="359832" y="381117"/>
                        <a:pt x="367519" y="375337"/>
                        <a:pt x="376628" y="375337"/>
                      </a:cubicBezTo>
                      <a:cubicBezTo>
                        <a:pt x="379096" y="375337"/>
                        <a:pt x="381373" y="375716"/>
                        <a:pt x="383556" y="376474"/>
                      </a:cubicBezTo>
                      <a:cubicBezTo>
                        <a:pt x="383650" y="376474"/>
                        <a:pt x="383650" y="376474"/>
                        <a:pt x="383745" y="376569"/>
                      </a:cubicBezTo>
                      <a:cubicBezTo>
                        <a:pt x="387446" y="377706"/>
                        <a:pt x="464973" y="411724"/>
                        <a:pt x="518588" y="438920"/>
                      </a:cubicBezTo>
                      <a:cubicBezTo>
                        <a:pt x="542595" y="451049"/>
                        <a:pt x="557114" y="466305"/>
                        <a:pt x="557114" y="482224"/>
                      </a:cubicBezTo>
                      <a:lnTo>
                        <a:pt x="557114" y="608062"/>
                      </a:lnTo>
                      <a:lnTo>
                        <a:pt x="279743" y="608062"/>
                      </a:lnTo>
                      <a:lnTo>
                        <a:pt x="279458" y="608062"/>
                      </a:lnTo>
                      <a:lnTo>
                        <a:pt x="279364" y="608062"/>
                      </a:lnTo>
                      <a:lnTo>
                        <a:pt x="279174" y="608062"/>
                      </a:lnTo>
                      <a:lnTo>
                        <a:pt x="278984" y="608062"/>
                      </a:lnTo>
                      <a:lnTo>
                        <a:pt x="278604" y="608062"/>
                      </a:lnTo>
                      <a:lnTo>
                        <a:pt x="278130" y="608062"/>
                      </a:lnTo>
                      <a:lnTo>
                        <a:pt x="277940" y="608062"/>
                      </a:lnTo>
                      <a:lnTo>
                        <a:pt x="277845" y="608062"/>
                      </a:lnTo>
                      <a:lnTo>
                        <a:pt x="277750" y="608062"/>
                      </a:lnTo>
                      <a:lnTo>
                        <a:pt x="277656" y="608062"/>
                      </a:lnTo>
                      <a:lnTo>
                        <a:pt x="277371" y="608062"/>
                      </a:lnTo>
                      <a:lnTo>
                        <a:pt x="0" y="608062"/>
                      </a:lnTo>
                      <a:lnTo>
                        <a:pt x="0" y="482224"/>
                      </a:lnTo>
                      <a:cubicBezTo>
                        <a:pt x="0" y="466305"/>
                        <a:pt x="14519" y="451049"/>
                        <a:pt x="38621" y="438920"/>
                      </a:cubicBezTo>
                      <a:cubicBezTo>
                        <a:pt x="92141" y="411724"/>
                        <a:pt x="169668" y="377706"/>
                        <a:pt x="173464" y="376569"/>
                      </a:cubicBezTo>
                      <a:cubicBezTo>
                        <a:pt x="173464" y="376474"/>
                        <a:pt x="173464" y="376474"/>
                        <a:pt x="173558" y="376474"/>
                      </a:cubicBezTo>
                      <a:cubicBezTo>
                        <a:pt x="175741" y="375716"/>
                        <a:pt x="178018" y="375337"/>
                        <a:pt x="180486" y="375337"/>
                      </a:cubicBezTo>
                      <a:cubicBezTo>
                        <a:pt x="189595" y="375337"/>
                        <a:pt x="197282" y="381117"/>
                        <a:pt x="200223" y="389172"/>
                      </a:cubicBezTo>
                      <a:cubicBezTo>
                        <a:pt x="214078" y="422432"/>
                        <a:pt x="239414" y="481655"/>
                        <a:pt x="255166" y="510272"/>
                      </a:cubicBezTo>
                      <a:lnTo>
                        <a:pt x="258962" y="430202"/>
                      </a:lnTo>
                      <a:cubicBezTo>
                        <a:pt x="258962" y="430202"/>
                        <a:pt x="235333" y="379980"/>
                        <a:pt x="232676" y="375432"/>
                      </a:cubicBezTo>
                      <a:cubicBezTo>
                        <a:pt x="226603" y="364630"/>
                        <a:pt x="232107" y="355438"/>
                        <a:pt x="243589" y="355438"/>
                      </a:cubicBezTo>
                      <a:close/>
                      <a:moveTo>
                        <a:pt x="276250" y="0"/>
                      </a:moveTo>
                      <a:cubicBezTo>
                        <a:pt x="276725" y="0"/>
                        <a:pt x="277199" y="0"/>
                        <a:pt x="277674" y="0"/>
                      </a:cubicBezTo>
                      <a:cubicBezTo>
                        <a:pt x="277769" y="0"/>
                        <a:pt x="277769" y="0"/>
                        <a:pt x="277863" y="0"/>
                      </a:cubicBezTo>
                      <a:cubicBezTo>
                        <a:pt x="277863" y="0"/>
                        <a:pt x="277863" y="0"/>
                        <a:pt x="277958" y="0"/>
                      </a:cubicBezTo>
                      <a:cubicBezTo>
                        <a:pt x="278433" y="0"/>
                        <a:pt x="278907" y="0"/>
                        <a:pt x="279382" y="0"/>
                      </a:cubicBezTo>
                      <a:cubicBezTo>
                        <a:pt x="385487" y="0"/>
                        <a:pt x="405417" y="75615"/>
                        <a:pt x="402570" y="104895"/>
                      </a:cubicBezTo>
                      <a:cubicBezTo>
                        <a:pt x="400387" y="128395"/>
                        <a:pt x="394693" y="159001"/>
                        <a:pt x="394693" y="159001"/>
                      </a:cubicBezTo>
                      <a:cubicBezTo>
                        <a:pt x="394693" y="159001"/>
                        <a:pt x="405892" y="164118"/>
                        <a:pt x="405892" y="184774"/>
                      </a:cubicBezTo>
                      <a:cubicBezTo>
                        <a:pt x="402001" y="236511"/>
                        <a:pt x="381311" y="214149"/>
                        <a:pt x="377040" y="236890"/>
                      </a:cubicBezTo>
                      <a:cubicBezTo>
                        <a:pt x="370017" y="274603"/>
                        <a:pt x="336610" y="301893"/>
                        <a:pt x="315731" y="311274"/>
                      </a:cubicBezTo>
                      <a:cubicBezTo>
                        <a:pt x="303583" y="316770"/>
                        <a:pt x="291055" y="319518"/>
                        <a:pt x="277958" y="319707"/>
                      </a:cubicBezTo>
                      <a:lnTo>
                        <a:pt x="277958" y="319802"/>
                      </a:lnTo>
                      <a:cubicBezTo>
                        <a:pt x="277863" y="319802"/>
                        <a:pt x="277863" y="319802"/>
                        <a:pt x="277863" y="319802"/>
                      </a:cubicBezTo>
                      <a:cubicBezTo>
                        <a:pt x="277769" y="319802"/>
                        <a:pt x="277769" y="319802"/>
                        <a:pt x="277674" y="319802"/>
                      </a:cubicBezTo>
                      <a:lnTo>
                        <a:pt x="277674" y="319707"/>
                      </a:lnTo>
                      <a:cubicBezTo>
                        <a:pt x="264577" y="319518"/>
                        <a:pt x="252049" y="316770"/>
                        <a:pt x="239901" y="311274"/>
                      </a:cubicBezTo>
                      <a:cubicBezTo>
                        <a:pt x="219022" y="301893"/>
                        <a:pt x="185615" y="274603"/>
                        <a:pt x="178592" y="236890"/>
                      </a:cubicBezTo>
                      <a:cubicBezTo>
                        <a:pt x="174321" y="214149"/>
                        <a:pt x="153631" y="236511"/>
                        <a:pt x="149740" y="184774"/>
                      </a:cubicBezTo>
                      <a:cubicBezTo>
                        <a:pt x="149740" y="164118"/>
                        <a:pt x="161034" y="159001"/>
                        <a:pt x="161034" y="159001"/>
                      </a:cubicBezTo>
                      <a:cubicBezTo>
                        <a:pt x="161034" y="159001"/>
                        <a:pt x="155245" y="128395"/>
                        <a:pt x="153062" y="104895"/>
                      </a:cubicBezTo>
                      <a:cubicBezTo>
                        <a:pt x="150215" y="75615"/>
                        <a:pt x="170145" y="0"/>
                        <a:pt x="2762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573" name="组合 572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574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5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6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577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2373354" y="2871146"/>
            <a:ext cx="380194" cy="380158"/>
            <a:chOff x="4979129" y="5045363"/>
            <a:chExt cx="209362" cy="209343"/>
          </a:xfrm>
        </p:grpSpPr>
        <p:sp>
          <p:nvSpPr>
            <p:cNvPr id="14" name="矩形 13"/>
            <p:cNvSpPr/>
            <p:nvPr/>
          </p:nvSpPr>
          <p:spPr>
            <a:xfrm>
              <a:off x="5001989" y="5068223"/>
              <a:ext cx="164175" cy="164176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椭圆 7"/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椭圆 603"/>
            <p:cNvSpPr/>
            <p:nvPr/>
          </p:nvSpPr>
          <p:spPr>
            <a:xfrm flipH="1">
              <a:off x="5060950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椭圆 604"/>
            <p:cNvSpPr/>
            <p:nvPr/>
          </p:nvSpPr>
          <p:spPr>
            <a:xfrm flipH="1">
              <a:off x="514277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椭圆 606"/>
            <p:cNvSpPr/>
            <p:nvPr/>
          </p:nvSpPr>
          <p:spPr>
            <a:xfrm flipH="1">
              <a:off x="4979129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椭圆 607"/>
            <p:cNvSpPr/>
            <p:nvPr/>
          </p:nvSpPr>
          <p:spPr>
            <a:xfrm flipH="1">
              <a:off x="5060950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椭圆 608"/>
            <p:cNvSpPr/>
            <p:nvPr/>
          </p:nvSpPr>
          <p:spPr>
            <a:xfrm flipH="1">
              <a:off x="5142771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椭圆 609"/>
            <p:cNvSpPr/>
            <p:nvPr/>
          </p:nvSpPr>
          <p:spPr>
            <a:xfrm flipH="1">
              <a:off x="4979129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椭圆 610"/>
            <p:cNvSpPr/>
            <p:nvPr/>
          </p:nvSpPr>
          <p:spPr>
            <a:xfrm flipH="1">
              <a:off x="5142771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箭头: 右 16"/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/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icon in iSlide “Icon Library” to replace it.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/>
          <p:cNvSpPr txBox="1"/>
          <p:nvPr/>
        </p:nvSpPr>
        <p:spPr>
          <a:xfrm>
            <a:off x="8429560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Done</a:t>
            </a:r>
          </a:p>
        </p:txBody>
      </p:sp>
      <p:sp>
        <p:nvSpPr>
          <p:cNvPr id="616" name="椭圆 615"/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br>
              <a:rPr lang="en-US" altLang="zh-CN" sz="800" dirty="0">
                <a:solidFill>
                  <a:schemeClr val="bg1"/>
                </a:solidFill>
              </a:rPr>
            </a:b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620" name="矩形 619"/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1" name="矩形 620"/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2" name="矩形 621"/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3" name="矩形 622"/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24" name="矩形 623"/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48002545-1958-46B6-BFFC-0CF2B9588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3" y="6246784"/>
            <a:ext cx="4139543" cy="274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Picture Fill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Select the shape that</a:t>
            </a:r>
            <a:r>
              <a:rPr lang="zh-CN" altLang="en-US" sz="1000" dirty="0"/>
              <a:t> </a:t>
            </a:r>
            <a:r>
              <a:rPr lang="en-US" altLang="zh-CN" sz="1000" dirty="0"/>
              <a:t>need</a:t>
            </a:r>
            <a:r>
              <a:rPr lang="zh-CN" altLang="en-US" sz="1000" dirty="0"/>
              <a:t> </a:t>
            </a:r>
            <a:r>
              <a:rPr lang="en-US" altLang="zh-CN" sz="1000" dirty="0"/>
              <a:t>to</a:t>
            </a:r>
            <a:r>
              <a:rPr lang="zh-CN" altLang="en-US" sz="1000" dirty="0"/>
              <a:t> </a:t>
            </a:r>
            <a:r>
              <a:rPr lang="en-US" altLang="zh-CN" sz="1000" dirty="0"/>
              <a:t>be</a:t>
            </a:r>
            <a:r>
              <a:rPr lang="zh-CN" altLang="en-US" sz="1000" dirty="0"/>
              <a:t> </a:t>
            </a:r>
            <a:r>
              <a:rPr lang="en-US" altLang="zh-CN" sz="1000" dirty="0"/>
              <a:t>filled</a:t>
            </a:r>
            <a:r>
              <a:rPr lang="zh-CN" altLang="en-US" sz="1000" dirty="0"/>
              <a:t> </a:t>
            </a:r>
            <a:r>
              <a:rPr lang="en-US" altLang="zh-CN" sz="1000" dirty="0"/>
              <a:t>with</a:t>
            </a:r>
            <a:r>
              <a:rPr lang="zh-CN" altLang="en-US" sz="1000" dirty="0"/>
              <a:t> </a:t>
            </a:r>
            <a:r>
              <a:rPr lang="en-US" altLang="zh-CN" sz="1000" dirty="0"/>
              <a:t>picture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/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1" name="矩形 530"/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Picture Library</a:t>
            </a:r>
            <a:endParaRPr lang="zh-CN" altLang="en-US" sz="1000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3" name="乘号 532"/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4" name="push-pin-pointing-down_8930"/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535" name="直接连接符 534"/>
          <p:cNvCxnSpPr/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532" name="矩形 531"/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6" name="矩形 535"/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7" name="矩形 536"/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8" name="矩形 537"/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9" name="矩形 538"/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7" name="箭头: 右 16"/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/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picture in iSlide “Picture Library” to insert it into the shape.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/>
          <p:cNvSpPr txBox="1"/>
          <p:nvPr/>
        </p:nvSpPr>
        <p:spPr>
          <a:xfrm>
            <a:off x="8429560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The picture will be filled in the shape automatically while keeping height-to-width ratio the same.</a:t>
            </a:r>
            <a:endParaRPr lang="zh-CN" altLang="en-US" sz="1000" dirty="0"/>
          </a:p>
        </p:txBody>
      </p:sp>
      <p:sp>
        <p:nvSpPr>
          <p:cNvPr id="616" name="椭圆 615"/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02" name="Group 4"/>
          <p:cNvGrpSpPr>
            <a:grpSpLocks noChangeAspect="1"/>
          </p:cNvGrpSpPr>
          <p:nvPr/>
        </p:nvGrpSpPr>
        <p:grpSpPr bwMode="auto">
          <a:xfrm>
            <a:off x="673100" y="2009760"/>
            <a:ext cx="3385944" cy="2144238"/>
            <a:chOff x="442" y="1130"/>
            <a:chExt cx="4123" cy="2611"/>
          </a:xfrm>
        </p:grpSpPr>
        <p:sp>
          <p:nvSpPr>
            <p:cNvPr id="217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657082" y="2901309"/>
            <a:ext cx="1925728" cy="945441"/>
            <a:chOff x="2500753" y="4459347"/>
            <a:chExt cx="1037259" cy="509245"/>
          </a:xfrm>
        </p:grpSpPr>
        <p:sp>
          <p:nvSpPr>
            <p:cNvPr id="145" name="圆角矩形 13"/>
            <p:cNvSpPr/>
            <p:nvPr/>
          </p:nvSpPr>
          <p:spPr>
            <a:xfrm>
              <a:off x="2858479" y="4607362"/>
              <a:ext cx="321807" cy="209620"/>
            </a:xfrm>
            <a:prstGeom prst="roundRect">
              <a:avLst>
                <a:gd name="adj" fmla="val 13146"/>
              </a:avLst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 defTabSz="913765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6" name="圆角矩形 13"/>
            <p:cNvSpPr/>
            <p:nvPr/>
          </p:nvSpPr>
          <p:spPr>
            <a:xfrm>
              <a:off x="2500753" y="4459347"/>
              <a:ext cx="1037259" cy="90268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7" name="圆角矩形 13"/>
            <p:cNvSpPr/>
            <p:nvPr/>
          </p:nvSpPr>
          <p:spPr>
            <a:xfrm>
              <a:off x="2500753" y="4874729"/>
              <a:ext cx="1037259" cy="93863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8" name="圆角矩形 13"/>
            <p:cNvSpPr/>
            <p:nvPr/>
          </p:nvSpPr>
          <p:spPr>
            <a:xfrm flipV="1">
              <a:off x="2510491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9" name="圆角矩形 13"/>
            <p:cNvSpPr/>
            <p:nvPr/>
          </p:nvSpPr>
          <p:spPr>
            <a:xfrm flipV="1">
              <a:off x="2510490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0" name="圆角矩形 13"/>
            <p:cNvSpPr/>
            <p:nvPr/>
          </p:nvSpPr>
          <p:spPr>
            <a:xfrm flipV="1">
              <a:off x="2510491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1" name="圆角矩形 13"/>
            <p:cNvSpPr/>
            <p:nvPr/>
          </p:nvSpPr>
          <p:spPr>
            <a:xfrm flipV="1">
              <a:off x="2507377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2" name="圆角矩形 13"/>
            <p:cNvSpPr/>
            <p:nvPr/>
          </p:nvSpPr>
          <p:spPr>
            <a:xfrm flipV="1">
              <a:off x="3272597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3" name="圆角矩形 13"/>
            <p:cNvSpPr/>
            <p:nvPr/>
          </p:nvSpPr>
          <p:spPr>
            <a:xfrm flipV="1">
              <a:off x="3272596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4" name="圆角矩形 13"/>
            <p:cNvSpPr/>
            <p:nvPr/>
          </p:nvSpPr>
          <p:spPr>
            <a:xfrm flipV="1">
              <a:off x="3272597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5" name="圆角矩形 13"/>
            <p:cNvSpPr/>
            <p:nvPr/>
          </p:nvSpPr>
          <p:spPr>
            <a:xfrm flipV="1">
              <a:off x="3269483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2274141" y="3128866"/>
            <a:ext cx="688712" cy="469610"/>
            <a:chOff x="4979129" y="5045363"/>
            <a:chExt cx="379254" cy="258602"/>
          </a:xfrm>
        </p:grpSpPr>
        <p:sp>
          <p:nvSpPr>
            <p:cNvPr id="157" name="矩形 156"/>
            <p:cNvSpPr/>
            <p:nvPr/>
          </p:nvSpPr>
          <p:spPr>
            <a:xfrm>
              <a:off x="5001992" y="5068224"/>
              <a:ext cx="332066" cy="21745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椭圆 157"/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椭圆 158"/>
            <p:cNvSpPr/>
            <p:nvPr/>
          </p:nvSpPr>
          <p:spPr>
            <a:xfrm flipH="1">
              <a:off x="5145895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椭圆 159"/>
            <p:cNvSpPr/>
            <p:nvPr/>
          </p:nvSpPr>
          <p:spPr>
            <a:xfrm flipH="1">
              <a:off x="531266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椭圆 160"/>
            <p:cNvSpPr/>
            <p:nvPr/>
          </p:nvSpPr>
          <p:spPr>
            <a:xfrm flipH="1">
              <a:off x="4979129" y="5258244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椭圆 161"/>
            <p:cNvSpPr/>
            <p:nvPr/>
          </p:nvSpPr>
          <p:spPr>
            <a:xfrm flipH="1">
              <a:off x="5145896" y="5258244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椭圆 162"/>
            <p:cNvSpPr/>
            <p:nvPr/>
          </p:nvSpPr>
          <p:spPr>
            <a:xfrm flipH="1">
              <a:off x="5312663" y="52582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椭圆 163"/>
            <p:cNvSpPr/>
            <p:nvPr/>
          </p:nvSpPr>
          <p:spPr>
            <a:xfrm flipH="1">
              <a:off x="4979129" y="5155670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椭圆 164"/>
            <p:cNvSpPr/>
            <p:nvPr/>
          </p:nvSpPr>
          <p:spPr>
            <a:xfrm flipH="1">
              <a:off x="5310430" y="5155670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4838054" y="2829288"/>
            <a:ext cx="2514806" cy="1641495"/>
            <a:chOff x="4809084" y="2830013"/>
            <a:chExt cx="2536144" cy="1641495"/>
          </a:xfr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172" name="矩形: 圆角 214"/>
            <p:cNvSpPr/>
            <p:nvPr/>
          </p:nvSpPr>
          <p:spPr>
            <a:xfrm>
              <a:off x="6099682" y="2830013"/>
              <a:ext cx="1245546" cy="769187"/>
            </a:xfrm>
            <a:prstGeom prst="roundRect">
              <a:avLst>
                <a:gd name="adj" fmla="val 0"/>
              </a:avLst>
            </a:prstGeom>
            <a:blipFill>
              <a:blip r:embed="rId4" cstate="email"/>
              <a:srcRect/>
              <a:stretch>
                <a:fillRect/>
              </a:stretch>
            </a:blipFill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3" name="矩形: 圆角 220"/>
            <p:cNvSpPr/>
            <p:nvPr/>
          </p:nvSpPr>
          <p:spPr>
            <a:xfrm>
              <a:off x="4809084" y="2832340"/>
              <a:ext cx="1245546" cy="77074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4" name="矩形: 圆角 214"/>
            <p:cNvSpPr/>
            <p:nvPr/>
          </p:nvSpPr>
          <p:spPr>
            <a:xfrm>
              <a:off x="6099682" y="3698435"/>
              <a:ext cx="1245546" cy="769187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5" name="矩形: 圆角 220"/>
            <p:cNvSpPr/>
            <p:nvPr/>
          </p:nvSpPr>
          <p:spPr>
            <a:xfrm>
              <a:off x="4809084" y="3700762"/>
              <a:ext cx="1245546" cy="77074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257" name="Group 4"/>
          <p:cNvGrpSpPr>
            <a:grpSpLocks noChangeAspect="1"/>
          </p:cNvGrpSpPr>
          <p:nvPr/>
        </p:nvGrpSpPr>
        <p:grpSpPr bwMode="auto">
          <a:xfrm>
            <a:off x="8132956" y="2009760"/>
            <a:ext cx="3385944" cy="2144238"/>
            <a:chOff x="442" y="1130"/>
            <a:chExt cx="4123" cy="2611"/>
          </a:xfrm>
        </p:grpSpPr>
        <p:sp>
          <p:nvSpPr>
            <p:cNvPr id="280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9116938" y="2901309"/>
            <a:ext cx="1925728" cy="945441"/>
            <a:chOff x="2500753" y="4459347"/>
            <a:chExt cx="1037259" cy="509245"/>
          </a:xfrm>
        </p:grpSpPr>
        <p:sp>
          <p:nvSpPr>
            <p:cNvPr id="269" name="圆角矩形 13"/>
            <p:cNvSpPr/>
            <p:nvPr/>
          </p:nvSpPr>
          <p:spPr>
            <a:xfrm>
              <a:off x="2858479" y="4607362"/>
              <a:ext cx="321807" cy="209620"/>
            </a:xfrm>
            <a:prstGeom prst="roundRect">
              <a:avLst>
                <a:gd name="adj" fmla="val 13146"/>
              </a:avLst>
            </a:prstGeom>
            <a:blipFill>
              <a:blip r:embed="rId5" cstate="email"/>
              <a:srcRect/>
              <a:stretch>
                <a:fillRect/>
              </a:stretch>
            </a:blipFill>
            <a:ln w="3175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defTabSz="914400"/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270" name="圆角矩形 13"/>
            <p:cNvSpPr/>
            <p:nvPr/>
          </p:nvSpPr>
          <p:spPr>
            <a:xfrm>
              <a:off x="2500753" y="4459347"/>
              <a:ext cx="1037259" cy="90268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1" name="圆角矩形 13"/>
            <p:cNvSpPr/>
            <p:nvPr/>
          </p:nvSpPr>
          <p:spPr>
            <a:xfrm>
              <a:off x="2500753" y="4874729"/>
              <a:ext cx="1037259" cy="93863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2" name="圆角矩形 13"/>
            <p:cNvSpPr/>
            <p:nvPr/>
          </p:nvSpPr>
          <p:spPr>
            <a:xfrm flipV="1">
              <a:off x="2510491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3" name="圆角矩形 13"/>
            <p:cNvSpPr/>
            <p:nvPr/>
          </p:nvSpPr>
          <p:spPr>
            <a:xfrm flipV="1">
              <a:off x="2510490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4" name="圆角矩形 13"/>
            <p:cNvSpPr/>
            <p:nvPr/>
          </p:nvSpPr>
          <p:spPr>
            <a:xfrm flipV="1">
              <a:off x="2510491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5" name="圆角矩形 13"/>
            <p:cNvSpPr/>
            <p:nvPr/>
          </p:nvSpPr>
          <p:spPr>
            <a:xfrm flipV="1">
              <a:off x="2507377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6" name="圆角矩形 13"/>
            <p:cNvSpPr/>
            <p:nvPr/>
          </p:nvSpPr>
          <p:spPr>
            <a:xfrm flipV="1">
              <a:off x="3272597" y="4628992"/>
              <a:ext cx="161439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7" name="圆角矩形 13"/>
            <p:cNvSpPr/>
            <p:nvPr/>
          </p:nvSpPr>
          <p:spPr>
            <a:xfrm flipV="1">
              <a:off x="3272596" y="4677599"/>
              <a:ext cx="24993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8" name="圆角矩形 13"/>
            <p:cNvSpPr/>
            <p:nvPr/>
          </p:nvSpPr>
          <p:spPr>
            <a:xfrm flipV="1">
              <a:off x="3272597" y="4729262"/>
              <a:ext cx="210364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9" name="圆角矩形 13"/>
            <p:cNvSpPr/>
            <p:nvPr/>
          </p:nvSpPr>
          <p:spPr>
            <a:xfrm flipV="1">
              <a:off x="3269483" y="4781554"/>
              <a:ext cx="166303" cy="27136"/>
            </a:xfrm>
            <a:prstGeom prst="roundRect">
              <a:avLst>
                <a:gd name="adj" fmla="val 13146"/>
              </a:avLst>
            </a:prstGeom>
            <a:solidFill>
              <a:srgbClr val="867D98">
                <a:lumMod val="20000"/>
                <a:lumOff val="8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zh-CN" altLang="en-US" kern="0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99" name="矩形: 圆角 222"/>
          <p:cNvSpPr/>
          <p:nvPr/>
        </p:nvSpPr>
        <p:spPr>
          <a:xfrm>
            <a:off x="6107764" y="2831615"/>
            <a:ext cx="1245546" cy="770746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CC4A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29DBFB2C-9C8C-4BC4-839A-495D77F6D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3" y="6246784"/>
            <a:ext cx="4139543" cy="274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Replace Vectors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Ungroup the elements in the diagram and select the vector that need to be replaced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530" name="矩形 529"/>
          <p:cNvSpPr/>
          <p:nvPr/>
        </p:nvSpPr>
        <p:spPr>
          <a:xfrm>
            <a:off x="4745932" y="2018794"/>
            <a:ext cx="2700136" cy="278309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51000">
                  <a:srgbClr val="CC4B4A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1" name="矩形 530"/>
          <p:cNvSpPr/>
          <p:nvPr/>
        </p:nvSpPr>
        <p:spPr>
          <a:xfrm>
            <a:off x="4745932" y="2018794"/>
            <a:ext cx="2700136" cy="202647"/>
          </a:xfrm>
          <a:prstGeom prst="rect">
            <a:avLst/>
          </a:prstGeom>
          <a:solidFill>
            <a:srgbClr val="CE4C4B"/>
          </a:solidFill>
          <a:ln w="12700" cap="flat" cmpd="sng" algn="ctr">
            <a:solidFill>
              <a:srgbClr val="CE4C4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CN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Vector Library</a:t>
            </a:r>
            <a:endParaRPr lang="zh-CN" altLang="en-US" sz="1000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3" name="乘号 532"/>
          <p:cNvSpPr/>
          <p:nvPr/>
        </p:nvSpPr>
        <p:spPr>
          <a:xfrm>
            <a:off x="7275789" y="2051656"/>
            <a:ext cx="136922" cy="136922"/>
          </a:xfrm>
          <a:prstGeom prst="mathMultiply">
            <a:avLst>
              <a:gd name="adj1" fmla="val 13304"/>
            </a:avLst>
          </a:prstGeom>
          <a:solidFill>
            <a:srgbClr val="CE4C4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4" name="push-pin-pointing-down_8930"/>
          <p:cNvSpPr>
            <a:spLocks noChangeAspect="1"/>
          </p:cNvSpPr>
          <p:nvPr/>
        </p:nvSpPr>
        <p:spPr bwMode="auto">
          <a:xfrm>
            <a:off x="7071719" y="2066769"/>
            <a:ext cx="105878" cy="105381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rPr>
              <a:t>?</a:t>
            </a:r>
            <a:endParaRPr lang="zh-CN" altLang="en-US" sz="1400" b="1" dirty="0">
              <a:solidFill>
                <a:srgbClr val="CE4C4B">
                  <a:lumMod val="20000"/>
                  <a:lumOff val="8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535" name="直接连接符 534"/>
          <p:cNvCxnSpPr/>
          <p:nvPr/>
        </p:nvCxnSpPr>
        <p:spPr>
          <a:xfrm>
            <a:off x="7231993" y="2072052"/>
            <a:ext cx="0" cy="100097"/>
          </a:xfrm>
          <a:prstGeom prst="line">
            <a:avLst/>
          </a:prstGeom>
          <a:noFill/>
          <a:ln w="6350" cap="flat" cmpd="sng" algn="ctr">
            <a:solidFill>
              <a:srgbClr val="CE4C4B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4838699" y="2321739"/>
            <a:ext cx="2521499" cy="393791"/>
            <a:chOff x="4807641" y="2321739"/>
            <a:chExt cx="2552558" cy="393791"/>
          </a:xfrm>
        </p:grpSpPr>
        <p:sp>
          <p:nvSpPr>
            <p:cNvPr id="532" name="矩形 531"/>
            <p:cNvSpPr/>
            <p:nvPr/>
          </p:nvSpPr>
          <p:spPr>
            <a:xfrm>
              <a:off x="4809084" y="2321739"/>
              <a:ext cx="1666655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6" name="矩形 535"/>
            <p:cNvSpPr/>
            <p:nvPr/>
          </p:nvSpPr>
          <p:spPr>
            <a:xfrm>
              <a:off x="4807641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7" name="矩形 536"/>
            <p:cNvSpPr/>
            <p:nvPr/>
          </p:nvSpPr>
          <p:spPr>
            <a:xfrm>
              <a:off x="6643166" y="2323967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8" name="矩形 537"/>
            <p:cNvSpPr/>
            <p:nvPr/>
          </p:nvSpPr>
          <p:spPr>
            <a:xfrm>
              <a:off x="5725404" y="2550423"/>
              <a:ext cx="750394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9" name="矩形 538"/>
            <p:cNvSpPr/>
            <p:nvPr/>
          </p:nvSpPr>
          <p:spPr>
            <a:xfrm>
              <a:off x="6643167" y="2550423"/>
              <a:ext cx="717032" cy="16510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7" name="箭头: 右 16"/>
          <p:cNvSpPr/>
          <p:nvPr/>
        </p:nvSpPr>
        <p:spPr>
          <a:xfrm>
            <a:off x="4337497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箭头: 右 611"/>
          <p:cNvSpPr/>
          <p:nvPr/>
        </p:nvSpPr>
        <p:spPr>
          <a:xfrm>
            <a:off x="770452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032681" y="4744806"/>
            <a:ext cx="24133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Click the target vector in iSlide “Vector Library” to insert it into the diagram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4745932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5" name="文本框 614"/>
          <p:cNvSpPr txBox="1"/>
          <p:nvPr/>
        </p:nvSpPr>
        <p:spPr>
          <a:xfrm>
            <a:off x="8429560" y="4821750"/>
            <a:ext cx="30893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Done</a:t>
            </a:r>
            <a:endParaRPr lang="zh-CN" altLang="en-US" sz="1000" dirty="0"/>
          </a:p>
        </p:txBody>
      </p:sp>
      <p:sp>
        <p:nvSpPr>
          <p:cNvPr id="616" name="椭圆 615"/>
          <p:cNvSpPr/>
          <p:nvPr/>
        </p:nvSpPr>
        <p:spPr>
          <a:xfrm>
            <a:off x="8142811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02" name="Group 4"/>
          <p:cNvGrpSpPr>
            <a:grpSpLocks noChangeAspect="1"/>
          </p:cNvGrpSpPr>
          <p:nvPr/>
        </p:nvGrpSpPr>
        <p:grpSpPr bwMode="auto">
          <a:xfrm>
            <a:off x="673099" y="2009754"/>
            <a:ext cx="3385938" cy="2144224"/>
            <a:chOff x="442" y="1130"/>
            <a:chExt cx="4123" cy="2611"/>
          </a:xfrm>
        </p:grpSpPr>
        <p:sp>
          <p:nvSpPr>
            <p:cNvPr id="217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9" name="组合 1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2390718" y="3167761"/>
            <a:ext cx="439014" cy="405868"/>
            <a:chOff x="3614738" y="1136650"/>
            <a:chExt cx="4983163" cy="4606926"/>
          </a:xfrm>
        </p:grpSpPr>
        <p:sp>
          <p:nvSpPr>
            <p:cNvPr id="120" name="is1íḍe"/>
            <p:cNvSpPr/>
            <p:nvPr/>
          </p:nvSpPr>
          <p:spPr bwMode="auto">
            <a:xfrm>
              <a:off x="3614738" y="2106613"/>
              <a:ext cx="749300" cy="3636963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$1idè"/>
            <p:cNvSpPr/>
            <p:nvPr/>
          </p:nvSpPr>
          <p:spPr bwMode="auto">
            <a:xfrm>
              <a:off x="3614738" y="2106613"/>
              <a:ext cx="749300" cy="1123950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šļíḋe"/>
            <p:cNvSpPr/>
            <p:nvPr/>
          </p:nvSpPr>
          <p:spPr bwMode="auto">
            <a:xfrm>
              <a:off x="4651376" y="2459038"/>
              <a:ext cx="771525" cy="3284538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ŝ1iḑé"/>
            <p:cNvSpPr/>
            <p:nvPr/>
          </p:nvSpPr>
          <p:spPr bwMode="auto">
            <a:xfrm>
              <a:off x="4651376" y="2459038"/>
              <a:ext cx="771525" cy="5730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ṥľiďè"/>
            <p:cNvSpPr/>
            <p:nvPr/>
          </p:nvSpPr>
          <p:spPr bwMode="auto">
            <a:xfrm>
              <a:off x="5708651" y="2833688"/>
              <a:ext cx="750888" cy="2909888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šļiḓè"/>
            <p:cNvSpPr/>
            <p:nvPr/>
          </p:nvSpPr>
          <p:spPr bwMode="auto">
            <a:xfrm>
              <a:off x="5708651" y="2833688"/>
              <a:ext cx="750888" cy="6619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$ḷîdê"/>
            <p:cNvSpPr/>
            <p:nvPr/>
          </p:nvSpPr>
          <p:spPr bwMode="auto">
            <a:xfrm>
              <a:off x="6745288" y="3605213"/>
              <a:ext cx="750888" cy="2138363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ṡḻïdê"/>
            <p:cNvSpPr/>
            <p:nvPr/>
          </p:nvSpPr>
          <p:spPr bwMode="auto">
            <a:xfrm>
              <a:off x="6745288" y="3605213"/>
              <a:ext cx="750888" cy="396875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šľïḑè"/>
            <p:cNvSpPr/>
            <p:nvPr/>
          </p:nvSpPr>
          <p:spPr bwMode="auto">
            <a:xfrm>
              <a:off x="7781926" y="4464050"/>
              <a:ext cx="771525" cy="1279525"/>
            </a:xfrm>
            <a:prstGeom prst="rect">
              <a:avLst/>
            </a:prstGeom>
            <a:solidFill>
              <a:srgbClr val="8F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ľíḍê"/>
            <p:cNvSpPr/>
            <p:nvPr/>
          </p:nvSpPr>
          <p:spPr bwMode="auto">
            <a:xfrm>
              <a:off x="7781926" y="4464050"/>
              <a:ext cx="771525" cy="331788"/>
            </a:xfrm>
            <a:prstGeom prst="rect">
              <a:avLst/>
            </a:prstGeom>
            <a:solidFill>
              <a:srgbClr val="37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ṡlïḋe"/>
            <p:cNvSpPr/>
            <p:nvPr/>
          </p:nvSpPr>
          <p:spPr bwMode="auto">
            <a:xfrm>
              <a:off x="3657601" y="1136650"/>
              <a:ext cx="4940300" cy="2865438"/>
            </a:xfrm>
            <a:custGeom>
              <a:avLst/>
              <a:gdLst>
                <a:gd name="T0" fmla="*/ 3112 w 3112"/>
                <a:gd name="T1" fmla="*/ 1305 h 1805"/>
                <a:gd name="T2" fmla="*/ 3112 w 3112"/>
                <a:gd name="T3" fmla="*/ 1805 h 1805"/>
                <a:gd name="T4" fmla="*/ 2612 w 3112"/>
                <a:gd name="T5" fmla="*/ 1624 h 1805"/>
                <a:gd name="T6" fmla="*/ 2765 w 3112"/>
                <a:gd name="T7" fmla="*/ 1527 h 1805"/>
                <a:gd name="T8" fmla="*/ 2515 w 3112"/>
                <a:gd name="T9" fmla="*/ 1166 h 1805"/>
                <a:gd name="T10" fmla="*/ 2195 w 3112"/>
                <a:gd name="T11" fmla="*/ 1222 h 1805"/>
                <a:gd name="T12" fmla="*/ 1890 w 3112"/>
                <a:gd name="T13" fmla="*/ 764 h 1805"/>
                <a:gd name="T14" fmla="*/ 1570 w 3112"/>
                <a:gd name="T15" fmla="*/ 875 h 1805"/>
                <a:gd name="T16" fmla="*/ 1084 w 3112"/>
                <a:gd name="T17" fmla="*/ 417 h 1805"/>
                <a:gd name="T18" fmla="*/ 848 w 3112"/>
                <a:gd name="T19" fmla="*/ 556 h 1805"/>
                <a:gd name="T20" fmla="*/ 0 w 3112"/>
                <a:gd name="T21" fmla="*/ 236 h 1805"/>
                <a:gd name="T22" fmla="*/ 84 w 3112"/>
                <a:gd name="T23" fmla="*/ 0 h 1805"/>
                <a:gd name="T24" fmla="*/ 820 w 3112"/>
                <a:gd name="T25" fmla="*/ 278 h 1805"/>
                <a:gd name="T26" fmla="*/ 1112 w 3112"/>
                <a:gd name="T27" fmla="*/ 111 h 1805"/>
                <a:gd name="T28" fmla="*/ 1626 w 3112"/>
                <a:gd name="T29" fmla="*/ 583 h 1805"/>
                <a:gd name="T30" fmla="*/ 1987 w 3112"/>
                <a:gd name="T31" fmla="*/ 458 h 1805"/>
                <a:gd name="T32" fmla="*/ 2320 w 3112"/>
                <a:gd name="T33" fmla="*/ 944 h 1805"/>
                <a:gd name="T34" fmla="*/ 2626 w 3112"/>
                <a:gd name="T35" fmla="*/ 875 h 1805"/>
                <a:gd name="T36" fmla="*/ 2973 w 3112"/>
                <a:gd name="T37" fmla="*/ 1388 h 1805"/>
                <a:gd name="T38" fmla="*/ 3112 w 3112"/>
                <a:gd name="T39" fmla="*/ 1305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1805">
                  <a:moveTo>
                    <a:pt x="3112" y="1305"/>
                  </a:moveTo>
                  <a:lnTo>
                    <a:pt x="3112" y="1805"/>
                  </a:lnTo>
                  <a:lnTo>
                    <a:pt x="2612" y="1624"/>
                  </a:lnTo>
                  <a:lnTo>
                    <a:pt x="2765" y="1527"/>
                  </a:lnTo>
                  <a:lnTo>
                    <a:pt x="2515" y="1166"/>
                  </a:lnTo>
                  <a:lnTo>
                    <a:pt x="2195" y="1222"/>
                  </a:lnTo>
                  <a:lnTo>
                    <a:pt x="1890" y="764"/>
                  </a:lnTo>
                  <a:lnTo>
                    <a:pt x="1570" y="875"/>
                  </a:lnTo>
                  <a:lnTo>
                    <a:pt x="1084" y="417"/>
                  </a:lnTo>
                  <a:lnTo>
                    <a:pt x="848" y="556"/>
                  </a:lnTo>
                  <a:lnTo>
                    <a:pt x="0" y="236"/>
                  </a:lnTo>
                  <a:lnTo>
                    <a:pt x="84" y="0"/>
                  </a:lnTo>
                  <a:lnTo>
                    <a:pt x="820" y="278"/>
                  </a:lnTo>
                  <a:lnTo>
                    <a:pt x="1112" y="111"/>
                  </a:lnTo>
                  <a:lnTo>
                    <a:pt x="1626" y="583"/>
                  </a:lnTo>
                  <a:lnTo>
                    <a:pt x="1987" y="458"/>
                  </a:lnTo>
                  <a:lnTo>
                    <a:pt x="2320" y="944"/>
                  </a:lnTo>
                  <a:lnTo>
                    <a:pt x="2626" y="875"/>
                  </a:lnTo>
                  <a:lnTo>
                    <a:pt x="2973" y="1388"/>
                  </a:lnTo>
                  <a:lnTo>
                    <a:pt x="3112" y="1305"/>
                  </a:lnTo>
                  <a:close/>
                </a:path>
              </a:pathLst>
            </a:custGeom>
            <a:solidFill>
              <a:srgbClr val="FD5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6" name="圆角矩形 13"/>
          <p:cNvSpPr/>
          <p:nvPr/>
        </p:nvSpPr>
        <p:spPr>
          <a:xfrm>
            <a:off x="1657082" y="2901312"/>
            <a:ext cx="1925727" cy="167586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7" name="圆角矩形 13"/>
          <p:cNvSpPr/>
          <p:nvPr/>
        </p:nvSpPr>
        <p:spPr>
          <a:xfrm>
            <a:off x="1657082" y="3672495"/>
            <a:ext cx="1925729" cy="174262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8" name="圆角矩形 13"/>
          <p:cNvSpPr/>
          <p:nvPr/>
        </p:nvSpPr>
        <p:spPr>
          <a:xfrm flipV="1">
            <a:off x="1675161" y="3216278"/>
            <a:ext cx="299719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9" name="圆角矩形 13"/>
          <p:cNvSpPr/>
          <p:nvPr/>
        </p:nvSpPr>
        <p:spPr>
          <a:xfrm flipV="1">
            <a:off x="1675159" y="3306520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0" name="圆角矩形 13"/>
          <p:cNvSpPr/>
          <p:nvPr/>
        </p:nvSpPr>
        <p:spPr>
          <a:xfrm flipV="1">
            <a:off x="1675161" y="3402435"/>
            <a:ext cx="3905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1" name="圆角矩形 13"/>
          <p:cNvSpPr/>
          <p:nvPr/>
        </p:nvSpPr>
        <p:spPr>
          <a:xfrm flipV="1">
            <a:off x="1669382" y="3499532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2" name="圆角矩形 13"/>
          <p:cNvSpPr/>
          <p:nvPr/>
        </p:nvSpPr>
        <p:spPr>
          <a:xfrm flipV="1">
            <a:off x="3090054" y="3216294"/>
            <a:ext cx="299719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3" name="圆角矩形 13"/>
          <p:cNvSpPr/>
          <p:nvPr/>
        </p:nvSpPr>
        <p:spPr>
          <a:xfrm flipV="1">
            <a:off x="3090052" y="3306532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4" name="圆角矩形 13"/>
          <p:cNvSpPr/>
          <p:nvPr/>
        </p:nvSpPr>
        <p:spPr>
          <a:xfrm flipV="1">
            <a:off x="3090060" y="3402433"/>
            <a:ext cx="390553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5" name="圆角矩形 13"/>
          <p:cNvSpPr/>
          <p:nvPr/>
        </p:nvSpPr>
        <p:spPr>
          <a:xfrm flipV="1">
            <a:off x="3084286" y="3499435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3" name="矩形: 圆角 220"/>
          <p:cNvSpPr/>
          <p:nvPr/>
        </p:nvSpPr>
        <p:spPr>
          <a:xfrm>
            <a:off x="4838054" y="2831615"/>
            <a:ext cx="1235067" cy="7707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4" name="矩形: 圆角 214"/>
          <p:cNvSpPr/>
          <p:nvPr/>
        </p:nvSpPr>
        <p:spPr>
          <a:xfrm>
            <a:off x="6117793" y="3697710"/>
            <a:ext cx="1235067" cy="76918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5" name="矩形: 圆角 220"/>
          <p:cNvSpPr/>
          <p:nvPr/>
        </p:nvSpPr>
        <p:spPr>
          <a:xfrm>
            <a:off x="4838054" y="3700037"/>
            <a:ext cx="1235067" cy="7707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7000">
                <a:schemeClr val="bg1">
                  <a:lumMod val="85000"/>
                </a:schemeClr>
              </a:gs>
            </a:gsLst>
            <a:lin ang="16200000" scaled="1"/>
          </a:gradFill>
          <a:ln w="3175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257" name="Group 4"/>
          <p:cNvGrpSpPr>
            <a:grpSpLocks noChangeAspect="1"/>
          </p:cNvGrpSpPr>
          <p:nvPr/>
        </p:nvGrpSpPr>
        <p:grpSpPr bwMode="auto">
          <a:xfrm>
            <a:off x="8132956" y="2009760"/>
            <a:ext cx="3385944" cy="2144238"/>
            <a:chOff x="442" y="1130"/>
            <a:chExt cx="4123" cy="2611"/>
          </a:xfrm>
        </p:grpSpPr>
        <p:sp>
          <p:nvSpPr>
            <p:cNvPr id="280" name="Freeform 5"/>
            <p:cNvSpPr/>
            <p:nvPr/>
          </p:nvSpPr>
          <p:spPr bwMode="auto">
            <a:xfrm>
              <a:off x="454" y="1141"/>
              <a:ext cx="4099" cy="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Freeform 6"/>
            <p:cNvSpPr/>
            <p:nvPr/>
          </p:nvSpPr>
          <p:spPr bwMode="auto">
            <a:xfrm>
              <a:off x="442" y="1130"/>
              <a:ext cx="4123" cy="2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AECE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Rectangle 7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Rectangle 8"/>
            <p:cNvSpPr>
              <a:spLocks noChangeArrowheads="1"/>
            </p:cNvSpPr>
            <p:nvPr/>
          </p:nvSpPr>
          <p:spPr bwMode="auto">
            <a:xfrm>
              <a:off x="585" y="1397"/>
              <a:ext cx="38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Rectangle 9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solidFill>
              <a:srgbClr val="CC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Rectangle 10"/>
            <p:cNvSpPr>
              <a:spLocks noChangeArrowheads="1"/>
            </p:cNvSpPr>
            <p:nvPr/>
          </p:nvSpPr>
          <p:spPr bwMode="auto">
            <a:xfrm>
              <a:off x="585" y="1397"/>
              <a:ext cx="383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Rectangle 11"/>
            <p:cNvSpPr>
              <a:spLocks noChangeArrowheads="1"/>
            </p:cNvSpPr>
            <p:nvPr/>
          </p:nvSpPr>
          <p:spPr bwMode="auto">
            <a:xfrm>
              <a:off x="585" y="1907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Rectangle 12"/>
            <p:cNvSpPr>
              <a:spLocks noChangeArrowheads="1"/>
            </p:cNvSpPr>
            <p:nvPr/>
          </p:nvSpPr>
          <p:spPr bwMode="auto">
            <a:xfrm>
              <a:off x="585" y="2512"/>
              <a:ext cx="666" cy="502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Rectangle 13"/>
            <p:cNvSpPr>
              <a:spLocks noChangeArrowheads="1"/>
            </p:cNvSpPr>
            <p:nvPr/>
          </p:nvSpPr>
          <p:spPr bwMode="auto">
            <a:xfrm>
              <a:off x="585" y="3116"/>
              <a:ext cx="666" cy="503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14"/>
            <p:cNvSpPr>
              <a:spLocks noChangeArrowheads="1"/>
            </p:cNvSpPr>
            <p:nvPr/>
          </p:nvSpPr>
          <p:spPr bwMode="auto">
            <a:xfrm>
              <a:off x="961" y="1268"/>
              <a:ext cx="62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15"/>
            <p:cNvSpPr>
              <a:spLocks noChangeArrowheads="1"/>
            </p:cNvSpPr>
            <p:nvPr/>
          </p:nvSpPr>
          <p:spPr bwMode="auto">
            <a:xfrm>
              <a:off x="1070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16"/>
            <p:cNvSpPr>
              <a:spLocks noChangeArrowheads="1"/>
            </p:cNvSpPr>
            <p:nvPr/>
          </p:nvSpPr>
          <p:spPr bwMode="auto">
            <a:xfrm>
              <a:off x="1179" y="1268"/>
              <a:ext cx="63" cy="62"/>
            </a:xfrm>
            <a:prstGeom prst="ellipse">
              <a:avLst/>
            </a:pr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Freeform 17"/>
            <p:cNvSpPr>
              <a:spLocks noEditPoints="1"/>
            </p:cNvSpPr>
            <p:nvPr/>
          </p:nvSpPr>
          <p:spPr bwMode="auto">
            <a:xfrm>
              <a:off x="1428" y="1909"/>
              <a:ext cx="3001" cy="1721"/>
            </a:xfrm>
            <a:custGeom>
              <a:avLst/>
              <a:gdLst>
                <a:gd name="T0" fmla="*/ 81 w 3119"/>
                <a:gd name="T1" fmla="*/ 1764 h 1788"/>
                <a:gd name="T2" fmla="*/ 41 w 3119"/>
                <a:gd name="T3" fmla="*/ 1747 h 1788"/>
                <a:gd name="T4" fmla="*/ 24 w 3119"/>
                <a:gd name="T5" fmla="*/ 1706 h 1788"/>
                <a:gd name="T6" fmla="*/ 24 w 3119"/>
                <a:gd name="T7" fmla="*/ 81 h 1788"/>
                <a:gd name="T8" fmla="*/ 41 w 3119"/>
                <a:gd name="T9" fmla="*/ 41 h 1788"/>
                <a:gd name="T10" fmla="*/ 81 w 3119"/>
                <a:gd name="T11" fmla="*/ 24 h 1788"/>
                <a:gd name="T12" fmla="*/ 3037 w 3119"/>
                <a:gd name="T13" fmla="*/ 24 h 1788"/>
                <a:gd name="T14" fmla="*/ 3078 w 3119"/>
                <a:gd name="T15" fmla="*/ 41 h 1788"/>
                <a:gd name="T16" fmla="*/ 3095 w 3119"/>
                <a:gd name="T17" fmla="*/ 81 h 1788"/>
                <a:gd name="T18" fmla="*/ 3095 w 3119"/>
                <a:gd name="T19" fmla="*/ 1706 h 1788"/>
                <a:gd name="T20" fmla="*/ 3078 w 3119"/>
                <a:gd name="T21" fmla="*/ 1747 h 1788"/>
                <a:gd name="T22" fmla="*/ 3037 w 3119"/>
                <a:gd name="T23" fmla="*/ 1764 h 1788"/>
                <a:gd name="T24" fmla="*/ 3037 w 3119"/>
                <a:gd name="T25" fmla="*/ 1764 h 1788"/>
                <a:gd name="T26" fmla="*/ 81 w 3119"/>
                <a:gd name="T27" fmla="*/ 1764 h 1788"/>
                <a:gd name="T28" fmla="*/ 3037 w 3119"/>
                <a:gd name="T29" fmla="*/ 0 h 1788"/>
                <a:gd name="T30" fmla="*/ 3037 w 3119"/>
                <a:gd name="T31" fmla="*/ 0 h 1788"/>
                <a:gd name="T32" fmla="*/ 81 w 3119"/>
                <a:gd name="T33" fmla="*/ 0 h 1788"/>
                <a:gd name="T34" fmla="*/ 24 w 3119"/>
                <a:gd name="T35" fmla="*/ 24 h 1788"/>
                <a:gd name="T36" fmla="*/ 0 w 3119"/>
                <a:gd name="T37" fmla="*/ 81 h 1788"/>
                <a:gd name="T38" fmla="*/ 0 w 3119"/>
                <a:gd name="T39" fmla="*/ 1706 h 1788"/>
                <a:gd name="T40" fmla="*/ 24 w 3119"/>
                <a:gd name="T41" fmla="*/ 1764 h 1788"/>
                <a:gd name="T42" fmla="*/ 81 w 3119"/>
                <a:gd name="T43" fmla="*/ 1788 h 1788"/>
                <a:gd name="T44" fmla="*/ 81 w 3119"/>
                <a:gd name="T45" fmla="*/ 1788 h 1788"/>
                <a:gd name="T46" fmla="*/ 3037 w 3119"/>
                <a:gd name="T47" fmla="*/ 1788 h 1788"/>
                <a:gd name="T48" fmla="*/ 3095 w 3119"/>
                <a:gd name="T49" fmla="*/ 1764 h 1788"/>
                <a:gd name="T50" fmla="*/ 3119 w 3119"/>
                <a:gd name="T51" fmla="*/ 1706 h 1788"/>
                <a:gd name="T52" fmla="*/ 3119 w 3119"/>
                <a:gd name="T53" fmla="*/ 81 h 1788"/>
                <a:gd name="T54" fmla="*/ 3095 w 3119"/>
                <a:gd name="T55" fmla="*/ 24 h 1788"/>
                <a:gd name="T56" fmla="*/ 3037 w 3119"/>
                <a:gd name="T57" fmla="*/ 0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9" h="1788">
                  <a:moveTo>
                    <a:pt x="81" y="1764"/>
                  </a:moveTo>
                  <a:cubicBezTo>
                    <a:pt x="65" y="1764"/>
                    <a:pt x="51" y="1757"/>
                    <a:pt x="41" y="1747"/>
                  </a:cubicBezTo>
                  <a:cubicBezTo>
                    <a:pt x="30" y="1737"/>
                    <a:pt x="24" y="1722"/>
                    <a:pt x="24" y="1706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66"/>
                    <a:pt x="30" y="51"/>
                    <a:pt x="41" y="41"/>
                  </a:cubicBezTo>
                  <a:cubicBezTo>
                    <a:pt x="51" y="30"/>
                    <a:pt x="65" y="24"/>
                    <a:pt x="81" y="24"/>
                  </a:cubicBezTo>
                  <a:cubicBezTo>
                    <a:pt x="3037" y="24"/>
                    <a:pt x="3037" y="24"/>
                    <a:pt x="3037" y="24"/>
                  </a:cubicBezTo>
                  <a:cubicBezTo>
                    <a:pt x="3053" y="24"/>
                    <a:pt x="3068" y="30"/>
                    <a:pt x="3078" y="41"/>
                  </a:cubicBezTo>
                  <a:cubicBezTo>
                    <a:pt x="3089" y="51"/>
                    <a:pt x="3095" y="66"/>
                    <a:pt x="3095" y="81"/>
                  </a:cubicBezTo>
                  <a:cubicBezTo>
                    <a:pt x="3095" y="1706"/>
                    <a:pt x="3095" y="1706"/>
                    <a:pt x="3095" y="1706"/>
                  </a:cubicBezTo>
                  <a:cubicBezTo>
                    <a:pt x="3095" y="1722"/>
                    <a:pt x="3089" y="1737"/>
                    <a:pt x="3078" y="1747"/>
                  </a:cubicBezTo>
                  <a:cubicBezTo>
                    <a:pt x="3068" y="1757"/>
                    <a:pt x="3053" y="1764"/>
                    <a:pt x="3037" y="1764"/>
                  </a:cubicBezTo>
                  <a:cubicBezTo>
                    <a:pt x="3037" y="1764"/>
                    <a:pt x="3037" y="1764"/>
                    <a:pt x="3037" y="1764"/>
                  </a:cubicBezTo>
                  <a:cubicBezTo>
                    <a:pt x="81" y="1764"/>
                    <a:pt x="81" y="1764"/>
                    <a:pt x="81" y="1764"/>
                  </a:cubicBezTo>
                  <a:moveTo>
                    <a:pt x="3037" y="0"/>
                  </a:moveTo>
                  <a:cubicBezTo>
                    <a:pt x="3037" y="0"/>
                    <a:pt x="3037" y="0"/>
                    <a:pt x="303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38" y="9"/>
                    <a:pt x="24" y="24"/>
                  </a:cubicBezTo>
                  <a:cubicBezTo>
                    <a:pt x="9" y="39"/>
                    <a:pt x="0" y="59"/>
                    <a:pt x="0" y="81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0" y="1729"/>
                    <a:pt x="9" y="1749"/>
                    <a:pt x="24" y="1764"/>
                  </a:cubicBezTo>
                  <a:cubicBezTo>
                    <a:pt x="38" y="1779"/>
                    <a:pt x="59" y="1788"/>
                    <a:pt x="81" y="1788"/>
                  </a:cubicBezTo>
                  <a:cubicBezTo>
                    <a:pt x="81" y="1788"/>
                    <a:pt x="81" y="1788"/>
                    <a:pt x="81" y="1788"/>
                  </a:cubicBezTo>
                  <a:cubicBezTo>
                    <a:pt x="3037" y="1788"/>
                    <a:pt x="3037" y="1788"/>
                    <a:pt x="3037" y="1788"/>
                  </a:cubicBezTo>
                  <a:cubicBezTo>
                    <a:pt x="3060" y="1788"/>
                    <a:pt x="3080" y="1779"/>
                    <a:pt x="3095" y="1764"/>
                  </a:cubicBezTo>
                  <a:cubicBezTo>
                    <a:pt x="3110" y="1749"/>
                    <a:pt x="3119" y="1729"/>
                    <a:pt x="3119" y="1706"/>
                  </a:cubicBezTo>
                  <a:cubicBezTo>
                    <a:pt x="3119" y="81"/>
                    <a:pt x="3119" y="81"/>
                    <a:pt x="3119" y="81"/>
                  </a:cubicBezTo>
                  <a:cubicBezTo>
                    <a:pt x="3119" y="59"/>
                    <a:pt x="3110" y="39"/>
                    <a:pt x="3095" y="24"/>
                  </a:cubicBezTo>
                  <a:cubicBezTo>
                    <a:pt x="3080" y="9"/>
                    <a:pt x="3060" y="0"/>
                    <a:pt x="3037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Freeform 18"/>
            <p:cNvSpPr/>
            <p:nvPr/>
          </p:nvSpPr>
          <p:spPr bwMode="auto">
            <a:xfrm>
              <a:off x="1423" y="1431"/>
              <a:ext cx="526" cy="163"/>
            </a:xfrm>
            <a:custGeom>
              <a:avLst/>
              <a:gdLst>
                <a:gd name="T0" fmla="*/ 520 w 547"/>
                <a:gd name="T1" fmla="*/ 170 h 170"/>
                <a:gd name="T2" fmla="*/ 27 w 547"/>
                <a:gd name="T3" fmla="*/ 170 h 170"/>
                <a:gd name="T4" fmla="*/ 0 w 547"/>
                <a:gd name="T5" fmla="*/ 143 h 170"/>
                <a:gd name="T6" fmla="*/ 0 w 547"/>
                <a:gd name="T7" fmla="*/ 27 h 170"/>
                <a:gd name="T8" fmla="*/ 27 w 547"/>
                <a:gd name="T9" fmla="*/ 0 h 170"/>
                <a:gd name="T10" fmla="*/ 520 w 547"/>
                <a:gd name="T11" fmla="*/ 0 h 170"/>
                <a:gd name="T12" fmla="*/ 547 w 547"/>
                <a:gd name="T13" fmla="*/ 27 h 170"/>
                <a:gd name="T14" fmla="*/ 547 w 547"/>
                <a:gd name="T15" fmla="*/ 143 h 170"/>
                <a:gd name="T16" fmla="*/ 520 w 547"/>
                <a:gd name="T1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170">
                  <a:moveTo>
                    <a:pt x="520" y="170"/>
                  </a:moveTo>
                  <a:cubicBezTo>
                    <a:pt x="27" y="170"/>
                    <a:pt x="27" y="170"/>
                    <a:pt x="27" y="170"/>
                  </a:cubicBezTo>
                  <a:cubicBezTo>
                    <a:pt x="12" y="170"/>
                    <a:pt x="0" y="158"/>
                    <a:pt x="0" y="14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35" y="0"/>
                    <a:pt x="547" y="12"/>
                    <a:pt x="547" y="27"/>
                  </a:cubicBezTo>
                  <a:cubicBezTo>
                    <a:pt x="547" y="143"/>
                    <a:pt x="547" y="143"/>
                    <a:pt x="547" y="143"/>
                  </a:cubicBezTo>
                  <a:cubicBezTo>
                    <a:pt x="547" y="158"/>
                    <a:pt x="535" y="170"/>
                    <a:pt x="520" y="170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Rectangle 19"/>
            <p:cNvSpPr>
              <a:spLocks noChangeArrowheads="1"/>
            </p:cNvSpPr>
            <p:nvPr/>
          </p:nvSpPr>
          <p:spPr bwMode="auto">
            <a:xfrm>
              <a:off x="1550" y="1490"/>
              <a:ext cx="254" cy="25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Freeform 20"/>
            <p:cNvSpPr/>
            <p:nvPr/>
          </p:nvSpPr>
          <p:spPr bwMode="auto">
            <a:xfrm>
              <a:off x="928" y="1474"/>
              <a:ext cx="242" cy="49"/>
            </a:xfrm>
            <a:custGeom>
              <a:avLst/>
              <a:gdLst>
                <a:gd name="T0" fmla="*/ 227 w 251"/>
                <a:gd name="T1" fmla="*/ 0 h 51"/>
                <a:gd name="T2" fmla="*/ 24 w 251"/>
                <a:gd name="T3" fmla="*/ 0 h 51"/>
                <a:gd name="T4" fmla="*/ 0 w 251"/>
                <a:gd name="T5" fmla="*/ 24 h 51"/>
                <a:gd name="T6" fmla="*/ 0 w 251"/>
                <a:gd name="T7" fmla="*/ 27 h 51"/>
                <a:gd name="T8" fmla="*/ 24 w 251"/>
                <a:gd name="T9" fmla="*/ 51 h 51"/>
                <a:gd name="T10" fmla="*/ 227 w 251"/>
                <a:gd name="T11" fmla="*/ 51 h 51"/>
                <a:gd name="T12" fmla="*/ 251 w 251"/>
                <a:gd name="T13" fmla="*/ 27 h 51"/>
                <a:gd name="T14" fmla="*/ 251 w 251"/>
                <a:gd name="T15" fmla="*/ 24 h 51"/>
                <a:gd name="T16" fmla="*/ 227 w 2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1" y="41"/>
                    <a:pt x="251" y="27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Freeform 21"/>
            <p:cNvSpPr/>
            <p:nvPr/>
          </p:nvSpPr>
          <p:spPr bwMode="auto">
            <a:xfrm>
              <a:off x="2154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0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39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39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Freeform 22"/>
            <p:cNvSpPr/>
            <p:nvPr/>
          </p:nvSpPr>
          <p:spPr bwMode="auto">
            <a:xfrm>
              <a:off x="2612" y="1474"/>
              <a:ext cx="241" cy="49"/>
            </a:xfrm>
            <a:custGeom>
              <a:avLst/>
              <a:gdLst>
                <a:gd name="T0" fmla="*/ 226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6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6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6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Freeform 23"/>
            <p:cNvSpPr/>
            <p:nvPr/>
          </p:nvSpPr>
          <p:spPr bwMode="auto">
            <a:xfrm>
              <a:off x="3070" y="1474"/>
              <a:ext cx="241" cy="49"/>
            </a:xfrm>
            <a:custGeom>
              <a:avLst/>
              <a:gdLst>
                <a:gd name="T0" fmla="*/ 227 w 250"/>
                <a:gd name="T1" fmla="*/ 0 h 51"/>
                <a:gd name="T2" fmla="*/ 24 w 250"/>
                <a:gd name="T3" fmla="*/ 0 h 51"/>
                <a:gd name="T4" fmla="*/ 0 w 250"/>
                <a:gd name="T5" fmla="*/ 24 h 51"/>
                <a:gd name="T6" fmla="*/ 0 w 250"/>
                <a:gd name="T7" fmla="*/ 27 h 51"/>
                <a:gd name="T8" fmla="*/ 24 w 250"/>
                <a:gd name="T9" fmla="*/ 51 h 51"/>
                <a:gd name="T10" fmla="*/ 227 w 250"/>
                <a:gd name="T11" fmla="*/ 51 h 51"/>
                <a:gd name="T12" fmla="*/ 250 w 250"/>
                <a:gd name="T13" fmla="*/ 27 h 51"/>
                <a:gd name="T14" fmla="*/ 250 w 250"/>
                <a:gd name="T15" fmla="*/ 24 h 51"/>
                <a:gd name="T16" fmla="*/ 227 w 250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51">
                  <a:moveTo>
                    <a:pt x="2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1" y="51"/>
                    <a:pt x="24" y="51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40" y="51"/>
                    <a:pt x="250" y="41"/>
                    <a:pt x="250" y="27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11"/>
                    <a:pt x="240" y="0"/>
                    <a:pt x="227" y="0"/>
                  </a:cubicBezTo>
                </a:path>
              </a:pathLst>
            </a:custGeom>
            <a:solidFill>
              <a:srgbClr val="EAECEF">
                <a:alpha val="6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70" name="圆角矩形 13"/>
          <p:cNvSpPr/>
          <p:nvPr/>
        </p:nvSpPr>
        <p:spPr>
          <a:xfrm>
            <a:off x="9116938" y="2901309"/>
            <a:ext cx="1925728" cy="167587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1" name="圆角矩形 13"/>
          <p:cNvSpPr/>
          <p:nvPr/>
        </p:nvSpPr>
        <p:spPr>
          <a:xfrm>
            <a:off x="9116938" y="3672488"/>
            <a:ext cx="1925728" cy="174262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2" name="圆角矩形 13"/>
          <p:cNvSpPr/>
          <p:nvPr/>
        </p:nvSpPr>
        <p:spPr>
          <a:xfrm flipV="1">
            <a:off x="9135017" y="3216264"/>
            <a:ext cx="299720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3" name="圆角矩形 13"/>
          <p:cNvSpPr/>
          <p:nvPr/>
        </p:nvSpPr>
        <p:spPr>
          <a:xfrm flipV="1">
            <a:off x="9135015" y="3306506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4" name="圆角矩形 13"/>
          <p:cNvSpPr/>
          <p:nvPr/>
        </p:nvSpPr>
        <p:spPr>
          <a:xfrm flipV="1">
            <a:off x="9135017" y="3402421"/>
            <a:ext cx="390552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5" name="圆角矩形 13"/>
          <p:cNvSpPr/>
          <p:nvPr/>
        </p:nvSpPr>
        <p:spPr>
          <a:xfrm flipV="1">
            <a:off x="9129236" y="3499504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6" name="圆角矩形 13"/>
          <p:cNvSpPr/>
          <p:nvPr/>
        </p:nvSpPr>
        <p:spPr>
          <a:xfrm flipV="1">
            <a:off x="10549909" y="3216264"/>
            <a:ext cx="299720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7" name="圆角矩形 13"/>
          <p:cNvSpPr/>
          <p:nvPr/>
        </p:nvSpPr>
        <p:spPr>
          <a:xfrm flipV="1">
            <a:off x="10549907" y="3306506"/>
            <a:ext cx="464014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8" name="圆角矩形 13"/>
          <p:cNvSpPr/>
          <p:nvPr/>
        </p:nvSpPr>
        <p:spPr>
          <a:xfrm flipV="1">
            <a:off x="10549909" y="3402421"/>
            <a:ext cx="390552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9" name="圆角矩形 13"/>
          <p:cNvSpPr/>
          <p:nvPr/>
        </p:nvSpPr>
        <p:spPr>
          <a:xfrm flipV="1">
            <a:off x="10544127" y="3499504"/>
            <a:ext cx="308751" cy="50379"/>
          </a:xfrm>
          <a:prstGeom prst="roundRect">
            <a:avLst>
              <a:gd name="adj" fmla="val 13146"/>
            </a:avLst>
          </a:prstGeom>
          <a:solidFill>
            <a:srgbClr val="867D98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313599" y="3091768"/>
            <a:ext cx="551992" cy="551940"/>
            <a:chOff x="4979129" y="5045363"/>
            <a:chExt cx="209362" cy="209343"/>
          </a:xfrm>
        </p:grpSpPr>
        <p:sp>
          <p:nvSpPr>
            <p:cNvPr id="132" name="矩形 131"/>
            <p:cNvSpPr/>
            <p:nvPr/>
          </p:nvSpPr>
          <p:spPr>
            <a:xfrm>
              <a:off x="5001989" y="5068223"/>
              <a:ext cx="164175" cy="164176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椭圆 132"/>
            <p:cNvSpPr/>
            <p:nvPr/>
          </p:nvSpPr>
          <p:spPr>
            <a:xfrm flipH="1">
              <a:off x="4979129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椭圆 133"/>
            <p:cNvSpPr/>
            <p:nvPr/>
          </p:nvSpPr>
          <p:spPr>
            <a:xfrm flipH="1">
              <a:off x="5060950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椭圆 134"/>
            <p:cNvSpPr/>
            <p:nvPr/>
          </p:nvSpPr>
          <p:spPr>
            <a:xfrm flipH="1">
              <a:off x="5142771" y="5045363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椭圆 135"/>
            <p:cNvSpPr/>
            <p:nvPr/>
          </p:nvSpPr>
          <p:spPr>
            <a:xfrm flipH="1">
              <a:off x="4979129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椭圆 136"/>
            <p:cNvSpPr/>
            <p:nvPr/>
          </p:nvSpPr>
          <p:spPr>
            <a:xfrm flipH="1">
              <a:off x="5060950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椭圆 137"/>
            <p:cNvSpPr/>
            <p:nvPr/>
          </p:nvSpPr>
          <p:spPr>
            <a:xfrm flipH="1">
              <a:off x="5142771" y="5208986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椭圆 138"/>
            <p:cNvSpPr/>
            <p:nvPr/>
          </p:nvSpPr>
          <p:spPr>
            <a:xfrm flipH="1">
              <a:off x="4979129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椭圆 139"/>
            <p:cNvSpPr/>
            <p:nvPr/>
          </p:nvSpPr>
          <p:spPr>
            <a:xfrm flipH="1">
              <a:off x="5142771" y="5123645"/>
              <a:ext cx="45720" cy="457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矩形: 圆角 222"/>
          <p:cNvSpPr/>
          <p:nvPr/>
        </p:nvSpPr>
        <p:spPr>
          <a:xfrm>
            <a:off x="6107764" y="2831615"/>
            <a:ext cx="1245546" cy="770746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CC4A4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zh-CN" altLang="en-US" kern="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18" y="2902713"/>
            <a:ext cx="816935" cy="5852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823" y="3134391"/>
            <a:ext cx="597460" cy="4328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zh-CN" sz="2800" b="1" dirty="0"/>
              <a:t>Edit Smart Diagram</a:t>
            </a:r>
            <a:endParaRPr lang="zh-CN" altLang="en-US" sz="2800" b="1" dirty="0"/>
          </a:p>
        </p:txBody>
      </p:sp>
      <p:sp>
        <p:nvSpPr>
          <p:cNvPr id="351" name="文本框 350"/>
          <p:cNvSpPr txBox="1"/>
          <p:nvPr/>
        </p:nvSpPr>
        <p:spPr>
          <a:xfrm>
            <a:off x="959849" y="4744806"/>
            <a:ext cx="3089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Right click the smart diagram and choose “Edit Smart Diagram”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673100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17" name="箭头: 右 16"/>
          <p:cNvSpPr/>
          <p:nvPr/>
        </p:nvSpPr>
        <p:spPr>
          <a:xfrm>
            <a:off x="4706994" y="3210631"/>
            <a:ext cx="145928" cy="1553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文本框 612"/>
          <p:cNvSpPr txBox="1"/>
          <p:nvPr/>
        </p:nvSpPr>
        <p:spPr>
          <a:xfrm>
            <a:off x="5935328" y="4821750"/>
            <a:ext cx="241338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/>
              <a:t>Edit the smart diagram in the “Editor”</a:t>
            </a:r>
            <a:endParaRPr lang="zh-CN" altLang="en-US" sz="1000" dirty="0"/>
          </a:p>
        </p:txBody>
      </p:sp>
      <p:sp>
        <p:nvSpPr>
          <p:cNvPr id="614" name="椭圆 613"/>
          <p:cNvSpPr/>
          <p:nvPr/>
        </p:nvSpPr>
        <p:spPr>
          <a:xfrm>
            <a:off x="5648579" y="4820817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618" name="矩形 617"/>
          <p:cNvSpPr/>
          <p:nvPr/>
        </p:nvSpPr>
        <p:spPr>
          <a:xfrm>
            <a:off x="9651125" y="128572"/>
            <a:ext cx="2540875" cy="771556"/>
          </a:xfrm>
          <a:prstGeom prst="rect">
            <a:avLst/>
          </a:prstGeom>
          <a:solidFill>
            <a:schemeClr val="tx1"/>
          </a:solidFill>
          <a:ln w="12700">
            <a:noFill/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This is an instruction. Please delete this slide before use the template for presentation.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7" name="Freeform 5"/>
          <p:cNvSpPr/>
          <p:nvPr/>
        </p:nvSpPr>
        <p:spPr bwMode="auto">
          <a:xfrm>
            <a:off x="682954" y="2018787"/>
            <a:ext cx="3366228" cy="21261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8" name="Freeform 6"/>
          <p:cNvSpPr/>
          <p:nvPr/>
        </p:nvSpPr>
        <p:spPr bwMode="auto">
          <a:xfrm>
            <a:off x="673099" y="2009754"/>
            <a:ext cx="3385938" cy="2144224"/>
          </a:xfrm>
          <a:prstGeom prst="rect">
            <a:avLst/>
          </a:prstGeom>
          <a:solidFill>
            <a:schemeClr val="bg1"/>
          </a:solidFill>
          <a:ln w="9525">
            <a:solidFill>
              <a:srgbClr val="EAECEF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9" name="Rectangle 7"/>
          <p:cNvSpPr>
            <a:spLocks noChangeArrowheads="1"/>
          </p:cNvSpPr>
          <p:nvPr/>
        </p:nvSpPr>
        <p:spPr bwMode="auto">
          <a:xfrm>
            <a:off x="790535" y="2229022"/>
            <a:ext cx="3147781" cy="253759"/>
          </a:xfrm>
          <a:prstGeom prst="rect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0" name="Rectangle 8"/>
          <p:cNvSpPr>
            <a:spLocks noChangeArrowheads="1"/>
          </p:cNvSpPr>
          <p:nvPr/>
        </p:nvSpPr>
        <p:spPr bwMode="auto">
          <a:xfrm>
            <a:off x="790535" y="2229022"/>
            <a:ext cx="3147781" cy="25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1" name="Rectangle 9"/>
          <p:cNvSpPr>
            <a:spLocks noChangeArrowheads="1"/>
          </p:cNvSpPr>
          <p:nvPr/>
        </p:nvSpPr>
        <p:spPr bwMode="auto">
          <a:xfrm>
            <a:off x="790535" y="2229022"/>
            <a:ext cx="3147781" cy="147821"/>
          </a:xfrm>
          <a:prstGeom prst="rect">
            <a:avLst/>
          </a:prstGeom>
          <a:solidFill>
            <a:srgbClr val="CC4A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2" name="Rectangle 10"/>
          <p:cNvSpPr>
            <a:spLocks noChangeArrowheads="1"/>
          </p:cNvSpPr>
          <p:nvPr/>
        </p:nvSpPr>
        <p:spPr bwMode="auto">
          <a:xfrm>
            <a:off x="790535" y="2229022"/>
            <a:ext cx="3147781" cy="14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3" name="Rectangle 11"/>
          <p:cNvSpPr>
            <a:spLocks noChangeArrowheads="1"/>
          </p:cNvSpPr>
          <p:nvPr/>
        </p:nvSpPr>
        <p:spPr bwMode="auto">
          <a:xfrm>
            <a:off x="790535" y="2647847"/>
            <a:ext cx="546940" cy="412256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4" name="Rectangle 12"/>
          <p:cNvSpPr>
            <a:spLocks noChangeArrowheads="1"/>
          </p:cNvSpPr>
          <p:nvPr/>
        </p:nvSpPr>
        <p:spPr bwMode="auto">
          <a:xfrm>
            <a:off x="790535" y="3144690"/>
            <a:ext cx="546940" cy="412256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5" name="Rectangle 13"/>
          <p:cNvSpPr>
            <a:spLocks noChangeArrowheads="1"/>
          </p:cNvSpPr>
          <p:nvPr/>
        </p:nvSpPr>
        <p:spPr bwMode="auto">
          <a:xfrm>
            <a:off x="790535" y="3640711"/>
            <a:ext cx="546940" cy="413077"/>
          </a:xfrm>
          <a:prstGeom prst="rect">
            <a:avLst/>
          </a:pr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6" name="Oval 14"/>
          <p:cNvSpPr>
            <a:spLocks noChangeArrowheads="1"/>
          </p:cNvSpPr>
          <p:nvPr/>
        </p:nvSpPr>
        <p:spPr bwMode="auto">
          <a:xfrm>
            <a:off x="1099318" y="2123083"/>
            <a:ext cx="50916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7" name="Oval 15"/>
          <p:cNvSpPr>
            <a:spLocks noChangeArrowheads="1"/>
          </p:cNvSpPr>
          <p:nvPr/>
        </p:nvSpPr>
        <p:spPr bwMode="auto">
          <a:xfrm>
            <a:off x="1188832" y="2123083"/>
            <a:ext cx="51738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8" name="Oval 16"/>
          <p:cNvSpPr>
            <a:spLocks noChangeArrowheads="1"/>
          </p:cNvSpPr>
          <p:nvPr/>
        </p:nvSpPr>
        <p:spPr bwMode="auto">
          <a:xfrm>
            <a:off x="1278347" y="2123083"/>
            <a:ext cx="51738" cy="50916"/>
          </a:xfrm>
          <a:prstGeom prst="ellipse">
            <a:avLst/>
          </a:pr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9" name="Freeform 17"/>
          <p:cNvSpPr>
            <a:spLocks noEditPoints="1"/>
          </p:cNvSpPr>
          <p:nvPr/>
        </p:nvSpPr>
        <p:spPr bwMode="auto">
          <a:xfrm>
            <a:off x="1482833" y="2649490"/>
            <a:ext cx="2464516" cy="1413332"/>
          </a:xfrm>
          <a:custGeom>
            <a:avLst/>
            <a:gdLst>
              <a:gd name="T0" fmla="*/ 81 w 3119"/>
              <a:gd name="T1" fmla="*/ 1764 h 1788"/>
              <a:gd name="T2" fmla="*/ 41 w 3119"/>
              <a:gd name="T3" fmla="*/ 1747 h 1788"/>
              <a:gd name="T4" fmla="*/ 24 w 3119"/>
              <a:gd name="T5" fmla="*/ 1706 h 1788"/>
              <a:gd name="T6" fmla="*/ 24 w 3119"/>
              <a:gd name="T7" fmla="*/ 81 h 1788"/>
              <a:gd name="T8" fmla="*/ 41 w 3119"/>
              <a:gd name="T9" fmla="*/ 41 h 1788"/>
              <a:gd name="T10" fmla="*/ 81 w 3119"/>
              <a:gd name="T11" fmla="*/ 24 h 1788"/>
              <a:gd name="T12" fmla="*/ 3037 w 3119"/>
              <a:gd name="T13" fmla="*/ 24 h 1788"/>
              <a:gd name="T14" fmla="*/ 3078 w 3119"/>
              <a:gd name="T15" fmla="*/ 41 h 1788"/>
              <a:gd name="T16" fmla="*/ 3095 w 3119"/>
              <a:gd name="T17" fmla="*/ 81 h 1788"/>
              <a:gd name="T18" fmla="*/ 3095 w 3119"/>
              <a:gd name="T19" fmla="*/ 1706 h 1788"/>
              <a:gd name="T20" fmla="*/ 3078 w 3119"/>
              <a:gd name="T21" fmla="*/ 1747 h 1788"/>
              <a:gd name="T22" fmla="*/ 3037 w 3119"/>
              <a:gd name="T23" fmla="*/ 1764 h 1788"/>
              <a:gd name="T24" fmla="*/ 3037 w 3119"/>
              <a:gd name="T25" fmla="*/ 1764 h 1788"/>
              <a:gd name="T26" fmla="*/ 81 w 3119"/>
              <a:gd name="T27" fmla="*/ 1764 h 1788"/>
              <a:gd name="T28" fmla="*/ 3037 w 3119"/>
              <a:gd name="T29" fmla="*/ 0 h 1788"/>
              <a:gd name="T30" fmla="*/ 3037 w 3119"/>
              <a:gd name="T31" fmla="*/ 0 h 1788"/>
              <a:gd name="T32" fmla="*/ 81 w 3119"/>
              <a:gd name="T33" fmla="*/ 0 h 1788"/>
              <a:gd name="T34" fmla="*/ 24 w 3119"/>
              <a:gd name="T35" fmla="*/ 24 h 1788"/>
              <a:gd name="T36" fmla="*/ 0 w 3119"/>
              <a:gd name="T37" fmla="*/ 81 h 1788"/>
              <a:gd name="T38" fmla="*/ 0 w 3119"/>
              <a:gd name="T39" fmla="*/ 1706 h 1788"/>
              <a:gd name="T40" fmla="*/ 24 w 3119"/>
              <a:gd name="T41" fmla="*/ 1764 h 1788"/>
              <a:gd name="T42" fmla="*/ 81 w 3119"/>
              <a:gd name="T43" fmla="*/ 1788 h 1788"/>
              <a:gd name="T44" fmla="*/ 81 w 3119"/>
              <a:gd name="T45" fmla="*/ 1788 h 1788"/>
              <a:gd name="T46" fmla="*/ 3037 w 3119"/>
              <a:gd name="T47" fmla="*/ 1788 h 1788"/>
              <a:gd name="T48" fmla="*/ 3095 w 3119"/>
              <a:gd name="T49" fmla="*/ 1764 h 1788"/>
              <a:gd name="T50" fmla="*/ 3119 w 3119"/>
              <a:gd name="T51" fmla="*/ 1706 h 1788"/>
              <a:gd name="T52" fmla="*/ 3119 w 3119"/>
              <a:gd name="T53" fmla="*/ 81 h 1788"/>
              <a:gd name="T54" fmla="*/ 3095 w 3119"/>
              <a:gd name="T55" fmla="*/ 24 h 1788"/>
              <a:gd name="T56" fmla="*/ 3037 w 3119"/>
              <a:gd name="T57" fmla="*/ 0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19" h="1788">
                <a:moveTo>
                  <a:pt x="81" y="1764"/>
                </a:moveTo>
                <a:cubicBezTo>
                  <a:pt x="65" y="1764"/>
                  <a:pt x="51" y="1757"/>
                  <a:pt x="41" y="1747"/>
                </a:cubicBezTo>
                <a:cubicBezTo>
                  <a:pt x="30" y="1737"/>
                  <a:pt x="24" y="1722"/>
                  <a:pt x="24" y="1706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66"/>
                  <a:pt x="30" y="51"/>
                  <a:pt x="41" y="41"/>
                </a:cubicBezTo>
                <a:cubicBezTo>
                  <a:pt x="51" y="30"/>
                  <a:pt x="65" y="24"/>
                  <a:pt x="81" y="24"/>
                </a:cubicBezTo>
                <a:cubicBezTo>
                  <a:pt x="3037" y="24"/>
                  <a:pt x="3037" y="24"/>
                  <a:pt x="3037" y="24"/>
                </a:cubicBezTo>
                <a:cubicBezTo>
                  <a:pt x="3053" y="24"/>
                  <a:pt x="3068" y="30"/>
                  <a:pt x="3078" y="41"/>
                </a:cubicBezTo>
                <a:cubicBezTo>
                  <a:pt x="3089" y="51"/>
                  <a:pt x="3095" y="66"/>
                  <a:pt x="3095" y="81"/>
                </a:cubicBezTo>
                <a:cubicBezTo>
                  <a:pt x="3095" y="1706"/>
                  <a:pt x="3095" y="1706"/>
                  <a:pt x="3095" y="1706"/>
                </a:cubicBezTo>
                <a:cubicBezTo>
                  <a:pt x="3095" y="1722"/>
                  <a:pt x="3089" y="1737"/>
                  <a:pt x="3078" y="1747"/>
                </a:cubicBezTo>
                <a:cubicBezTo>
                  <a:pt x="3068" y="1757"/>
                  <a:pt x="3053" y="1764"/>
                  <a:pt x="3037" y="1764"/>
                </a:cubicBezTo>
                <a:cubicBezTo>
                  <a:pt x="3037" y="1764"/>
                  <a:pt x="3037" y="1764"/>
                  <a:pt x="3037" y="1764"/>
                </a:cubicBezTo>
                <a:cubicBezTo>
                  <a:pt x="81" y="1764"/>
                  <a:pt x="81" y="1764"/>
                  <a:pt x="81" y="1764"/>
                </a:cubicBezTo>
                <a:moveTo>
                  <a:pt x="3037" y="0"/>
                </a:moveTo>
                <a:cubicBezTo>
                  <a:pt x="3037" y="0"/>
                  <a:pt x="3037" y="0"/>
                  <a:pt x="303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59" y="0"/>
                  <a:pt x="38" y="9"/>
                  <a:pt x="24" y="24"/>
                </a:cubicBezTo>
                <a:cubicBezTo>
                  <a:pt x="9" y="39"/>
                  <a:pt x="0" y="59"/>
                  <a:pt x="0" y="81"/>
                </a:cubicBezTo>
                <a:cubicBezTo>
                  <a:pt x="0" y="1706"/>
                  <a:pt x="0" y="1706"/>
                  <a:pt x="0" y="1706"/>
                </a:cubicBezTo>
                <a:cubicBezTo>
                  <a:pt x="0" y="1729"/>
                  <a:pt x="9" y="1749"/>
                  <a:pt x="24" y="1764"/>
                </a:cubicBezTo>
                <a:cubicBezTo>
                  <a:pt x="38" y="1779"/>
                  <a:pt x="59" y="1788"/>
                  <a:pt x="81" y="1788"/>
                </a:cubicBezTo>
                <a:cubicBezTo>
                  <a:pt x="81" y="1788"/>
                  <a:pt x="81" y="1788"/>
                  <a:pt x="81" y="1788"/>
                </a:cubicBezTo>
                <a:cubicBezTo>
                  <a:pt x="3037" y="1788"/>
                  <a:pt x="3037" y="1788"/>
                  <a:pt x="3037" y="1788"/>
                </a:cubicBezTo>
                <a:cubicBezTo>
                  <a:pt x="3060" y="1788"/>
                  <a:pt x="3080" y="1779"/>
                  <a:pt x="3095" y="1764"/>
                </a:cubicBezTo>
                <a:cubicBezTo>
                  <a:pt x="3110" y="1749"/>
                  <a:pt x="3119" y="1729"/>
                  <a:pt x="3119" y="1706"/>
                </a:cubicBezTo>
                <a:cubicBezTo>
                  <a:pt x="3119" y="81"/>
                  <a:pt x="3119" y="81"/>
                  <a:pt x="3119" y="81"/>
                </a:cubicBezTo>
                <a:cubicBezTo>
                  <a:pt x="3119" y="59"/>
                  <a:pt x="3110" y="39"/>
                  <a:pt x="3095" y="24"/>
                </a:cubicBezTo>
                <a:cubicBezTo>
                  <a:pt x="3080" y="9"/>
                  <a:pt x="3060" y="0"/>
                  <a:pt x="3037" y="0"/>
                </a:cubicBezTo>
              </a:path>
            </a:pathLst>
          </a:custGeom>
          <a:solidFill>
            <a:srgbClr val="F6F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0" name="Freeform 18"/>
          <p:cNvSpPr/>
          <p:nvPr/>
        </p:nvSpPr>
        <p:spPr bwMode="auto">
          <a:xfrm>
            <a:off x="1478727" y="2256943"/>
            <a:ext cx="431968" cy="133860"/>
          </a:xfrm>
          <a:custGeom>
            <a:avLst/>
            <a:gdLst>
              <a:gd name="T0" fmla="*/ 520 w 547"/>
              <a:gd name="T1" fmla="*/ 170 h 170"/>
              <a:gd name="T2" fmla="*/ 27 w 547"/>
              <a:gd name="T3" fmla="*/ 170 h 170"/>
              <a:gd name="T4" fmla="*/ 0 w 547"/>
              <a:gd name="T5" fmla="*/ 143 h 170"/>
              <a:gd name="T6" fmla="*/ 0 w 547"/>
              <a:gd name="T7" fmla="*/ 27 h 170"/>
              <a:gd name="T8" fmla="*/ 27 w 547"/>
              <a:gd name="T9" fmla="*/ 0 h 170"/>
              <a:gd name="T10" fmla="*/ 520 w 547"/>
              <a:gd name="T11" fmla="*/ 0 h 170"/>
              <a:gd name="T12" fmla="*/ 547 w 547"/>
              <a:gd name="T13" fmla="*/ 27 h 170"/>
              <a:gd name="T14" fmla="*/ 547 w 547"/>
              <a:gd name="T15" fmla="*/ 143 h 170"/>
              <a:gd name="T16" fmla="*/ 520 w 547"/>
              <a:gd name="T17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170">
                <a:moveTo>
                  <a:pt x="520" y="170"/>
                </a:moveTo>
                <a:cubicBezTo>
                  <a:pt x="27" y="170"/>
                  <a:pt x="27" y="170"/>
                  <a:pt x="27" y="170"/>
                </a:cubicBezTo>
                <a:cubicBezTo>
                  <a:pt x="12" y="170"/>
                  <a:pt x="0" y="158"/>
                  <a:pt x="0" y="143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20" y="0"/>
                  <a:pt x="520" y="0"/>
                  <a:pt x="520" y="0"/>
                </a:cubicBezTo>
                <a:cubicBezTo>
                  <a:pt x="535" y="0"/>
                  <a:pt x="547" y="12"/>
                  <a:pt x="547" y="27"/>
                </a:cubicBezTo>
                <a:cubicBezTo>
                  <a:pt x="547" y="143"/>
                  <a:pt x="547" y="143"/>
                  <a:pt x="547" y="143"/>
                </a:cubicBezTo>
                <a:cubicBezTo>
                  <a:pt x="547" y="158"/>
                  <a:pt x="535" y="170"/>
                  <a:pt x="520" y="170"/>
                </a:cubicBezTo>
                <a:close/>
              </a:path>
            </a:pathLst>
          </a:cu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1" name="Rectangle 19"/>
          <p:cNvSpPr>
            <a:spLocks noChangeArrowheads="1"/>
          </p:cNvSpPr>
          <p:nvPr/>
        </p:nvSpPr>
        <p:spPr bwMode="auto">
          <a:xfrm>
            <a:off x="1583024" y="2305396"/>
            <a:ext cx="208593" cy="20531"/>
          </a:xfrm>
          <a:prstGeom prst="rect">
            <a:avLst/>
          </a:pr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2" name="Freeform 20"/>
          <p:cNvSpPr/>
          <p:nvPr/>
        </p:nvSpPr>
        <p:spPr bwMode="auto">
          <a:xfrm>
            <a:off x="1072218" y="2292256"/>
            <a:ext cx="198738" cy="40240"/>
          </a:xfrm>
          <a:custGeom>
            <a:avLst/>
            <a:gdLst>
              <a:gd name="T0" fmla="*/ 227 w 251"/>
              <a:gd name="T1" fmla="*/ 0 h 51"/>
              <a:gd name="T2" fmla="*/ 24 w 251"/>
              <a:gd name="T3" fmla="*/ 0 h 51"/>
              <a:gd name="T4" fmla="*/ 0 w 251"/>
              <a:gd name="T5" fmla="*/ 24 h 51"/>
              <a:gd name="T6" fmla="*/ 0 w 251"/>
              <a:gd name="T7" fmla="*/ 27 h 51"/>
              <a:gd name="T8" fmla="*/ 24 w 251"/>
              <a:gd name="T9" fmla="*/ 51 h 51"/>
              <a:gd name="T10" fmla="*/ 227 w 251"/>
              <a:gd name="T11" fmla="*/ 51 h 51"/>
              <a:gd name="T12" fmla="*/ 251 w 251"/>
              <a:gd name="T13" fmla="*/ 27 h 51"/>
              <a:gd name="T14" fmla="*/ 251 w 251"/>
              <a:gd name="T15" fmla="*/ 24 h 51"/>
              <a:gd name="T16" fmla="*/ 227 w 251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" h="51">
                <a:moveTo>
                  <a:pt x="227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7" y="51"/>
                  <a:pt x="227" y="51"/>
                  <a:pt x="227" y="51"/>
                </a:cubicBezTo>
                <a:cubicBezTo>
                  <a:pt x="240" y="51"/>
                  <a:pt x="251" y="41"/>
                  <a:pt x="251" y="27"/>
                </a:cubicBezTo>
                <a:cubicBezTo>
                  <a:pt x="251" y="24"/>
                  <a:pt x="251" y="24"/>
                  <a:pt x="251" y="24"/>
                </a:cubicBezTo>
                <a:cubicBezTo>
                  <a:pt x="251" y="11"/>
                  <a:pt x="240" y="0"/>
                  <a:pt x="227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3" name="Freeform 21"/>
          <p:cNvSpPr/>
          <p:nvPr/>
        </p:nvSpPr>
        <p:spPr bwMode="auto">
          <a:xfrm>
            <a:off x="2079048" y="2292256"/>
            <a:ext cx="197917" cy="40240"/>
          </a:xfrm>
          <a:custGeom>
            <a:avLst/>
            <a:gdLst>
              <a:gd name="T0" fmla="*/ 226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6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6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6" y="0"/>
                </a:move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0" y="51"/>
                  <a:pt x="24" y="51"/>
                </a:cubicBezTo>
                <a:cubicBezTo>
                  <a:pt x="226" y="51"/>
                  <a:pt x="226" y="51"/>
                  <a:pt x="226" y="51"/>
                </a:cubicBezTo>
                <a:cubicBezTo>
                  <a:pt x="239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39" y="0"/>
                  <a:pt x="226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4" name="Freeform 22"/>
          <p:cNvSpPr/>
          <p:nvPr/>
        </p:nvSpPr>
        <p:spPr bwMode="auto">
          <a:xfrm>
            <a:off x="2455172" y="2292256"/>
            <a:ext cx="197917" cy="40240"/>
          </a:xfrm>
          <a:custGeom>
            <a:avLst/>
            <a:gdLst>
              <a:gd name="T0" fmla="*/ 226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6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6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6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6" y="51"/>
                  <a:pt x="226" y="51"/>
                  <a:pt x="226" y="51"/>
                </a:cubicBezTo>
                <a:cubicBezTo>
                  <a:pt x="240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40" y="0"/>
                  <a:pt x="226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5" name="Freeform 23"/>
          <p:cNvSpPr/>
          <p:nvPr/>
        </p:nvSpPr>
        <p:spPr bwMode="auto">
          <a:xfrm>
            <a:off x="2831296" y="2292256"/>
            <a:ext cx="197917" cy="40240"/>
          </a:xfrm>
          <a:custGeom>
            <a:avLst/>
            <a:gdLst>
              <a:gd name="T0" fmla="*/ 227 w 250"/>
              <a:gd name="T1" fmla="*/ 0 h 51"/>
              <a:gd name="T2" fmla="*/ 24 w 250"/>
              <a:gd name="T3" fmla="*/ 0 h 51"/>
              <a:gd name="T4" fmla="*/ 0 w 250"/>
              <a:gd name="T5" fmla="*/ 24 h 51"/>
              <a:gd name="T6" fmla="*/ 0 w 250"/>
              <a:gd name="T7" fmla="*/ 27 h 51"/>
              <a:gd name="T8" fmla="*/ 24 w 250"/>
              <a:gd name="T9" fmla="*/ 51 h 51"/>
              <a:gd name="T10" fmla="*/ 227 w 250"/>
              <a:gd name="T11" fmla="*/ 51 h 51"/>
              <a:gd name="T12" fmla="*/ 250 w 250"/>
              <a:gd name="T13" fmla="*/ 27 h 51"/>
              <a:gd name="T14" fmla="*/ 250 w 250"/>
              <a:gd name="T15" fmla="*/ 24 h 51"/>
              <a:gd name="T16" fmla="*/ 227 w 250"/>
              <a:gd name="T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51">
                <a:moveTo>
                  <a:pt x="227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1"/>
                  <a:pt x="11" y="51"/>
                  <a:pt x="24" y="51"/>
                </a:cubicBezTo>
                <a:cubicBezTo>
                  <a:pt x="227" y="51"/>
                  <a:pt x="227" y="51"/>
                  <a:pt x="227" y="51"/>
                </a:cubicBezTo>
                <a:cubicBezTo>
                  <a:pt x="240" y="51"/>
                  <a:pt x="250" y="41"/>
                  <a:pt x="250" y="27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0" y="11"/>
                  <a:pt x="240" y="0"/>
                  <a:pt x="227" y="0"/>
                </a:cubicBezTo>
              </a:path>
            </a:pathLst>
          </a:custGeom>
          <a:solidFill>
            <a:srgbClr val="EAECEF">
              <a:alpha val="6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82" name="4ce2bbc8-f473-4d45-83c3-5134e7b75b8b" descr="+gYAAB+LCAAAAAAABAC9VEtvozAQ/i/e7o1WBKVNl1u2XSoOfUiJuodVDi6eBldgImOqVBH/vWPHvArZhEvFBYZvZr5vXjtypj42QHyySKlUt5yuJU1DBSlxSMiIL4okcchvLhgX6zuZFZuc+P92tVv7z1+u4pssyeQzTQrQAQRXnCb7T7/n1ME+SY4MPoztEBZhvViPr688gmUMKVSYJRdqLtgipgwR7oWLAiRfx0pAnlvD48sbRKrl5l9qVJHHGPNHEEynM+9mqoOZNG5ZOmQBUSbYd5G8Pk7yNvgzCy67JA8Vu6rzPRc8LVILM3nv6bZlmrh7I2csgTYsFArke93OibaZ94WSmCDIZEoVJty55c+mCNOrC8MrFAy2GKkiSzrdtyT14A3Ol/5Rj5cZtsbpieLIAnIbUN33a9AOmYt1UqmrSliHxc5s4AGxmpAVqk0TsupqqOhgZBCqr650DtKas7ciVym6jZPT+LXl2BJ7X5t8/mugzd4MjcfVei21HbYdtUeFLmE7UqL2aIsbGrL/0jcpG/KWwTja1bKOnbQ2cdz9HNQ8ijCv3eL9BTL23mE6eQ69r3M4OIKkXA3oq891iBft+KE2qKEdtu6nbm8Xfko1tUeDG7ecNlunJnslK3w+AXmNuwj6BgAA"/>
          <p:cNvGrpSpPr>
            <a:grpSpLocks noChangeAspect="1"/>
          </p:cNvGrpSpPr>
          <p:nvPr/>
        </p:nvGrpSpPr>
        <p:grpSpPr>
          <a:xfrm>
            <a:off x="1803159" y="2926718"/>
            <a:ext cx="1706126" cy="846640"/>
            <a:chOff x="-5339368" y="-309856"/>
            <a:chExt cx="7633777" cy="3788147"/>
          </a:xfrm>
        </p:grpSpPr>
        <p:sp>
          <p:nvSpPr>
            <p:cNvPr id="483" name="CustomText1"/>
            <p:cNvSpPr/>
            <p:nvPr/>
          </p:nvSpPr>
          <p:spPr>
            <a:xfrm>
              <a:off x="-5339368" y="2461819"/>
              <a:ext cx="40196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normAutofit fontScale="25000" lnSpcReduction="20000"/>
            </a:bodyPr>
            <a:lstStyle/>
            <a:p>
              <a:r>
                <a:rPr lang="en-US" altLang="zh-CN" dirty="0"/>
                <a:t>Supporting text here</a:t>
              </a:r>
            </a:p>
          </p:txBody>
        </p:sp>
        <p:sp>
          <p:nvSpPr>
            <p:cNvPr id="484" name="BackShape"/>
            <p:cNvSpPr/>
            <p:nvPr/>
          </p:nvSpPr>
          <p:spPr>
            <a:xfrm>
              <a:off x="-430364" y="619557"/>
              <a:ext cx="2214064" cy="2214067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5" name="ValueShape2"/>
            <p:cNvSpPr/>
            <p:nvPr/>
          </p:nvSpPr>
          <p:spPr>
            <a:xfrm>
              <a:off x="-657480" y="392440"/>
              <a:ext cx="2668300" cy="2668302"/>
            </a:xfrm>
            <a:prstGeom prst="pie">
              <a:avLst>
                <a:gd name="adj1" fmla="val 16200000"/>
                <a:gd name="adj2" fmla="val 4536000"/>
              </a:avLst>
            </a:prstGeom>
            <a:solidFill>
              <a:schemeClr val="accent1">
                <a:lumMod val="100000"/>
              </a:schemeClr>
            </a:soli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6" name="ValueText"/>
            <p:cNvSpPr txBox="1"/>
            <p:nvPr/>
          </p:nvSpPr>
          <p:spPr>
            <a:xfrm>
              <a:off x="1532559" y="-309856"/>
              <a:ext cx="704951" cy="5287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prstTxWarp prst="textPlain">
                <a:avLst/>
              </a:prstTxWarp>
              <a:normAutofit fontScale="47500" lnSpcReduction="20000"/>
            </a:bodyPr>
            <a:lstStyle/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46%</a:t>
              </a:r>
            </a:p>
          </p:txBody>
        </p:sp>
        <p:sp>
          <p:nvSpPr>
            <p:cNvPr id="487" name="CustomText2"/>
            <p:cNvSpPr/>
            <p:nvPr/>
          </p:nvSpPr>
          <p:spPr>
            <a:xfrm>
              <a:off x="-549529" y="3136659"/>
              <a:ext cx="2452394" cy="3416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400" dirty="0"/>
                <a:t>Supporting text here</a:t>
              </a:r>
            </a:p>
          </p:txBody>
        </p:sp>
        <p:cxnSp>
          <p:nvCxnSpPr>
            <p:cNvPr id="488" name="ExtraShape"/>
            <p:cNvCxnSpPr/>
            <p:nvPr/>
          </p:nvCxnSpPr>
          <p:spPr>
            <a:xfrm>
              <a:off x="-5195781" y="2456107"/>
              <a:ext cx="4510046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9" name="CustomText3"/>
            <p:cNvSpPr txBox="1"/>
            <p:nvPr/>
          </p:nvSpPr>
          <p:spPr>
            <a:xfrm flipH="1">
              <a:off x="1475658" y="241240"/>
              <a:ext cx="818751" cy="302400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25000" lnSpcReduction="20000"/>
            </a:bodyPr>
            <a:lstStyle/>
            <a:p>
              <a:pPr algn="r"/>
              <a:r>
                <a:rPr lang="en-US" altLang="zh-CN" dirty="0">
                  <a:solidFill>
                    <a:schemeClr val="accent1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490" name="ValueShape1"/>
            <p:cNvSpPr>
              <a:spLocks noChangeAspect="1"/>
            </p:cNvSpPr>
            <p:nvPr/>
          </p:nvSpPr>
          <p:spPr bwMode="auto">
            <a:xfrm>
              <a:off x="-5195781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</p:sp>
        <p:sp>
          <p:nvSpPr>
            <p:cNvPr id="491" name="ValueShape1"/>
            <p:cNvSpPr>
              <a:spLocks noChangeAspect="1"/>
            </p:cNvSpPr>
            <p:nvPr/>
          </p:nvSpPr>
          <p:spPr bwMode="auto">
            <a:xfrm>
              <a:off x="-4433274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</p:sp>
        <p:sp>
          <p:nvSpPr>
            <p:cNvPr id="492" name="ValueShape1"/>
            <p:cNvSpPr>
              <a:spLocks noChangeAspect="1"/>
            </p:cNvSpPr>
            <p:nvPr/>
          </p:nvSpPr>
          <p:spPr bwMode="auto">
            <a:xfrm>
              <a:off x="-3670767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76000">
                  <a:schemeClr val="accent1">
                    <a:lumMod val="100000"/>
                  </a:schemeClr>
                </a:gs>
                <a:gs pos="761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sp>
        <p:sp>
          <p:nvSpPr>
            <p:cNvPr id="493" name="ValueShape1"/>
            <p:cNvSpPr>
              <a:spLocks noChangeAspect="1"/>
            </p:cNvSpPr>
            <p:nvPr/>
          </p:nvSpPr>
          <p:spPr bwMode="auto">
            <a:xfrm>
              <a:off x="-2908260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494" name="ValueShape1"/>
            <p:cNvSpPr>
              <a:spLocks noChangeAspect="1"/>
            </p:cNvSpPr>
            <p:nvPr/>
          </p:nvSpPr>
          <p:spPr bwMode="auto">
            <a:xfrm>
              <a:off x="-2145752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495" name="ValueShape1"/>
            <p:cNvSpPr>
              <a:spLocks noChangeAspect="1"/>
            </p:cNvSpPr>
            <p:nvPr/>
          </p:nvSpPr>
          <p:spPr bwMode="auto">
            <a:xfrm>
              <a:off x="-1383245" y="908449"/>
              <a:ext cx="697510" cy="1443027"/>
            </a:xfrm>
            <a:custGeom>
              <a:avLst/>
              <a:gdLst>
                <a:gd name="connsiteX0" fmla="*/ 82742 w 294085"/>
                <a:gd name="connsiteY0" fmla="*/ 160192 h 608410"/>
                <a:gd name="connsiteX1" fmla="*/ 91183 w 294085"/>
                <a:gd name="connsiteY1" fmla="*/ 160192 h 608410"/>
                <a:gd name="connsiteX2" fmla="*/ 97638 w 294085"/>
                <a:gd name="connsiteY2" fmla="*/ 160192 h 608410"/>
                <a:gd name="connsiteX3" fmla="*/ 196448 w 294085"/>
                <a:gd name="connsiteY3" fmla="*/ 160192 h 608410"/>
                <a:gd name="connsiteX4" fmla="*/ 202903 w 294085"/>
                <a:gd name="connsiteY4" fmla="*/ 160192 h 608410"/>
                <a:gd name="connsiteX5" fmla="*/ 211344 w 294085"/>
                <a:gd name="connsiteY5" fmla="*/ 160192 h 608410"/>
                <a:gd name="connsiteX6" fmla="*/ 235178 w 294085"/>
                <a:gd name="connsiteY6" fmla="*/ 177050 h 608410"/>
                <a:gd name="connsiteX7" fmla="*/ 293272 w 294085"/>
                <a:gd name="connsiteY7" fmla="*/ 357031 h 608410"/>
                <a:gd name="connsiteX8" fmla="*/ 291286 w 294085"/>
                <a:gd name="connsiteY8" fmla="*/ 371906 h 608410"/>
                <a:gd name="connsiteX9" fmla="*/ 277383 w 294085"/>
                <a:gd name="connsiteY9" fmla="*/ 378351 h 608410"/>
                <a:gd name="connsiteX10" fmla="*/ 262487 w 294085"/>
                <a:gd name="connsiteY10" fmla="*/ 378351 h 608410"/>
                <a:gd name="connsiteX11" fmla="*/ 239150 w 294085"/>
                <a:gd name="connsiteY11" fmla="*/ 360998 h 608410"/>
                <a:gd name="connsiteX12" fmla="*/ 222765 w 294085"/>
                <a:gd name="connsiteY12" fmla="*/ 309929 h 608410"/>
                <a:gd name="connsiteX13" fmla="*/ 222765 w 294085"/>
                <a:gd name="connsiteY13" fmla="*/ 379343 h 608410"/>
                <a:gd name="connsiteX14" fmla="*/ 222765 w 294085"/>
                <a:gd name="connsiteY14" fmla="*/ 382318 h 608410"/>
                <a:gd name="connsiteX15" fmla="*/ 222765 w 294085"/>
                <a:gd name="connsiteY15" fmla="*/ 575190 h 608410"/>
                <a:gd name="connsiteX16" fmla="*/ 189497 w 294085"/>
                <a:gd name="connsiteY16" fmla="*/ 608410 h 608410"/>
                <a:gd name="connsiteX17" fmla="*/ 187014 w 294085"/>
                <a:gd name="connsiteY17" fmla="*/ 608410 h 608410"/>
                <a:gd name="connsiteX18" fmla="*/ 154243 w 294085"/>
                <a:gd name="connsiteY18" fmla="*/ 575190 h 608410"/>
                <a:gd name="connsiteX19" fmla="*/ 154243 w 294085"/>
                <a:gd name="connsiteY19" fmla="*/ 402150 h 608410"/>
                <a:gd name="connsiteX20" fmla="*/ 139843 w 294085"/>
                <a:gd name="connsiteY20" fmla="*/ 402150 h 608410"/>
                <a:gd name="connsiteX21" fmla="*/ 139843 w 294085"/>
                <a:gd name="connsiteY21" fmla="*/ 575190 h 608410"/>
                <a:gd name="connsiteX22" fmla="*/ 107072 w 294085"/>
                <a:gd name="connsiteY22" fmla="*/ 608410 h 608410"/>
                <a:gd name="connsiteX23" fmla="*/ 104589 w 294085"/>
                <a:gd name="connsiteY23" fmla="*/ 608410 h 608410"/>
                <a:gd name="connsiteX24" fmla="*/ 71322 w 294085"/>
                <a:gd name="connsiteY24" fmla="*/ 575190 h 608410"/>
                <a:gd name="connsiteX25" fmla="*/ 71322 w 294085"/>
                <a:gd name="connsiteY25" fmla="*/ 382318 h 608410"/>
                <a:gd name="connsiteX26" fmla="*/ 71322 w 294085"/>
                <a:gd name="connsiteY26" fmla="*/ 379343 h 608410"/>
                <a:gd name="connsiteX27" fmla="*/ 71322 w 294085"/>
                <a:gd name="connsiteY27" fmla="*/ 309929 h 608410"/>
                <a:gd name="connsiteX28" fmla="*/ 54936 w 294085"/>
                <a:gd name="connsiteY28" fmla="*/ 360998 h 608410"/>
                <a:gd name="connsiteX29" fmla="*/ 31102 w 294085"/>
                <a:gd name="connsiteY29" fmla="*/ 378351 h 608410"/>
                <a:gd name="connsiteX30" fmla="*/ 16206 w 294085"/>
                <a:gd name="connsiteY30" fmla="*/ 378351 h 608410"/>
                <a:gd name="connsiteX31" fmla="*/ 2800 w 294085"/>
                <a:gd name="connsiteY31" fmla="*/ 371906 h 608410"/>
                <a:gd name="connsiteX32" fmla="*/ 814 w 294085"/>
                <a:gd name="connsiteY32" fmla="*/ 357031 h 608410"/>
                <a:gd name="connsiteX33" fmla="*/ 58908 w 294085"/>
                <a:gd name="connsiteY33" fmla="*/ 177050 h 608410"/>
                <a:gd name="connsiteX34" fmla="*/ 82742 w 294085"/>
                <a:gd name="connsiteY34" fmla="*/ 160192 h 608410"/>
                <a:gd name="connsiteX35" fmla="*/ 147004 w 294085"/>
                <a:gd name="connsiteY35" fmla="*/ 0 h 608410"/>
                <a:gd name="connsiteX36" fmla="*/ 218732 w 294085"/>
                <a:gd name="connsiteY36" fmla="*/ 71648 h 608410"/>
                <a:gd name="connsiteX37" fmla="*/ 147004 w 294085"/>
                <a:gd name="connsiteY37" fmla="*/ 143296 h 608410"/>
                <a:gd name="connsiteX38" fmla="*/ 75276 w 294085"/>
                <a:gd name="connsiteY38" fmla="*/ 71648 h 608410"/>
                <a:gd name="connsiteX39" fmla="*/ 147004 w 294085"/>
                <a:gd name="connsiteY39" fmla="*/ 0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4085" h="608410">
                  <a:moveTo>
                    <a:pt x="82742" y="160192"/>
                  </a:moveTo>
                  <a:lnTo>
                    <a:pt x="91183" y="160192"/>
                  </a:lnTo>
                  <a:lnTo>
                    <a:pt x="97638" y="160192"/>
                  </a:lnTo>
                  <a:lnTo>
                    <a:pt x="196448" y="160192"/>
                  </a:lnTo>
                  <a:lnTo>
                    <a:pt x="202903" y="160192"/>
                  </a:lnTo>
                  <a:lnTo>
                    <a:pt x="211344" y="160192"/>
                  </a:lnTo>
                  <a:cubicBezTo>
                    <a:pt x="221275" y="160192"/>
                    <a:pt x="231702" y="167629"/>
                    <a:pt x="235178" y="177050"/>
                  </a:cubicBezTo>
                  <a:lnTo>
                    <a:pt x="293272" y="357031"/>
                  </a:lnTo>
                  <a:cubicBezTo>
                    <a:pt x="294762" y="362485"/>
                    <a:pt x="294265" y="367939"/>
                    <a:pt x="291286" y="371906"/>
                  </a:cubicBezTo>
                  <a:cubicBezTo>
                    <a:pt x="288307" y="375872"/>
                    <a:pt x="283342" y="378351"/>
                    <a:pt x="277383" y="378351"/>
                  </a:cubicBezTo>
                  <a:lnTo>
                    <a:pt x="262487" y="378351"/>
                  </a:lnTo>
                  <a:cubicBezTo>
                    <a:pt x="252557" y="378351"/>
                    <a:pt x="242129" y="370914"/>
                    <a:pt x="239150" y="360998"/>
                  </a:cubicBezTo>
                  <a:lnTo>
                    <a:pt x="222765" y="309929"/>
                  </a:lnTo>
                  <a:lnTo>
                    <a:pt x="222765" y="379343"/>
                  </a:lnTo>
                  <a:lnTo>
                    <a:pt x="222765" y="382318"/>
                  </a:lnTo>
                  <a:lnTo>
                    <a:pt x="222765" y="575190"/>
                  </a:lnTo>
                  <a:cubicBezTo>
                    <a:pt x="222765" y="593536"/>
                    <a:pt x="207868" y="608410"/>
                    <a:pt x="189497" y="608410"/>
                  </a:cubicBezTo>
                  <a:lnTo>
                    <a:pt x="187014" y="608410"/>
                  </a:lnTo>
                  <a:cubicBezTo>
                    <a:pt x="168642" y="608410"/>
                    <a:pt x="154243" y="593536"/>
                    <a:pt x="154243" y="575190"/>
                  </a:cubicBezTo>
                  <a:lnTo>
                    <a:pt x="154243" y="402150"/>
                  </a:lnTo>
                  <a:lnTo>
                    <a:pt x="139843" y="402150"/>
                  </a:lnTo>
                  <a:lnTo>
                    <a:pt x="139843" y="575190"/>
                  </a:lnTo>
                  <a:cubicBezTo>
                    <a:pt x="139843" y="593536"/>
                    <a:pt x="124947" y="608410"/>
                    <a:pt x="107072" y="608410"/>
                  </a:cubicBezTo>
                  <a:lnTo>
                    <a:pt x="104589" y="608410"/>
                  </a:lnTo>
                  <a:cubicBezTo>
                    <a:pt x="86218" y="608410"/>
                    <a:pt x="71322" y="593536"/>
                    <a:pt x="71322" y="575190"/>
                  </a:cubicBezTo>
                  <a:lnTo>
                    <a:pt x="71322" y="382318"/>
                  </a:lnTo>
                  <a:lnTo>
                    <a:pt x="71322" y="379343"/>
                  </a:lnTo>
                  <a:lnTo>
                    <a:pt x="71322" y="309929"/>
                  </a:lnTo>
                  <a:lnTo>
                    <a:pt x="54936" y="360998"/>
                  </a:lnTo>
                  <a:cubicBezTo>
                    <a:pt x="51957" y="370914"/>
                    <a:pt x="41529" y="378351"/>
                    <a:pt x="31102" y="378351"/>
                  </a:cubicBezTo>
                  <a:lnTo>
                    <a:pt x="16206" y="378351"/>
                  </a:lnTo>
                  <a:cubicBezTo>
                    <a:pt x="10744" y="378351"/>
                    <a:pt x="5779" y="375872"/>
                    <a:pt x="2800" y="371906"/>
                  </a:cubicBezTo>
                  <a:cubicBezTo>
                    <a:pt x="-179" y="367939"/>
                    <a:pt x="-676" y="362485"/>
                    <a:pt x="814" y="357031"/>
                  </a:cubicBezTo>
                  <a:lnTo>
                    <a:pt x="58908" y="177050"/>
                  </a:lnTo>
                  <a:cubicBezTo>
                    <a:pt x="61887" y="167629"/>
                    <a:pt x="72315" y="160192"/>
                    <a:pt x="82742" y="160192"/>
                  </a:cubicBezTo>
                  <a:close/>
                  <a:moveTo>
                    <a:pt x="147004" y="0"/>
                  </a:moveTo>
                  <a:cubicBezTo>
                    <a:pt x="186618" y="0"/>
                    <a:pt x="218732" y="32078"/>
                    <a:pt x="218732" y="71648"/>
                  </a:cubicBezTo>
                  <a:cubicBezTo>
                    <a:pt x="218732" y="111218"/>
                    <a:pt x="186618" y="143296"/>
                    <a:pt x="147004" y="143296"/>
                  </a:cubicBezTo>
                  <a:cubicBezTo>
                    <a:pt x="107390" y="143296"/>
                    <a:pt x="75276" y="111218"/>
                    <a:pt x="75276" y="71648"/>
                  </a:cubicBezTo>
                  <a:cubicBezTo>
                    <a:pt x="75276" y="32078"/>
                    <a:pt x="107390" y="0"/>
                    <a:pt x="14700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1735678" y="2662661"/>
            <a:ext cx="2015029" cy="1320574"/>
            <a:chOff x="1735678" y="2662661"/>
            <a:chExt cx="2015029" cy="1320574"/>
          </a:xfrm>
        </p:grpSpPr>
        <p:sp>
          <p:nvSpPr>
            <p:cNvPr id="497" name="矩形 496"/>
            <p:cNvSpPr/>
            <p:nvPr/>
          </p:nvSpPr>
          <p:spPr>
            <a:xfrm>
              <a:off x="1783333" y="2710304"/>
              <a:ext cx="1911305" cy="125163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8" name="椭圆 497"/>
            <p:cNvSpPr/>
            <p:nvPr/>
          </p:nvSpPr>
          <p:spPr>
            <a:xfrm flipH="1">
              <a:off x="1735678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椭圆 498"/>
            <p:cNvSpPr/>
            <p:nvPr/>
          </p:nvSpPr>
          <p:spPr>
            <a:xfrm flipH="1">
              <a:off x="2695550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椭圆 499"/>
            <p:cNvSpPr/>
            <p:nvPr/>
          </p:nvSpPr>
          <p:spPr>
            <a:xfrm flipH="1">
              <a:off x="3655421" y="26626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椭圆 500"/>
            <p:cNvSpPr/>
            <p:nvPr/>
          </p:nvSpPr>
          <p:spPr>
            <a:xfrm flipH="1">
              <a:off x="1735678" y="3887955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椭圆 501"/>
            <p:cNvSpPr/>
            <p:nvPr/>
          </p:nvSpPr>
          <p:spPr>
            <a:xfrm flipH="1">
              <a:off x="2695555" y="3887955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椭圆 502"/>
            <p:cNvSpPr/>
            <p:nvPr/>
          </p:nvSpPr>
          <p:spPr>
            <a:xfrm flipH="1">
              <a:off x="3655433" y="3887961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椭圆 503"/>
            <p:cNvSpPr/>
            <p:nvPr/>
          </p:nvSpPr>
          <p:spPr>
            <a:xfrm flipH="1">
              <a:off x="1735678" y="3297563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椭圆 504"/>
            <p:cNvSpPr/>
            <p:nvPr/>
          </p:nvSpPr>
          <p:spPr>
            <a:xfrm flipH="1">
              <a:off x="3642580" y="3297563"/>
              <a:ext cx="95274" cy="9527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8579" y="2018794"/>
            <a:ext cx="2700136" cy="2783090"/>
            <a:chOff x="4745932" y="2018794"/>
            <a:chExt cx="2700136" cy="2783090"/>
          </a:xfrm>
        </p:grpSpPr>
        <p:sp>
          <p:nvSpPr>
            <p:cNvPr id="530" name="矩形 529"/>
            <p:cNvSpPr/>
            <p:nvPr/>
          </p:nvSpPr>
          <p:spPr>
            <a:xfrm>
              <a:off x="4745932" y="2018794"/>
              <a:ext cx="2700136" cy="27830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0"/>
                    </a:schemeClr>
                  </a:gs>
                  <a:gs pos="51000">
                    <a:srgbClr val="CC4B4A"/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1" name="矩形 530"/>
            <p:cNvSpPr/>
            <p:nvPr/>
          </p:nvSpPr>
          <p:spPr>
            <a:xfrm>
              <a:off x="4745932" y="2018794"/>
              <a:ext cx="2700136" cy="20264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altLang="zh-CN" sz="10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Editor</a:t>
              </a:r>
              <a:endParaRPr lang="zh-CN" altLang="en-US" sz="10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3" name="乘号 532"/>
            <p:cNvSpPr/>
            <p:nvPr/>
          </p:nvSpPr>
          <p:spPr>
            <a:xfrm>
              <a:off x="7275789" y="2051656"/>
              <a:ext cx="136922" cy="136922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34" name="push-pin-pointing-down_8930"/>
            <p:cNvSpPr>
              <a:spLocks noChangeAspect="1"/>
            </p:cNvSpPr>
            <p:nvPr/>
          </p:nvSpPr>
          <p:spPr bwMode="auto">
            <a:xfrm>
              <a:off x="7071719" y="2066769"/>
              <a:ext cx="105878" cy="10538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 panose="020B0604020202020204"/>
                  <a:ea typeface="微软雅黑" panose="020B0503020204020204" charset="-122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cxnSp>
          <p:nvCxnSpPr>
            <p:cNvPr id="535" name="直接连接符 534"/>
            <p:cNvCxnSpPr/>
            <p:nvPr/>
          </p:nvCxnSpPr>
          <p:spPr>
            <a:xfrm>
              <a:off x="7231993" y="2072052"/>
              <a:ext cx="0" cy="100097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" name="组合 6"/>
            <p:cNvGrpSpPr/>
            <p:nvPr/>
          </p:nvGrpSpPr>
          <p:grpSpPr>
            <a:xfrm>
              <a:off x="4838700" y="2669729"/>
              <a:ext cx="2508993" cy="215031"/>
              <a:chOff x="4838700" y="2929659"/>
              <a:chExt cx="2508993" cy="215031"/>
            </a:xfrm>
          </p:grpSpPr>
          <p:sp>
            <p:nvSpPr>
              <p:cNvPr id="511" name="矩形 510"/>
              <p:cNvSpPr/>
              <p:nvPr/>
            </p:nvSpPr>
            <p:spPr>
              <a:xfrm>
                <a:off x="4838700" y="2954621"/>
                <a:ext cx="354070" cy="16510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5364835" y="3014315"/>
                <a:ext cx="1240497" cy="4571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3" name="矩形 512"/>
              <p:cNvSpPr/>
              <p:nvPr/>
            </p:nvSpPr>
            <p:spPr>
              <a:xfrm>
                <a:off x="6750691" y="2929659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5701632" y="2929659"/>
                <a:ext cx="65567" cy="215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15" name="组合 514"/>
            <p:cNvGrpSpPr/>
            <p:nvPr/>
          </p:nvGrpSpPr>
          <p:grpSpPr>
            <a:xfrm>
              <a:off x="4838700" y="3037633"/>
              <a:ext cx="2508993" cy="602902"/>
              <a:chOff x="4838700" y="2929659"/>
              <a:chExt cx="2508993" cy="602902"/>
            </a:xfrm>
          </p:grpSpPr>
          <p:sp>
            <p:nvSpPr>
              <p:cNvPr id="516" name="矩形 515"/>
              <p:cNvSpPr/>
              <p:nvPr/>
            </p:nvSpPr>
            <p:spPr>
              <a:xfrm>
                <a:off x="4838700" y="2954621"/>
                <a:ext cx="354070" cy="16510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7" name="矩形 516"/>
              <p:cNvSpPr/>
              <p:nvPr/>
            </p:nvSpPr>
            <p:spPr>
              <a:xfrm>
                <a:off x="5364835" y="3014315"/>
                <a:ext cx="1240497" cy="4571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6750691" y="2929659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19" name="矩形 518"/>
              <p:cNvSpPr/>
              <p:nvPr/>
            </p:nvSpPr>
            <p:spPr>
              <a:xfrm>
                <a:off x="5988427" y="2929659"/>
                <a:ext cx="65567" cy="215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520" name="矩形 519"/>
              <p:cNvSpPr/>
              <p:nvPr/>
            </p:nvSpPr>
            <p:spPr>
              <a:xfrm>
                <a:off x="6750691" y="3317530"/>
                <a:ext cx="597002" cy="2150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https://islide-powerpoint.com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5" name="2041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608614"/>
            <a:ext cx="10847388" cy="4059871"/>
            <a:chOff x="673100" y="1608614"/>
            <a:chExt cx="10847388" cy="4059871"/>
          </a:xfrm>
        </p:grpSpPr>
        <p:sp>
          <p:nvSpPr>
            <p:cNvPr id="6" name="îṣļïdé"/>
            <p:cNvSpPr/>
            <p:nvPr/>
          </p:nvSpPr>
          <p:spPr>
            <a:xfrm flipH="1">
              <a:off x="6257924" y="1608614"/>
              <a:ext cx="5262563" cy="11811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îṣľide"/>
            <p:cNvSpPr/>
            <p:nvPr/>
          </p:nvSpPr>
          <p:spPr>
            <a:xfrm flipH="1">
              <a:off x="4410075" y="3047209"/>
              <a:ext cx="7110413" cy="11811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iṣľîde"/>
            <p:cNvSpPr/>
            <p:nvPr/>
          </p:nvSpPr>
          <p:spPr>
            <a:xfrm flipH="1">
              <a:off x="6256336" y="4487385"/>
              <a:ext cx="5264151" cy="118110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" name="ïṩľïďe"/>
            <p:cNvGrpSpPr/>
            <p:nvPr/>
          </p:nvGrpSpPr>
          <p:grpSpPr>
            <a:xfrm>
              <a:off x="673100" y="2688851"/>
              <a:ext cx="3642517" cy="1899399"/>
              <a:chOff x="7876383" y="2767095"/>
              <a:chExt cx="3642517" cy="1899399"/>
            </a:xfrm>
          </p:grpSpPr>
          <p:sp>
            <p:nvSpPr>
              <p:cNvPr id="22" name="íṣlîḍè"/>
              <p:cNvSpPr/>
              <p:nvPr/>
            </p:nvSpPr>
            <p:spPr>
              <a:xfrm>
                <a:off x="7876383" y="3208900"/>
                <a:ext cx="3642517" cy="14575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23" name="íṩ1íďè"/>
              <p:cNvSpPr txBox="1"/>
              <p:nvPr/>
            </p:nvSpPr>
            <p:spPr bwMode="auto">
              <a:xfrm>
                <a:off x="7876383" y="2767095"/>
                <a:ext cx="364251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10" name="iṧlidé"/>
            <p:cNvSpPr/>
            <p:nvPr/>
          </p:nvSpPr>
          <p:spPr bwMode="auto">
            <a:xfrm>
              <a:off x="6694487" y="1926096"/>
              <a:ext cx="567874" cy="54613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îṥľíḓe"/>
            <p:cNvSpPr/>
            <p:nvPr/>
          </p:nvSpPr>
          <p:spPr bwMode="auto">
            <a:xfrm>
              <a:off x="4848225" y="3367768"/>
              <a:ext cx="540992" cy="53998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ïṡlíḋè"/>
            <p:cNvSpPr/>
            <p:nvPr/>
          </p:nvSpPr>
          <p:spPr bwMode="auto">
            <a:xfrm>
              <a:off x="6710989" y="4812719"/>
              <a:ext cx="551372" cy="53043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endParaRPr b="1">
                <a:solidFill>
                  <a:schemeClr val="bg1"/>
                </a:solidFill>
              </a:endParaRPr>
            </a:p>
          </p:txBody>
        </p:sp>
        <p:grpSp>
          <p:nvGrpSpPr>
            <p:cNvPr id="13" name="îṥ1ïďé"/>
            <p:cNvGrpSpPr/>
            <p:nvPr/>
          </p:nvGrpSpPr>
          <p:grpSpPr>
            <a:xfrm>
              <a:off x="7476153" y="1646714"/>
              <a:ext cx="3758656" cy="1104745"/>
              <a:chOff x="673100" y="1695622"/>
              <a:chExt cx="3758656" cy="1104745"/>
            </a:xfrm>
          </p:grpSpPr>
          <p:sp>
            <p:nvSpPr>
              <p:cNvPr id="20" name="íṧļîḋè"/>
              <p:cNvSpPr txBox="1"/>
              <p:nvPr/>
            </p:nvSpPr>
            <p:spPr bwMode="auto">
              <a:xfrm>
                <a:off x="673100" y="1695622"/>
                <a:ext cx="375865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1" name="íSliḍé"/>
              <p:cNvSpPr/>
              <p:nvPr/>
            </p:nvSpPr>
            <p:spPr bwMode="auto">
              <a:xfrm>
                <a:off x="673100" y="2137429"/>
                <a:ext cx="3758656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4" name="íşlïḍè"/>
            <p:cNvGrpSpPr/>
            <p:nvPr/>
          </p:nvGrpSpPr>
          <p:grpSpPr>
            <a:xfrm>
              <a:off x="7476153" y="4525485"/>
              <a:ext cx="3758656" cy="1104745"/>
              <a:chOff x="673100" y="1695622"/>
              <a:chExt cx="3758656" cy="1104745"/>
            </a:xfrm>
          </p:grpSpPr>
          <p:sp>
            <p:nvSpPr>
              <p:cNvPr id="18" name="ísļïdè"/>
              <p:cNvSpPr txBox="1"/>
              <p:nvPr/>
            </p:nvSpPr>
            <p:spPr bwMode="auto">
              <a:xfrm>
                <a:off x="673100" y="1695622"/>
                <a:ext cx="375865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19" name="iSļîdé"/>
              <p:cNvSpPr/>
              <p:nvPr/>
            </p:nvSpPr>
            <p:spPr bwMode="auto">
              <a:xfrm>
                <a:off x="673100" y="2137429"/>
                <a:ext cx="3758656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5" name="ïŝḷiḓè"/>
            <p:cNvGrpSpPr/>
            <p:nvPr/>
          </p:nvGrpSpPr>
          <p:grpSpPr>
            <a:xfrm>
              <a:off x="5597975" y="3047209"/>
              <a:ext cx="4092411" cy="1196466"/>
              <a:chOff x="7431450" y="1919492"/>
              <a:chExt cx="4092411" cy="1196466"/>
            </a:xfrm>
          </p:grpSpPr>
          <p:sp>
            <p:nvSpPr>
              <p:cNvPr id="16" name="ïSḻiďe"/>
              <p:cNvSpPr txBox="1"/>
              <p:nvPr/>
            </p:nvSpPr>
            <p:spPr bwMode="auto">
              <a:xfrm>
                <a:off x="7431450" y="1919492"/>
                <a:ext cx="409233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17" name="íşlîde"/>
              <p:cNvSpPr/>
              <p:nvPr/>
            </p:nvSpPr>
            <p:spPr bwMode="auto">
              <a:xfrm>
                <a:off x="7432995" y="2361298"/>
                <a:ext cx="4090866" cy="754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When you copy &amp; paste, choose "keep text only" option.</a:t>
                </a: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69925" y="3648073"/>
            <a:ext cx="10850563" cy="2495553"/>
            <a:chOff x="3012141" y="1290918"/>
            <a:chExt cx="6122894" cy="3440782"/>
          </a:xfrm>
        </p:grpSpPr>
        <p:sp>
          <p:nvSpPr>
            <p:cNvPr id="30" name="矩形 29"/>
            <p:cNvSpPr/>
            <p:nvPr/>
          </p:nvSpPr>
          <p:spPr>
            <a:xfrm>
              <a:off x="3012141" y="1748117"/>
              <a:ext cx="6122894" cy="2983583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The resource is supplied by </a:t>
              </a:r>
              <a:r>
                <a:rPr lang="en-US" altLang="zh-CN" sz="700" dirty="0"/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/>
                <a:t>iSlide</a:t>
              </a:r>
              <a:r>
                <a:rPr lang="en-US" altLang="zh-CN" sz="700" baseline="30000" dirty="0"/>
                <a:t> 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 respects all intellectual property rights and protects all the rights its users acquired. Solemnly remind you: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The ownership and intellectual property of the resources supplied in iSlide Add-in belongs to its owner or the assignee of this ownership. You only acquired the usage of the resources supplied in iSlide Add-in, as well as respected the following restrain terms: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1.You are only allowed to use such resource for personal and non-commercial aim, not allowed to use such resource or part of it for the sale; or rent, lend, transfer to others; or distribute or release it in any way.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2.You are not permitted to provide the resource of iSlide Add-in to any website, platform, application in the Internet or mobile Internet.</a:t>
              </a:r>
              <a:endParaRPr lang="zh-CN" altLang="en-US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012141" y="1290918"/>
              <a:ext cx="6122894" cy="4572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/>
                <a:t>iSlide</a:t>
              </a:r>
              <a:r>
                <a:rPr lang="en-US" altLang="zh-CN" sz="1050" baseline="30000" dirty="0"/>
                <a:t>  </a:t>
              </a:r>
              <a:r>
                <a:rPr lang="en-US" altLang="zh-CN" sz="10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COPYRIGHT NOTICE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51892" y="1132701"/>
            <a:ext cx="3551553" cy="1629690"/>
            <a:chOff x="3351892" y="1132701"/>
            <a:chExt cx="3551553" cy="1629690"/>
          </a:xfrm>
        </p:grpSpPr>
        <p:sp>
          <p:nvSpPr>
            <p:cNvPr id="32" name="矩形 189"/>
            <p:cNvSpPr/>
            <p:nvPr/>
          </p:nvSpPr>
          <p:spPr>
            <a:xfrm>
              <a:off x="3351892" y="2467759"/>
              <a:ext cx="3336479" cy="294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  <a:hlinkClick r:id="rId4"/>
                </a:rPr>
                <a:t>https://iSlide-PowerPoint.com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190"/>
            <p:cNvSpPr/>
            <p:nvPr/>
          </p:nvSpPr>
          <p:spPr>
            <a:xfrm>
              <a:off x="3351892" y="1132701"/>
              <a:ext cx="355155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/>
            <a:p>
              <a:pPr defTabSz="914400"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All-in-One PowerPoint Optimization Add-in </a:t>
              </a:r>
            </a:p>
            <a:p>
              <a:pPr defTabSz="914400"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305K+ Professional PowerPoint Resources</a:t>
              </a:r>
            </a:p>
            <a:p>
              <a:pPr defTabSz="914400"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Make Presentation Design Easy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3007696" y="1070043"/>
            <a:ext cx="0" cy="1689055"/>
          </a:xfrm>
          <a:prstGeom prst="line">
            <a:avLst/>
          </a:prstGeom>
          <a:ln w="3175">
            <a:solidFill>
              <a:srgbClr val="000000"/>
            </a:solidFill>
          </a:ln>
        </p:spPr>
      </p:cxnSp>
      <p:cxnSp>
        <p:nvCxnSpPr>
          <p:cNvPr id="50" name="直接连接符 49"/>
          <p:cNvCxnSpPr/>
          <p:nvPr/>
        </p:nvCxnSpPr>
        <p:spPr>
          <a:xfrm>
            <a:off x="7247640" y="1070043"/>
            <a:ext cx="0" cy="1689055"/>
          </a:xfrm>
          <a:prstGeom prst="line">
            <a:avLst/>
          </a:prstGeom>
          <a:ln w="3175">
            <a:solidFill>
              <a:srgbClr val="000000"/>
            </a:solidFill>
          </a:ln>
        </p:spPr>
      </p:cxnSp>
      <p:grpSp>
        <p:nvGrpSpPr>
          <p:cNvPr id="28" name="组合 27"/>
          <p:cNvGrpSpPr/>
          <p:nvPr/>
        </p:nvGrpSpPr>
        <p:grpSpPr>
          <a:xfrm>
            <a:off x="669926" y="1204895"/>
            <a:ext cx="1263649" cy="331470"/>
            <a:chOff x="669926" y="1204895"/>
            <a:chExt cx="1699443" cy="445784"/>
          </a:xfrm>
        </p:grpSpPr>
        <p:sp>
          <p:nvSpPr>
            <p:cNvPr id="4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669926" y="1204895"/>
              <a:ext cx="1699443" cy="44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70473" y="1204895"/>
              <a:ext cx="444415" cy="445784"/>
            </a:xfrm>
            <a:custGeom>
              <a:avLst/>
              <a:gdLst>
                <a:gd name="T0" fmla="*/ 344 w 687"/>
                <a:gd name="T1" fmla="*/ 687 h 687"/>
                <a:gd name="T2" fmla="*/ 344 w 687"/>
                <a:gd name="T3" fmla="*/ 687 h 687"/>
                <a:gd name="T4" fmla="*/ 0 w 687"/>
                <a:gd name="T5" fmla="*/ 344 h 687"/>
                <a:gd name="T6" fmla="*/ 0 w 687"/>
                <a:gd name="T7" fmla="*/ 344 h 687"/>
                <a:gd name="T8" fmla="*/ 344 w 687"/>
                <a:gd name="T9" fmla="*/ 0 h 687"/>
                <a:gd name="T10" fmla="*/ 344 w 687"/>
                <a:gd name="T11" fmla="*/ 0 h 687"/>
                <a:gd name="T12" fmla="*/ 687 w 687"/>
                <a:gd name="T13" fmla="*/ 344 h 687"/>
                <a:gd name="T14" fmla="*/ 687 w 687"/>
                <a:gd name="T15" fmla="*/ 344 h 687"/>
                <a:gd name="T16" fmla="*/ 344 w 687"/>
                <a:gd name="T17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687">
                  <a:moveTo>
                    <a:pt x="344" y="687"/>
                  </a:moveTo>
                  <a:cubicBezTo>
                    <a:pt x="344" y="687"/>
                    <a:pt x="344" y="687"/>
                    <a:pt x="344" y="687"/>
                  </a:cubicBezTo>
                  <a:cubicBezTo>
                    <a:pt x="155" y="687"/>
                    <a:pt x="0" y="533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5"/>
                    <a:pt x="15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533" y="0"/>
                    <a:pt x="687" y="155"/>
                    <a:pt x="687" y="344"/>
                  </a:cubicBezTo>
                  <a:cubicBezTo>
                    <a:pt x="687" y="344"/>
                    <a:pt x="687" y="344"/>
                    <a:pt x="687" y="344"/>
                  </a:cubicBezTo>
                  <a:cubicBezTo>
                    <a:pt x="687" y="533"/>
                    <a:pt x="533" y="687"/>
                    <a:pt x="344" y="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70473" y="1204895"/>
              <a:ext cx="444415" cy="444417"/>
            </a:xfrm>
            <a:custGeom>
              <a:avLst/>
              <a:gdLst>
                <a:gd name="T0" fmla="*/ 344 w 687"/>
                <a:gd name="T1" fmla="*/ 0 h 685"/>
                <a:gd name="T2" fmla="*/ 344 w 687"/>
                <a:gd name="T3" fmla="*/ 0 h 685"/>
                <a:gd name="T4" fmla="*/ 0 w 687"/>
                <a:gd name="T5" fmla="*/ 344 h 685"/>
                <a:gd name="T6" fmla="*/ 209 w 687"/>
                <a:gd name="T7" fmla="*/ 659 h 685"/>
                <a:gd name="T8" fmla="*/ 210 w 687"/>
                <a:gd name="T9" fmla="*/ 648 h 685"/>
                <a:gd name="T10" fmla="*/ 260 w 687"/>
                <a:gd name="T11" fmla="*/ 402 h 685"/>
                <a:gd name="T12" fmla="*/ 362 w 687"/>
                <a:gd name="T13" fmla="*/ 334 h 685"/>
                <a:gd name="T14" fmla="*/ 430 w 687"/>
                <a:gd name="T15" fmla="*/ 436 h 685"/>
                <a:gd name="T16" fmla="*/ 380 w 687"/>
                <a:gd name="T17" fmla="*/ 682 h 685"/>
                <a:gd name="T18" fmla="*/ 379 w 687"/>
                <a:gd name="T19" fmla="*/ 685 h 685"/>
                <a:gd name="T20" fmla="*/ 687 w 687"/>
                <a:gd name="T21" fmla="*/ 344 h 685"/>
                <a:gd name="T22" fmla="*/ 344 w 687"/>
                <a:gd name="T23" fmla="*/ 0 h 685"/>
                <a:gd name="T24" fmla="*/ 388 w 687"/>
                <a:gd name="T25" fmla="*/ 293 h 685"/>
                <a:gd name="T26" fmla="*/ 299 w 687"/>
                <a:gd name="T27" fmla="*/ 204 h 685"/>
                <a:gd name="T28" fmla="*/ 388 w 687"/>
                <a:gd name="T29" fmla="*/ 115 h 685"/>
                <a:gd name="T30" fmla="*/ 477 w 687"/>
                <a:gd name="T31" fmla="*/ 204 h 685"/>
                <a:gd name="T32" fmla="*/ 388 w 687"/>
                <a:gd name="T33" fmla="*/ 29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7" h="685">
                  <a:moveTo>
                    <a:pt x="344" y="0"/>
                  </a:moveTo>
                  <a:cubicBezTo>
                    <a:pt x="344" y="0"/>
                    <a:pt x="344" y="0"/>
                    <a:pt x="344" y="0"/>
                  </a:cubicBezTo>
                  <a:cubicBezTo>
                    <a:pt x="155" y="0"/>
                    <a:pt x="0" y="155"/>
                    <a:pt x="0" y="344"/>
                  </a:cubicBezTo>
                  <a:cubicBezTo>
                    <a:pt x="0" y="485"/>
                    <a:pt x="86" y="607"/>
                    <a:pt x="209" y="659"/>
                  </a:cubicBezTo>
                  <a:cubicBezTo>
                    <a:pt x="209" y="656"/>
                    <a:pt x="209" y="652"/>
                    <a:pt x="210" y="648"/>
                  </a:cubicBezTo>
                  <a:cubicBezTo>
                    <a:pt x="260" y="402"/>
                    <a:pt x="260" y="402"/>
                    <a:pt x="260" y="402"/>
                  </a:cubicBezTo>
                  <a:cubicBezTo>
                    <a:pt x="269" y="355"/>
                    <a:pt x="315" y="325"/>
                    <a:pt x="362" y="334"/>
                  </a:cubicBezTo>
                  <a:cubicBezTo>
                    <a:pt x="409" y="344"/>
                    <a:pt x="439" y="390"/>
                    <a:pt x="430" y="436"/>
                  </a:cubicBezTo>
                  <a:cubicBezTo>
                    <a:pt x="380" y="682"/>
                    <a:pt x="380" y="682"/>
                    <a:pt x="380" y="682"/>
                  </a:cubicBezTo>
                  <a:cubicBezTo>
                    <a:pt x="379" y="684"/>
                    <a:pt x="379" y="684"/>
                    <a:pt x="379" y="685"/>
                  </a:cubicBezTo>
                  <a:cubicBezTo>
                    <a:pt x="551" y="668"/>
                    <a:pt x="687" y="521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  <a:moveTo>
                    <a:pt x="388" y="293"/>
                  </a:moveTo>
                  <a:cubicBezTo>
                    <a:pt x="339" y="293"/>
                    <a:pt x="299" y="253"/>
                    <a:pt x="299" y="204"/>
                  </a:cubicBezTo>
                  <a:cubicBezTo>
                    <a:pt x="299" y="155"/>
                    <a:pt x="339" y="115"/>
                    <a:pt x="388" y="115"/>
                  </a:cubicBezTo>
                  <a:cubicBezTo>
                    <a:pt x="437" y="115"/>
                    <a:pt x="477" y="155"/>
                    <a:pt x="477" y="204"/>
                  </a:cubicBezTo>
                  <a:cubicBezTo>
                    <a:pt x="477" y="253"/>
                    <a:pt x="437" y="293"/>
                    <a:pt x="388" y="293"/>
                  </a:cubicBezTo>
                  <a:close/>
                </a:path>
              </a:pathLst>
            </a:custGeom>
            <a:solidFill>
              <a:srgbClr val="CC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1316721" y="1281471"/>
              <a:ext cx="237933" cy="309587"/>
            </a:xfrm>
            <a:custGeom>
              <a:avLst/>
              <a:gdLst>
                <a:gd name="T0" fmla="*/ 320 w 368"/>
                <a:gd name="T1" fmla="*/ 141 h 477"/>
                <a:gd name="T2" fmla="*/ 291 w 368"/>
                <a:gd name="T3" fmla="*/ 119 h 477"/>
                <a:gd name="T4" fmla="*/ 263 w 368"/>
                <a:gd name="T5" fmla="*/ 77 h 477"/>
                <a:gd name="T6" fmla="*/ 183 w 368"/>
                <a:gd name="T7" fmla="*/ 54 h 477"/>
                <a:gd name="T8" fmla="*/ 106 w 368"/>
                <a:gd name="T9" fmla="*/ 72 h 477"/>
                <a:gd name="T10" fmla="*/ 76 w 368"/>
                <a:gd name="T11" fmla="*/ 123 h 477"/>
                <a:gd name="T12" fmla="*/ 99 w 368"/>
                <a:gd name="T13" fmla="*/ 168 h 477"/>
                <a:gd name="T14" fmla="*/ 187 w 368"/>
                <a:gd name="T15" fmla="*/ 197 h 477"/>
                <a:gd name="T16" fmla="*/ 280 w 368"/>
                <a:gd name="T17" fmla="*/ 223 h 477"/>
                <a:gd name="T18" fmla="*/ 342 w 368"/>
                <a:gd name="T19" fmla="*/ 264 h 477"/>
                <a:gd name="T20" fmla="*/ 368 w 368"/>
                <a:gd name="T21" fmla="*/ 339 h 477"/>
                <a:gd name="T22" fmla="*/ 321 w 368"/>
                <a:gd name="T23" fmla="*/ 438 h 477"/>
                <a:gd name="T24" fmla="*/ 197 w 368"/>
                <a:gd name="T25" fmla="*/ 477 h 477"/>
                <a:gd name="T26" fmla="*/ 51 w 368"/>
                <a:gd name="T27" fmla="*/ 434 h 477"/>
                <a:gd name="T28" fmla="*/ 4 w 368"/>
                <a:gd name="T29" fmla="*/ 351 h 477"/>
                <a:gd name="T30" fmla="*/ 29 w 368"/>
                <a:gd name="T31" fmla="*/ 318 h 477"/>
                <a:gd name="T32" fmla="*/ 32 w 368"/>
                <a:gd name="T33" fmla="*/ 318 h 477"/>
                <a:gd name="T34" fmla="*/ 62 w 368"/>
                <a:gd name="T35" fmla="*/ 340 h 477"/>
                <a:gd name="T36" fmla="*/ 101 w 368"/>
                <a:gd name="T37" fmla="*/ 397 h 477"/>
                <a:gd name="T38" fmla="*/ 194 w 368"/>
                <a:gd name="T39" fmla="*/ 422 h 477"/>
                <a:gd name="T40" fmla="*/ 277 w 368"/>
                <a:gd name="T41" fmla="*/ 401 h 477"/>
                <a:gd name="T42" fmla="*/ 309 w 368"/>
                <a:gd name="T43" fmla="*/ 343 h 477"/>
                <a:gd name="T44" fmla="*/ 276 w 368"/>
                <a:gd name="T45" fmla="*/ 288 h 477"/>
                <a:gd name="T46" fmla="*/ 165 w 368"/>
                <a:gd name="T47" fmla="*/ 254 h 477"/>
                <a:gd name="T48" fmla="*/ 53 w 368"/>
                <a:gd name="T49" fmla="*/ 207 h 477"/>
                <a:gd name="T50" fmla="*/ 18 w 368"/>
                <a:gd name="T51" fmla="*/ 127 h 477"/>
                <a:gd name="T52" fmla="*/ 62 w 368"/>
                <a:gd name="T53" fmla="*/ 36 h 477"/>
                <a:gd name="T54" fmla="*/ 180 w 368"/>
                <a:gd name="T55" fmla="*/ 0 h 477"/>
                <a:gd name="T56" fmla="*/ 304 w 368"/>
                <a:gd name="T57" fmla="*/ 36 h 477"/>
                <a:gd name="T58" fmla="*/ 349 w 368"/>
                <a:gd name="T59" fmla="*/ 108 h 477"/>
                <a:gd name="T60" fmla="*/ 324 w 368"/>
                <a:gd name="T61" fmla="*/ 140 h 477"/>
                <a:gd name="T62" fmla="*/ 320 w 368"/>
                <a:gd name="T63" fmla="*/ 1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8" h="477">
                  <a:moveTo>
                    <a:pt x="320" y="141"/>
                  </a:moveTo>
                  <a:cubicBezTo>
                    <a:pt x="306" y="142"/>
                    <a:pt x="294" y="133"/>
                    <a:pt x="291" y="119"/>
                  </a:cubicBezTo>
                  <a:cubicBezTo>
                    <a:pt x="286" y="101"/>
                    <a:pt x="276" y="87"/>
                    <a:pt x="263" y="77"/>
                  </a:cubicBezTo>
                  <a:cubicBezTo>
                    <a:pt x="244" y="62"/>
                    <a:pt x="218" y="54"/>
                    <a:pt x="183" y="54"/>
                  </a:cubicBezTo>
                  <a:cubicBezTo>
                    <a:pt x="151" y="54"/>
                    <a:pt x="126" y="60"/>
                    <a:pt x="106" y="72"/>
                  </a:cubicBezTo>
                  <a:cubicBezTo>
                    <a:pt x="86" y="84"/>
                    <a:pt x="76" y="101"/>
                    <a:pt x="76" y="123"/>
                  </a:cubicBezTo>
                  <a:cubicBezTo>
                    <a:pt x="76" y="143"/>
                    <a:pt x="84" y="158"/>
                    <a:pt x="99" y="168"/>
                  </a:cubicBezTo>
                  <a:cubicBezTo>
                    <a:pt x="114" y="178"/>
                    <a:pt x="144" y="187"/>
                    <a:pt x="187" y="197"/>
                  </a:cubicBezTo>
                  <a:cubicBezTo>
                    <a:pt x="225" y="205"/>
                    <a:pt x="256" y="214"/>
                    <a:pt x="280" y="223"/>
                  </a:cubicBezTo>
                  <a:cubicBezTo>
                    <a:pt x="304" y="232"/>
                    <a:pt x="325" y="245"/>
                    <a:pt x="342" y="264"/>
                  </a:cubicBezTo>
                  <a:cubicBezTo>
                    <a:pt x="359" y="283"/>
                    <a:pt x="368" y="307"/>
                    <a:pt x="368" y="339"/>
                  </a:cubicBezTo>
                  <a:cubicBezTo>
                    <a:pt x="368" y="378"/>
                    <a:pt x="352" y="411"/>
                    <a:pt x="321" y="438"/>
                  </a:cubicBezTo>
                  <a:cubicBezTo>
                    <a:pt x="289" y="464"/>
                    <a:pt x="248" y="477"/>
                    <a:pt x="197" y="477"/>
                  </a:cubicBezTo>
                  <a:cubicBezTo>
                    <a:pt x="132" y="477"/>
                    <a:pt x="84" y="462"/>
                    <a:pt x="51" y="434"/>
                  </a:cubicBezTo>
                  <a:cubicBezTo>
                    <a:pt x="26" y="411"/>
                    <a:pt x="11" y="384"/>
                    <a:pt x="4" y="351"/>
                  </a:cubicBezTo>
                  <a:cubicBezTo>
                    <a:pt x="0" y="335"/>
                    <a:pt x="13" y="320"/>
                    <a:pt x="29" y="318"/>
                  </a:cubicBezTo>
                  <a:cubicBezTo>
                    <a:pt x="32" y="318"/>
                    <a:pt x="32" y="318"/>
                    <a:pt x="32" y="318"/>
                  </a:cubicBezTo>
                  <a:cubicBezTo>
                    <a:pt x="46" y="317"/>
                    <a:pt x="58" y="326"/>
                    <a:pt x="62" y="340"/>
                  </a:cubicBezTo>
                  <a:cubicBezTo>
                    <a:pt x="68" y="365"/>
                    <a:pt x="81" y="384"/>
                    <a:pt x="101" y="397"/>
                  </a:cubicBezTo>
                  <a:cubicBezTo>
                    <a:pt x="127" y="413"/>
                    <a:pt x="158" y="422"/>
                    <a:pt x="194" y="422"/>
                  </a:cubicBezTo>
                  <a:cubicBezTo>
                    <a:pt x="229" y="422"/>
                    <a:pt x="256" y="415"/>
                    <a:pt x="277" y="401"/>
                  </a:cubicBezTo>
                  <a:cubicBezTo>
                    <a:pt x="298" y="387"/>
                    <a:pt x="309" y="368"/>
                    <a:pt x="309" y="343"/>
                  </a:cubicBezTo>
                  <a:cubicBezTo>
                    <a:pt x="309" y="318"/>
                    <a:pt x="298" y="300"/>
                    <a:pt x="276" y="288"/>
                  </a:cubicBezTo>
                  <a:cubicBezTo>
                    <a:pt x="254" y="277"/>
                    <a:pt x="217" y="265"/>
                    <a:pt x="165" y="254"/>
                  </a:cubicBezTo>
                  <a:cubicBezTo>
                    <a:pt x="113" y="243"/>
                    <a:pt x="76" y="227"/>
                    <a:pt x="53" y="207"/>
                  </a:cubicBezTo>
                  <a:cubicBezTo>
                    <a:pt x="30" y="186"/>
                    <a:pt x="18" y="160"/>
                    <a:pt x="18" y="127"/>
                  </a:cubicBezTo>
                  <a:cubicBezTo>
                    <a:pt x="18" y="90"/>
                    <a:pt x="33" y="60"/>
                    <a:pt x="62" y="36"/>
                  </a:cubicBezTo>
                  <a:cubicBezTo>
                    <a:pt x="91" y="12"/>
                    <a:pt x="130" y="0"/>
                    <a:pt x="180" y="0"/>
                  </a:cubicBezTo>
                  <a:cubicBezTo>
                    <a:pt x="231" y="0"/>
                    <a:pt x="273" y="12"/>
                    <a:pt x="304" y="36"/>
                  </a:cubicBezTo>
                  <a:cubicBezTo>
                    <a:pt x="327" y="54"/>
                    <a:pt x="343" y="78"/>
                    <a:pt x="349" y="108"/>
                  </a:cubicBezTo>
                  <a:cubicBezTo>
                    <a:pt x="353" y="124"/>
                    <a:pt x="341" y="139"/>
                    <a:pt x="324" y="140"/>
                  </a:cubicBezTo>
                  <a:lnTo>
                    <a:pt x="320" y="141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1603608" y="1286121"/>
              <a:ext cx="36921" cy="299742"/>
            </a:xfrm>
            <a:custGeom>
              <a:avLst/>
              <a:gdLst>
                <a:gd name="T0" fmla="*/ 29 w 57"/>
                <a:gd name="T1" fmla="*/ 462 h 462"/>
                <a:gd name="T2" fmla="*/ 29 w 57"/>
                <a:gd name="T3" fmla="*/ 462 h 462"/>
                <a:gd name="T4" fmla="*/ 0 w 57"/>
                <a:gd name="T5" fmla="*/ 434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434 h 462"/>
                <a:gd name="T16" fmla="*/ 29 w 57"/>
                <a:gd name="T17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62"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1696867" y="1286121"/>
              <a:ext cx="36100" cy="299742"/>
            </a:xfrm>
            <a:custGeom>
              <a:avLst/>
              <a:gdLst>
                <a:gd name="T0" fmla="*/ 28 w 56"/>
                <a:gd name="T1" fmla="*/ 65 h 462"/>
                <a:gd name="T2" fmla="*/ 28 w 56"/>
                <a:gd name="T3" fmla="*/ 65 h 462"/>
                <a:gd name="T4" fmla="*/ 0 w 56"/>
                <a:gd name="T5" fmla="*/ 36 h 462"/>
                <a:gd name="T6" fmla="*/ 0 w 56"/>
                <a:gd name="T7" fmla="*/ 29 h 462"/>
                <a:gd name="T8" fmla="*/ 28 w 56"/>
                <a:gd name="T9" fmla="*/ 0 h 462"/>
                <a:gd name="T10" fmla="*/ 28 w 56"/>
                <a:gd name="T11" fmla="*/ 0 h 462"/>
                <a:gd name="T12" fmla="*/ 56 w 56"/>
                <a:gd name="T13" fmla="*/ 29 h 462"/>
                <a:gd name="T14" fmla="*/ 56 w 56"/>
                <a:gd name="T15" fmla="*/ 36 h 462"/>
                <a:gd name="T16" fmla="*/ 28 w 56"/>
                <a:gd name="T17" fmla="*/ 65 h 462"/>
                <a:gd name="T18" fmla="*/ 28 w 56"/>
                <a:gd name="T19" fmla="*/ 462 h 462"/>
                <a:gd name="T20" fmla="*/ 28 w 56"/>
                <a:gd name="T21" fmla="*/ 462 h 462"/>
                <a:gd name="T22" fmla="*/ 0 w 56"/>
                <a:gd name="T23" fmla="*/ 434 h 462"/>
                <a:gd name="T24" fmla="*/ 0 w 56"/>
                <a:gd name="T25" fmla="*/ 156 h 462"/>
                <a:gd name="T26" fmla="*/ 28 w 56"/>
                <a:gd name="T27" fmla="*/ 128 h 462"/>
                <a:gd name="T28" fmla="*/ 28 w 56"/>
                <a:gd name="T29" fmla="*/ 128 h 462"/>
                <a:gd name="T30" fmla="*/ 56 w 56"/>
                <a:gd name="T31" fmla="*/ 156 h 462"/>
                <a:gd name="T32" fmla="*/ 56 w 56"/>
                <a:gd name="T33" fmla="*/ 434 h 462"/>
                <a:gd name="T34" fmla="*/ 28 w 56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62">
                  <a:moveTo>
                    <a:pt x="28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12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6" y="13"/>
                    <a:pt x="56" y="29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52"/>
                    <a:pt x="44" y="65"/>
                    <a:pt x="28" y="65"/>
                  </a:cubicBezTo>
                  <a:close/>
                  <a:moveTo>
                    <a:pt x="28" y="462"/>
                  </a:moveTo>
                  <a:cubicBezTo>
                    <a:pt x="28" y="462"/>
                    <a:pt x="28" y="462"/>
                    <a:pt x="28" y="462"/>
                  </a:cubicBezTo>
                  <a:cubicBezTo>
                    <a:pt x="12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2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44" y="128"/>
                    <a:pt x="56" y="141"/>
                    <a:pt x="56" y="156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56" y="449"/>
                    <a:pt x="44" y="462"/>
                    <a:pt x="28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22"/>
            <p:cNvSpPr>
              <a:spLocks noEditPoints="1"/>
            </p:cNvSpPr>
            <p:nvPr/>
          </p:nvSpPr>
          <p:spPr bwMode="auto">
            <a:xfrm>
              <a:off x="1235222" y="1286121"/>
              <a:ext cx="36647" cy="299742"/>
            </a:xfrm>
            <a:custGeom>
              <a:avLst/>
              <a:gdLst>
                <a:gd name="T0" fmla="*/ 29 w 57"/>
                <a:gd name="T1" fmla="*/ 65 h 462"/>
                <a:gd name="T2" fmla="*/ 29 w 57"/>
                <a:gd name="T3" fmla="*/ 65 h 462"/>
                <a:gd name="T4" fmla="*/ 0 w 57"/>
                <a:gd name="T5" fmla="*/ 36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36 h 462"/>
                <a:gd name="T16" fmla="*/ 29 w 57"/>
                <a:gd name="T17" fmla="*/ 65 h 462"/>
                <a:gd name="T18" fmla="*/ 29 w 57"/>
                <a:gd name="T19" fmla="*/ 462 h 462"/>
                <a:gd name="T20" fmla="*/ 29 w 57"/>
                <a:gd name="T21" fmla="*/ 462 h 462"/>
                <a:gd name="T22" fmla="*/ 0 w 57"/>
                <a:gd name="T23" fmla="*/ 434 h 462"/>
                <a:gd name="T24" fmla="*/ 0 w 57"/>
                <a:gd name="T25" fmla="*/ 156 h 462"/>
                <a:gd name="T26" fmla="*/ 29 w 57"/>
                <a:gd name="T27" fmla="*/ 128 h 462"/>
                <a:gd name="T28" fmla="*/ 29 w 57"/>
                <a:gd name="T29" fmla="*/ 128 h 462"/>
                <a:gd name="T30" fmla="*/ 57 w 57"/>
                <a:gd name="T31" fmla="*/ 156 h 462"/>
                <a:gd name="T32" fmla="*/ 57 w 57"/>
                <a:gd name="T33" fmla="*/ 434 h 462"/>
                <a:gd name="T34" fmla="*/ 29 w 57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462"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13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52"/>
                    <a:pt x="44" y="65"/>
                    <a:pt x="29" y="65"/>
                  </a:cubicBezTo>
                  <a:close/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3" y="128"/>
                    <a:pt x="29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4" y="128"/>
                    <a:pt x="57" y="141"/>
                    <a:pt x="57" y="156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1776451" y="1286121"/>
              <a:ext cx="187338" cy="304938"/>
            </a:xfrm>
            <a:custGeom>
              <a:avLst/>
              <a:gdLst>
                <a:gd name="T0" fmla="*/ 264 w 290"/>
                <a:gd name="T1" fmla="*/ 462 h 470"/>
                <a:gd name="T2" fmla="*/ 264 w 290"/>
                <a:gd name="T3" fmla="*/ 462 h 470"/>
                <a:gd name="T4" fmla="*/ 237 w 290"/>
                <a:gd name="T5" fmla="*/ 436 h 470"/>
                <a:gd name="T6" fmla="*/ 237 w 290"/>
                <a:gd name="T7" fmla="*/ 420 h 470"/>
                <a:gd name="T8" fmla="*/ 236 w 290"/>
                <a:gd name="T9" fmla="*/ 420 h 470"/>
                <a:gd name="T10" fmla="*/ 144 w 290"/>
                <a:gd name="T11" fmla="*/ 470 h 470"/>
                <a:gd name="T12" fmla="*/ 41 w 290"/>
                <a:gd name="T13" fmla="*/ 421 h 470"/>
                <a:gd name="T14" fmla="*/ 0 w 290"/>
                <a:gd name="T15" fmla="*/ 295 h 470"/>
                <a:gd name="T16" fmla="*/ 39 w 290"/>
                <a:gd name="T17" fmla="*/ 167 h 470"/>
                <a:gd name="T18" fmla="*/ 141 w 290"/>
                <a:gd name="T19" fmla="*/ 120 h 470"/>
                <a:gd name="T20" fmla="*/ 232 w 290"/>
                <a:gd name="T21" fmla="*/ 166 h 470"/>
                <a:gd name="T22" fmla="*/ 234 w 290"/>
                <a:gd name="T23" fmla="*/ 166 h 470"/>
                <a:gd name="T24" fmla="*/ 234 w 290"/>
                <a:gd name="T25" fmla="*/ 27 h 470"/>
                <a:gd name="T26" fmla="*/ 260 w 290"/>
                <a:gd name="T27" fmla="*/ 0 h 470"/>
                <a:gd name="T28" fmla="*/ 264 w 290"/>
                <a:gd name="T29" fmla="*/ 0 h 470"/>
                <a:gd name="T30" fmla="*/ 290 w 290"/>
                <a:gd name="T31" fmla="*/ 27 h 470"/>
                <a:gd name="T32" fmla="*/ 290 w 290"/>
                <a:gd name="T33" fmla="*/ 436 h 470"/>
                <a:gd name="T34" fmla="*/ 264 w 290"/>
                <a:gd name="T35" fmla="*/ 462 h 470"/>
                <a:gd name="T36" fmla="*/ 150 w 290"/>
                <a:gd name="T37" fmla="*/ 423 h 470"/>
                <a:gd name="T38" fmla="*/ 213 w 290"/>
                <a:gd name="T39" fmla="*/ 393 h 470"/>
                <a:gd name="T40" fmla="*/ 239 w 290"/>
                <a:gd name="T41" fmla="*/ 300 h 470"/>
                <a:gd name="T42" fmla="*/ 215 w 290"/>
                <a:gd name="T43" fmla="*/ 203 h 470"/>
                <a:gd name="T44" fmla="*/ 147 w 290"/>
                <a:gd name="T45" fmla="*/ 167 h 470"/>
                <a:gd name="T46" fmla="*/ 81 w 290"/>
                <a:gd name="T47" fmla="*/ 202 h 470"/>
                <a:gd name="T48" fmla="*/ 58 w 290"/>
                <a:gd name="T49" fmla="*/ 295 h 470"/>
                <a:gd name="T50" fmla="*/ 70 w 290"/>
                <a:gd name="T51" fmla="*/ 366 h 470"/>
                <a:gd name="T52" fmla="*/ 104 w 290"/>
                <a:gd name="T53" fmla="*/ 409 h 470"/>
                <a:gd name="T54" fmla="*/ 150 w 290"/>
                <a:gd name="T55" fmla="*/ 42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0" h="470">
                  <a:moveTo>
                    <a:pt x="264" y="462"/>
                  </a:moveTo>
                  <a:cubicBezTo>
                    <a:pt x="264" y="462"/>
                    <a:pt x="264" y="462"/>
                    <a:pt x="264" y="462"/>
                  </a:cubicBezTo>
                  <a:cubicBezTo>
                    <a:pt x="249" y="462"/>
                    <a:pt x="237" y="450"/>
                    <a:pt x="237" y="436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6" y="420"/>
                    <a:pt x="236" y="420"/>
                    <a:pt x="236" y="420"/>
                  </a:cubicBezTo>
                  <a:cubicBezTo>
                    <a:pt x="216" y="453"/>
                    <a:pt x="185" y="470"/>
                    <a:pt x="144" y="470"/>
                  </a:cubicBezTo>
                  <a:cubicBezTo>
                    <a:pt x="103" y="470"/>
                    <a:pt x="69" y="454"/>
                    <a:pt x="41" y="421"/>
                  </a:cubicBezTo>
                  <a:cubicBezTo>
                    <a:pt x="14" y="389"/>
                    <a:pt x="0" y="347"/>
                    <a:pt x="0" y="295"/>
                  </a:cubicBezTo>
                  <a:cubicBezTo>
                    <a:pt x="0" y="241"/>
                    <a:pt x="13" y="199"/>
                    <a:pt x="39" y="167"/>
                  </a:cubicBezTo>
                  <a:cubicBezTo>
                    <a:pt x="65" y="136"/>
                    <a:pt x="99" y="120"/>
                    <a:pt x="141" y="120"/>
                  </a:cubicBezTo>
                  <a:cubicBezTo>
                    <a:pt x="181" y="120"/>
                    <a:pt x="212" y="136"/>
                    <a:pt x="232" y="166"/>
                  </a:cubicBezTo>
                  <a:cubicBezTo>
                    <a:pt x="234" y="166"/>
                    <a:pt x="234" y="166"/>
                    <a:pt x="234" y="166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4" y="12"/>
                    <a:pt x="245" y="0"/>
                    <a:pt x="260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8" y="0"/>
                    <a:pt x="290" y="12"/>
                    <a:pt x="290" y="27"/>
                  </a:cubicBezTo>
                  <a:cubicBezTo>
                    <a:pt x="290" y="436"/>
                    <a:pt x="290" y="436"/>
                    <a:pt x="290" y="436"/>
                  </a:cubicBezTo>
                  <a:cubicBezTo>
                    <a:pt x="290" y="450"/>
                    <a:pt x="278" y="462"/>
                    <a:pt x="264" y="462"/>
                  </a:cubicBezTo>
                  <a:close/>
                  <a:moveTo>
                    <a:pt x="150" y="423"/>
                  </a:moveTo>
                  <a:cubicBezTo>
                    <a:pt x="175" y="423"/>
                    <a:pt x="196" y="413"/>
                    <a:pt x="213" y="393"/>
                  </a:cubicBezTo>
                  <a:cubicBezTo>
                    <a:pt x="230" y="372"/>
                    <a:pt x="239" y="342"/>
                    <a:pt x="239" y="300"/>
                  </a:cubicBezTo>
                  <a:cubicBezTo>
                    <a:pt x="239" y="260"/>
                    <a:pt x="231" y="227"/>
                    <a:pt x="215" y="203"/>
                  </a:cubicBezTo>
                  <a:cubicBezTo>
                    <a:pt x="199" y="179"/>
                    <a:pt x="177" y="167"/>
                    <a:pt x="147" y="167"/>
                  </a:cubicBezTo>
                  <a:cubicBezTo>
                    <a:pt x="118" y="167"/>
                    <a:pt x="96" y="178"/>
                    <a:pt x="81" y="202"/>
                  </a:cubicBezTo>
                  <a:cubicBezTo>
                    <a:pt x="66" y="226"/>
                    <a:pt x="58" y="257"/>
                    <a:pt x="58" y="295"/>
                  </a:cubicBezTo>
                  <a:cubicBezTo>
                    <a:pt x="58" y="323"/>
                    <a:pt x="62" y="346"/>
                    <a:pt x="70" y="366"/>
                  </a:cubicBezTo>
                  <a:cubicBezTo>
                    <a:pt x="78" y="385"/>
                    <a:pt x="90" y="399"/>
                    <a:pt x="104" y="409"/>
                  </a:cubicBezTo>
                  <a:cubicBezTo>
                    <a:pt x="119" y="419"/>
                    <a:pt x="134" y="423"/>
                    <a:pt x="150" y="423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2009735" y="1363791"/>
              <a:ext cx="199371" cy="227268"/>
            </a:xfrm>
            <a:custGeom>
              <a:avLst/>
              <a:gdLst>
                <a:gd name="T0" fmla="*/ 280 w 308"/>
                <a:gd name="T1" fmla="*/ 189 h 350"/>
                <a:gd name="T2" fmla="*/ 68 w 308"/>
                <a:gd name="T3" fmla="*/ 189 h 350"/>
                <a:gd name="T4" fmla="*/ 59 w 308"/>
                <a:gd name="T5" fmla="*/ 200 h 350"/>
                <a:gd name="T6" fmla="*/ 89 w 308"/>
                <a:gd name="T7" fmla="*/ 274 h 350"/>
                <a:gd name="T8" fmla="*/ 160 w 308"/>
                <a:gd name="T9" fmla="*/ 303 h 350"/>
                <a:gd name="T10" fmla="*/ 214 w 308"/>
                <a:gd name="T11" fmla="*/ 286 h 350"/>
                <a:gd name="T12" fmla="*/ 239 w 308"/>
                <a:gd name="T13" fmla="*/ 255 h 350"/>
                <a:gd name="T14" fmla="*/ 272 w 308"/>
                <a:gd name="T15" fmla="*/ 237 h 350"/>
                <a:gd name="T16" fmla="*/ 272 w 308"/>
                <a:gd name="T17" fmla="*/ 237 h 350"/>
                <a:gd name="T18" fmla="*/ 293 w 308"/>
                <a:gd name="T19" fmla="*/ 277 h 350"/>
                <a:gd name="T20" fmla="*/ 254 w 308"/>
                <a:gd name="T21" fmla="*/ 322 h 350"/>
                <a:gd name="T22" fmla="*/ 160 w 308"/>
                <a:gd name="T23" fmla="*/ 350 h 350"/>
                <a:gd name="T24" fmla="*/ 42 w 308"/>
                <a:gd name="T25" fmla="*/ 304 h 350"/>
                <a:gd name="T26" fmla="*/ 0 w 308"/>
                <a:gd name="T27" fmla="*/ 178 h 350"/>
                <a:gd name="T28" fmla="*/ 41 w 308"/>
                <a:gd name="T29" fmla="*/ 50 h 350"/>
                <a:gd name="T30" fmla="*/ 157 w 308"/>
                <a:gd name="T31" fmla="*/ 0 h 350"/>
                <a:gd name="T32" fmla="*/ 227 w 308"/>
                <a:gd name="T33" fmla="*/ 16 h 350"/>
                <a:gd name="T34" fmla="*/ 284 w 308"/>
                <a:gd name="T35" fmla="*/ 71 h 350"/>
                <a:gd name="T36" fmla="*/ 307 w 308"/>
                <a:gd name="T37" fmla="*/ 161 h 350"/>
                <a:gd name="T38" fmla="*/ 280 w 308"/>
                <a:gd name="T39" fmla="*/ 189 h 350"/>
                <a:gd name="T40" fmla="*/ 245 w 308"/>
                <a:gd name="T41" fmla="*/ 143 h 350"/>
                <a:gd name="T42" fmla="*/ 249 w 308"/>
                <a:gd name="T43" fmla="*/ 137 h 350"/>
                <a:gd name="T44" fmla="*/ 218 w 308"/>
                <a:gd name="T45" fmla="*/ 69 h 350"/>
                <a:gd name="T46" fmla="*/ 157 w 308"/>
                <a:gd name="T47" fmla="*/ 47 h 350"/>
                <a:gd name="T48" fmla="*/ 91 w 308"/>
                <a:gd name="T49" fmla="*/ 73 h 350"/>
                <a:gd name="T50" fmla="*/ 63 w 308"/>
                <a:gd name="T51" fmla="*/ 127 h 350"/>
                <a:gd name="T52" fmla="*/ 75 w 308"/>
                <a:gd name="T53" fmla="*/ 143 h 350"/>
                <a:gd name="T54" fmla="*/ 245 w 308"/>
                <a:gd name="T55" fmla="*/ 1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8" h="350">
                  <a:moveTo>
                    <a:pt x="280" y="189"/>
                  </a:moveTo>
                  <a:cubicBezTo>
                    <a:pt x="68" y="189"/>
                    <a:pt x="68" y="189"/>
                    <a:pt x="68" y="189"/>
                  </a:cubicBezTo>
                  <a:cubicBezTo>
                    <a:pt x="63" y="189"/>
                    <a:pt x="58" y="194"/>
                    <a:pt x="59" y="200"/>
                  </a:cubicBezTo>
                  <a:cubicBezTo>
                    <a:pt x="62" y="232"/>
                    <a:pt x="72" y="256"/>
                    <a:pt x="89" y="274"/>
                  </a:cubicBezTo>
                  <a:cubicBezTo>
                    <a:pt x="108" y="294"/>
                    <a:pt x="132" y="303"/>
                    <a:pt x="160" y="303"/>
                  </a:cubicBezTo>
                  <a:cubicBezTo>
                    <a:pt x="181" y="303"/>
                    <a:pt x="200" y="298"/>
                    <a:pt x="214" y="286"/>
                  </a:cubicBezTo>
                  <a:cubicBezTo>
                    <a:pt x="224" y="278"/>
                    <a:pt x="232" y="268"/>
                    <a:pt x="239" y="255"/>
                  </a:cubicBezTo>
                  <a:cubicBezTo>
                    <a:pt x="246" y="243"/>
                    <a:pt x="258" y="236"/>
                    <a:pt x="272" y="237"/>
                  </a:cubicBezTo>
                  <a:cubicBezTo>
                    <a:pt x="272" y="237"/>
                    <a:pt x="272" y="237"/>
                    <a:pt x="272" y="237"/>
                  </a:cubicBezTo>
                  <a:cubicBezTo>
                    <a:pt x="291" y="240"/>
                    <a:pt x="301" y="260"/>
                    <a:pt x="293" y="277"/>
                  </a:cubicBezTo>
                  <a:cubicBezTo>
                    <a:pt x="283" y="295"/>
                    <a:pt x="270" y="310"/>
                    <a:pt x="254" y="322"/>
                  </a:cubicBezTo>
                  <a:cubicBezTo>
                    <a:pt x="229" y="341"/>
                    <a:pt x="198" y="350"/>
                    <a:pt x="160" y="350"/>
                  </a:cubicBezTo>
                  <a:cubicBezTo>
                    <a:pt x="110" y="350"/>
                    <a:pt x="70" y="335"/>
                    <a:pt x="42" y="304"/>
                  </a:cubicBezTo>
                  <a:cubicBezTo>
                    <a:pt x="14" y="273"/>
                    <a:pt x="0" y="231"/>
                    <a:pt x="0" y="178"/>
                  </a:cubicBezTo>
                  <a:cubicBezTo>
                    <a:pt x="0" y="125"/>
                    <a:pt x="13" y="82"/>
                    <a:pt x="41" y="50"/>
                  </a:cubicBezTo>
                  <a:cubicBezTo>
                    <a:pt x="68" y="17"/>
                    <a:pt x="107" y="0"/>
                    <a:pt x="157" y="0"/>
                  </a:cubicBezTo>
                  <a:cubicBezTo>
                    <a:pt x="181" y="0"/>
                    <a:pt x="204" y="6"/>
                    <a:pt x="227" y="16"/>
                  </a:cubicBezTo>
                  <a:cubicBezTo>
                    <a:pt x="250" y="27"/>
                    <a:pt x="269" y="45"/>
                    <a:pt x="284" y="71"/>
                  </a:cubicBezTo>
                  <a:cubicBezTo>
                    <a:pt x="297" y="92"/>
                    <a:pt x="305" y="122"/>
                    <a:pt x="307" y="161"/>
                  </a:cubicBezTo>
                  <a:cubicBezTo>
                    <a:pt x="308" y="176"/>
                    <a:pt x="296" y="189"/>
                    <a:pt x="280" y="189"/>
                  </a:cubicBezTo>
                  <a:close/>
                  <a:moveTo>
                    <a:pt x="245" y="143"/>
                  </a:moveTo>
                  <a:cubicBezTo>
                    <a:pt x="247" y="143"/>
                    <a:pt x="250" y="140"/>
                    <a:pt x="249" y="137"/>
                  </a:cubicBezTo>
                  <a:cubicBezTo>
                    <a:pt x="246" y="106"/>
                    <a:pt x="236" y="83"/>
                    <a:pt x="218" y="69"/>
                  </a:cubicBezTo>
                  <a:cubicBezTo>
                    <a:pt x="199" y="54"/>
                    <a:pt x="179" y="47"/>
                    <a:pt x="157" y="47"/>
                  </a:cubicBezTo>
                  <a:cubicBezTo>
                    <a:pt x="130" y="47"/>
                    <a:pt x="108" y="56"/>
                    <a:pt x="91" y="73"/>
                  </a:cubicBezTo>
                  <a:cubicBezTo>
                    <a:pt x="77" y="88"/>
                    <a:pt x="68" y="106"/>
                    <a:pt x="63" y="127"/>
                  </a:cubicBezTo>
                  <a:cubicBezTo>
                    <a:pt x="62" y="135"/>
                    <a:pt x="67" y="143"/>
                    <a:pt x="75" y="143"/>
                  </a:cubicBezTo>
                  <a:lnTo>
                    <a:pt x="245" y="143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6" name="图片 25" descr="图片包含 文字, 照片, 报纸, 许多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979" y="-48259"/>
            <a:ext cx="12192000" cy="4445000"/>
          </a:xfrm>
          <a:prstGeom prst="rect">
            <a:avLst/>
          </a:prstGeom>
        </p:spPr>
      </p:pic>
      <p:pic>
        <p:nvPicPr>
          <p:cNvPr id="34" name="图片 33" descr="图片包含 文字, 照片, 报纸, 许多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588"/>
            <a:ext cx="12192000" cy="44450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990344" y="787957"/>
            <a:ext cx="6211316" cy="913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iSlide PowerPoint</a:t>
            </a:r>
            <a:endParaRPr lang="zh-CN" altLang="en-US" sz="533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154102"/>
            <a:ext cx="12963255" cy="3298764"/>
            <a:chOff x="0" y="2306572"/>
            <a:chExt cx="12963255" cy="3298764"/>
          </a:xfrm>
        </p:grpSpPr>
        <p:sp>
          <p:nvSpPr>
            <p:cNvPr id="17" name="矩形 16"/>
            <p:cNvSpPr/>
            <p:nvPr/>
          </p:nvSpPr>
          <p:spPr>
            <a:xfrm>
              <a:off x="0" y="2306572"/>
              <a:ext cx="12192000" cy="3264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892800" y="4371369"/>
              <a:ext cx="7070455" cy="42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2135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对话气泡: 矩形 19"/>
            <p:cNvSpPr/>
            <p:nvPr/>
          </p:nvSpPr>
          <p:spPr>
            <a:xfrm>
              <a:off x="160963" y="2415775"/>
              <a:ext cx="4526540" cy="492443"/>
            </a:xfrm>
            <a:prstGeom prst="wedgeRectCallout">
              <a:avLst>
                <a:gd name="adj1" fmla="val -7733"/>
                <a:gd name="adj2" fmla="val 90009"/>
              </a:avLst>
            </a:prstGeom>
            <a:solidFill>
              <a:schemeClr val="tx1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1865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Download it fully functional for free !</a:t>
              </a:r>
              <a:endParaRPr lang="zh-CN" altLang="en-US" sz="1865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65716" y="3515413"/>
              <a:ext cx="3917034" cy="913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335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DISCOUNT</a:t>
              </a:r>
              <a:endParaRPr lang="zh-CN" altLang="en-US" sz="5335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5226876"/>
              <a:ext cx="12192000" cy="3784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endParaRPr lang="zh-CN" altLang="en-US" sz="1865" i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对话气泡: 矩形 28"/>
            <p:cNvSpPr/>
            <p:nvPr/>
          </p:nvSpPr>
          <p:spPr>
            <a:xfrm rot="10800000">
              <a:off x="160963" y="4580431"/>
              <a:ext cx="4526540" cy="492443"/>
            </a:xfrm>
            <a:prstGeom prst="wedgeRectCallout">
              <a:avLst>
                <a:gd name="adj1" fmla="val -7734"/>
                <a:gd name="adj2" fmla="val 86079"/>
              </a:avLst>
            </a:prstGeom>
            <a:solidFill>
              <a:srgbClr val="C00000"/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en-US" altLang="zh-CN" sz="18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AutoShape 4"/>
            <p:cNvSpPr>
              <a:spLocks noChangeAspect="1" noChangeArrowheads="1"/>
            </p:cNvSpPr>
            <p:nvPr/>
          </p:nvSpPr>
          <p:spPr bwMode="auto">
            <a:xfrm>
              <a:off x="5892800" y="3255500"/>
              <a:ext cx="4064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文本框 4">
            <a:hlinkClick r:id="rId4"/>
            <a:extLst>
              <a:ext uri="{FF2B5EF4-FFF2-40B4-BE49-F238E27FC236}">
                <a16:creationId xmlns:a16="http://schemas.microsoft.com/office/drawing/2014/main" id="{CEF234C2-F280-40BC-9594-76509141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251" y="2842447"/>
            <a:ext cx="2208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89330" indent="-3797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522730" indent="-3035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2132330" indent="-3035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741930" indent="-3035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199130" indent="-303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656330" indent="-303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4113530" indent="-303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570730" indent="-3035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download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D97F1-FFE5-423D-9B38-2A62E32492B6}"/>
              </a:ext>
            </a:extLst>
          </p:cNvPr>
          <p:cNvSpPr txBox="1"/>
          <p:nvPr/>
        </p:nvSpPr>
        <p:spPr>
          <a:xfrm>
            <a:off x="252663" y="4502375"/>
            <a:ext cx="474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Use this coupon code for 20% off</a:t>
            </a:r>
          </a:p>
          <a:p>
            <a:endParaRPr lang="LID4096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6CB4BE1-4983-434E-96CB-B9AECE773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54804"/>
              </p:ext>
            </p:extLst>
          </p:nvPr>
        </p:nvGraphicFramePr>
        <p:xfrm>
          <a:off x="5783666" y="2154102"/>
          <a:ext cx="577868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681">
                  <a:extLst>
                    <a:ext uri="{9D8B030D-6E8A-4147-A177-3AD203B41FA5}">
                      <a16:colId xmlns:a16="http://schemas.microsoft.com/office/drawing/2014/main" val="1403660184"/>
                    </a:ext>
                  </a:extLst>
                </a:gridCol>
              </a:tblGrid>
              <a:tr h="318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to use the DISCOUNT coupon code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76898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5"/>
                        </a:rPr>
                        <a:t>Download and install the iSlide PowerPoint add-in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9583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r>
                        <a:rPr lang="en-US" dirty="0"/>
                        <a:t>2.   Open PowerPoint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67460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r>
                        <a:rPr lang="en-US" dirty="0"/>
                        <a:t>3.   Open iSlide and register / sign in with your account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642681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r>
                        <a:rPr lang="en-US" dirty="0"/>
                        <a:t>4.   Click on the Avatar drop-down box – Upgrade now!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37810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r>
                        <a:rPr lang="en-US" dirty="0"/>
                        <a:t>5.   Click on the “Offer code” button.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549859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r>
                        <a:rPr lang="en-US" dirty="0"/>
                        <a:t>6.   Enter the coupon code “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DISCOUNT</a:t>
                      </a:r>
                      <a:r>
                        <a:rPr lang="en-US" dirty="0"/>
                        <a:t>”  and “update”.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413669"/>
                  </a:ext>
                </a:extLst>
              </a:tr>
              <a:tr h="318681">
                <a:tc>
                  <a:txBody>
                    <a:bodyPr/>
                    <a:lstStyle/>
                    <a:p>
                      <a:r>
                        <a:rPr lang="en-US" dirty="0"/>
                        <a:t>7.   Pay the amount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9218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5" name="2064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751" y="1130300"/>
            <a:ext cx="10853737" cy="4851731"/>
            <a:chOff x="666751" y="1130300"/>
            <a:chExt cx="10853737" cy="4851731"/>
          </a:xfrm>
        </p:grpSpPr>
        <p:sp>
          <p:nvSpPr>
            <p:cNvPr id="6" name="í$1iďè"/>
            <p:cNvSpPr/>
            <p:nvPr/>
          </p:nvSpPr>
          <p:spPr>
            <a:xfrm>
              <a:off x="666751" y="1778705"/>
              <a:ext cx="3114674" cy="3114674"/>
            </a:xfrm>
            <a:prstGeom prst="diamond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grpSp>
          <p:nvGrpSpPr>
            <p:cNvPr id="7" name="išliďe"/>
            <p:cNvGrpSpPr/>
            <p:nvPr/>
          </p:nvGrpSpPr>
          <p:grpSpPr>
            <a:xfrm>
              <a:off x="5746916" y="1130300"/>
              <a:ext cx="5771983" cy="1358891"/>
              <a:chOff x="2856011" y="1611904"/>
              <a:chExt cx="6488014" cy="1358891"/>
            </a:xfrm>
          </p:grpSpPr>
          <p:sp>
            <p:nvSpPr>
              <p:cNvPr id="31" name="íṧ1ídé"/>
              <p:cNvSpPr txBox="1"/>
              <p:nvPr/>
            </p:nvSpPr>
            <p:spPr>
              <a:xfrm>
                <a:off x="2856011" y="1611904"/>
                <a:ext cx="6488014" cy="58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sz="2400" dirty="0">
                    <a:solidFill>
                      <a:srgbClr val="3A3838"/>
                    </a:solidFill>
                  </a:rPr>
                  <a:t>Unified fonts make reading more fluent.</a:t>
                </a:r>
              </a:p>
            </p:txBody>
          </p:sp>
          <p:sp>
            <p:nvSpPr>
              <p:cNvPr id="32" name="ïS1ídé"/>
              <p:cNvSpPr txBox="1"/>
              <p:nvPr/>
            </p:nvSpPr>
            <p:spPr>
              <a:xfrm>
                <a:off x="2856012" y="2193831"/>
                <a:ext cx="6488011" cy="776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/>
                  <a:t>Theme color makes PPT more convenient to change.</a:t>
                </a:r>
              </a:p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sz="1100" dirty="0"/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8" name="išḻîḍé"/>
            <p:cNvGrpSpPr/>
            <p:nvPr/>
          </p:nvGrpSpPr>
          <p:grpSpPr>
            <a:xfrm>
              <a:off x="5746917" y="2977351"/>
              <a:ext cx="717384" cy="717384"/>
              <a:chOff x="4350253" y="2977352"/>
              <a:chExt cx="717384" cy="717384"/>
            </a:xfrm>
          </p:grpSpPr>
          <p:sp>
            <p:nvSpPr>
              <p:cNvPr id="29" name="îşlíḑê"/>
              <p:cNvSpPr/>
              <p:nvPr/>
            </p:nvSpPr>
            <p:spPr>
              <a:xfrm>
                <a:off x="4350253" y="2977352"/>
                <a:ext cx="717384" cy="717384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lnSpcReduction="10000"/>
              </a:bodyPr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30" name="ïṡļïḓè"/>
              <p:cNvSpPr/>
              <p:nvPr/>
            </p:nvSpPr>
            <p:spPr bwMode="auto">
              <a:xfrm>
                <a:off x="4571878" y="3204224"/>
                <a:ext cx="274134" cy="263640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ïṣlïḋé"/>
            <p:cNvGrpSpPr/>
            <p:nvPr/>
          </p:nvGrpSpPr>
          <p:grpSpPr>
            <a:xfrm>
              <a:off x="6662299" y="2948445"/>
              <a:ext cx="4858189" cy="775197"/>
              <a:chOff x="5130801" y="2820874"/>
              <a:chExt cx="3632195" cy="775197"/>
            </a:xfrm>
          </p:grpSpPr>
          <p:sp>
            <p:nvSpPr>
              <p:cNvPr id="27" name="íṧļiḑé"/>
              <p:cNvSpPr/>
              <p:nvPr/>
            </p:nvSpPr>
            <p:spPr bwMode="auto">
              <a:xfrm>
                <a:off x="5130801" y="3208473"/>
                <a:ext cx="3632195" cy="38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8" name="iṩļîḑe"/>
              <p:cNvSpPr txBox="1"/>
              <p:nvPr/>
            </p:nvSpPr>
            <p:spPr bwMode="auto">
              <a:xfrm>
                <a:off x="5130801" y="2820874"/>
                <a:ext cx="363219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0" name="íşľïdé"/>
            <p:cNvGrpSpPr/>
            <p:nvPr/>
          </p:nvGrpSpPr>
          <p:grpSpPr>
            <a:xfrm>
              <a:off x="5746917" y="4106546"/>
              <a:ext cx="717384" cy="717384"/>
              <a:chOff x="4350253" y="4131179"/>
              <a:chExt cx="717384" cy="717384"/>
            </a:xfrm>
          </p:grpSpPr>
          <p:sp>
            <p:nvSpPr>
              <p:cNvPr id="25" name="îşḻídè"/>
              <p:cNvSpPr/>
              <p:nvPr/>
            </p:nvSpPr>
            <p:spPr>
              <a:xfrm>
                <a:off x="4350253" y="4131179"/>
                <a:ext cx="717384" cy="717384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lnSpcReduction="10000"/>
              </a:bodyPr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26" name="iṥļiḑê"/>
              <p:cNvSpPr/>
              <p:nvPr/>
            </p:nvSpPr>
            <p:spPr bwMode="auto">
              <a:xfrm>
                <a:off x="4567299" y="4353604"/>
                <a:ext cx="283292" cy="272534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íṥļïḓê"/>
            <p:cNvGrpSpPr/>
            <p:nvPr/>
          </p:nvGrpSpPr>
          <p:grpSpPr>
            <a:xfrm>
              <a:off x="6662299" y="4077640"/>
              <a:ext cx="4858189" cy="775197"/>
              <a:chOff x="5130801" y="2820874"/>
              <a:chExt cx="3632195" cy="775197"/>
            </a:xfrm>
          </p:grpSpPr>
          <p:sp>
            <p:nvSpPr>
              <p:cNvPr id="23" name="isļidé"/>
              <p:cNvSpPr/>
              <p:nvPr/>
            </p:nvSpPr>
            <p:spPr bwMode="auto">
              <a:xfrm>
                <a:off x="5130801" y="3208473"/>
                <a:ext cx="3632195" cy="38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4" name="ïṡ1îdè"/>
              <p:cNvSpPr txBox="1"/>
              <p:nvPr/>
            </p:nvSpPr>
            <p:spPr bwMode="auto">
              <a:xfrm>
                <a:off x="5130801" y="2820874"/>
                <a:ext cx="363219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2" name="iśľiḋè"/>
            <p:cNvGrpSpPr/>
            <p:nvPr/>
          </p:nvGrpSpPr>
          <p:grpSpPr>
            <a:xfrm>
              <a:off x="5746917" y="5235740"/>
              <a:ext cx="717384" cy="717384"/>
              <a:chOff x="4338300" y="5235741"/>
              <a:chExt cx="717384" cy="717384"/>
            </a:xfrm>
          </p:grpSpPr>
          <p:sp>
            <p:nvSpPr>
              <p:cNvPr id="21" name="iṥļíḍé"/>
              <p:cNvSpPr/>
              <p:nvPr/>
            </p:nvSpPr>
            <p:spPr>
              <a:xfrm>
                <a:off x="4338300" y="5235741"/>
                <a:ext cx="717384" cy="71738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lnSpcReduction="10000"/>
              </a:bodyPr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22" name="ïṧľiḓé"/>
              <p:cNvSpPr/>
              <p:nvPr/>
            </p:nvSpPr>
            <p:spPr bwMode="auto">
              <a:xfrm>
                <a:off x="4557113" y="5454816"/>
                <a:ext cx="279758" cy="279234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íšḻídê"/>
            <p:cNvGrpSpPr/>
            <p:nvPr/>
          </p:nvGrpSpPr>
          <p:grpSpPr>
            <a:xfrm>
              <a:off x="6662299" y="5206834"/>
              <a:ext cx="4858189" cy="775197"/>
              <a:chOff x="5130801" y="2820874"/>
              <a:chExt cx="3632195" cy="775197"/>
            </a:xfrm>
          </p:grpSpPr>
          <p:sp>
            <p:nvSpPr>
              <p:cNvPr id="19" name="iṩlíḓe"/>
              <p:cNvSpPr/>
              <p:nvPr/>
            </p:nvSpPr>
            <p:spPr bwMode="auto">
              <a:xfrm>
                <a:off x="5130801" y="3208473"/>
                <a:ext cx="3632195" cy="387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0" name="ï$lïdè"/>
              <p:cNvSpPr txBox="1"/>
              <p:nvPr/>
            </p:nvSpPr>
            <p:spPr bwMode="auto">
              <a:xfrm>
                <a:off x="5130801" y="2820874"/>
                <a:ext cx="3632195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6762750" y="3900641"/>
              <a:ext cx="454818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762750" y="5029836"/>
              <a:ext cx="454818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6" idx="3"/>
              <a:endCxn id="29" idx="1"/>
            </p:cNvCxnSpPr>
            <p:nvPr/>
          </p:nvCxnSpPr>
          <p:spPr>
            <a:xfrm>
              <a:off x="3781425" y="3336042"/>
              <a:ext cx="1965492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9"/>
            <p:cNvCxnSpPr>
              <a:stCxn id="6" idx="3"/>
              <a:endCxn id="25" idx="1"/>
            </p:cNvCxnSpPr>
            <p:nvPr/>
          </p:nvCxnSpPr>
          <p:spPr>
            <a:xfrm>
              <a:off x="3781425" y="3336042"/>
              <a:ext cx="1965492" cy="1129196"/>
            </a:xfrm>
            <a:prstGeom prst="bentConnector3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1"/>
            <p:cNvCxnSpPr>
              <a:stCxn id="6" idx="3"/>
              <a:endCxn id="21" idx="1"/>
            </p:cNvCxnSpPr>
            <p:nvPr/>
          </p:nvCxnSpPr>
          <p:spPr>
            <a:xfrm>
              <a:off x="3781425" y="3336042"/>
              <a:ext cx="1965492" cy="2258390"/>
            </a:xfrm>
            <a:prstGeom prst="bentConnector3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5" name="4c8127e0-256a-4328-a5fb-a374fb8fe6c1" descr="ww0AAB+LCAAAAAAABADtVE1vozAQ/S/e7g1VQKAEbslGWeXQbdVE3cMqBxem4BWYyJgqVcR/r034soBW6aVKVHGB4c3Me57xO6Ar/roD5KF1ghlfEBwynKw4JEhDqwB5NI9jDc0JDQgNf7M032XI+3do0rp//hIe/UrjlD3iOAdZgBJOcHz89HpJCvaeEcHgtYyNYQWsV+vu+Zn4sIkggRqzIZTPaLCOcCAQ+rUuBDASRpxCllWBu6f/4PNOmudKVJ5FouaP5dKeu/OFLYuVbfSi0NAa/JQGnyf5AD5QXoMewifkGZbpOPrUUHovXPk0vQ3Ze+wM6+O7JZQkeVLBSom3eN8JGfoxSIIghi5sRTmwl2ZKhoyV72vORINlyhLMRcODXvxstdnudXkmKxrAXmTVZJEy1Iqk3KfBtZE/mq0pd6hNusdiE0FwG1Ddz2vRGprRMBZg0yn11QNsCou92MEfgZaUKqkyZKCtqqImJGqLufX1FdoosQ3s+WlSZEZXxNDpv6tBFuhKqCgo5D/kXS/nqTPoMhfLngGf+e2yV1eujPdu4pGaeZK2mmZ/MqjYDsj7ansauvmG7UwM01Ju/tRynbmu3vxv12m13aiuY16A65jn7zrmBbtObzxn7jr61Lanlq3c/Jktn2/XGXMdy1RcZ3IBrjM5f9eZXLDr9MYz6jrb4g29pUWYww0AAA=="/>
          <p:cNvGrpSpPr>
            <a:grpSpLocks noChangeAspect="1"/>
          </p:cNvGrpSpPr>
          <p:nvPr/>
        </p:nvGrpSpPr>
        <p:grpSpPr>
          <a:xfrm>
            <a:off x="1807075" y="1454945"/>
            <a:ext cx="3494241" cy="4354511"/>
            <a:chOff x="2548114" y="1166572"/>
            <a:chExt cx="3494241" cy="4354511"/>
          </a:xfrm>
        </p:grpSpPr>
        <p:sp>
          <p:nvSpPr>
            <p:cNvPr id="6" name="ValueShape1"/>
            <p:cNvSpPr/>
            <p:nvPr/>
          </p:nvSpPr>
          <p:spPr>
            <a:xfrm>
              <a:off x="2959867" y="417636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" name="ValueShape1"/>
            <p:cNvSpPr/>
            <p:nvPr/>
          </p:nvSpPr>
          <p:spPr>
            <a:xfrm>
              <a:off x="2959867" y="402928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8" name="ValueShape1"/>
            <p:cNvSpPr/>
            <p:nvPr/>
          </p:nvSpPr>
          <p:spPr>
            <a:xfrm>
              <a:off x="2959867" y="3882211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9" name="ValueShape1"/>
            <p:cNvSpPr/>
            <p:nvPr/>
          </p:nvSpPr>
          <p:spPr>
            <a:xfrm>
              <a:off x="2959867" y="3735136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0" name="ValueShape1"/>
            <p:cNvSpPr/>
            <p:nvPr/>
          </p:nvSpPr>
          <p:spPr>
            <a:xfrm>
              <a:off x="2959867" y="3588059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ValueShape1"/>
            <p:cNvSpPr/>
            <p:nvPr/>
          </p:nvSpPr>
          <p:spPr>
            <a:xfrm>
              <a:off x="2959867" y="3440984"/>
              <a:ext cx="602949" cy="1182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100000"/>
                  </a:schemeClr>
                </a:gs>
                <a:gs pos="100000">
                  <a:srgbClr val="D9D9D9"/>
                </a:gs>
                <a:gs pos="90000">
                  <a:schemeClr val="accent5">
                    <a:lumMod val="100000"/>
                  </a:schemeClr>
                </a:gs>
                <a:gs pos="90100">
                  <a:srgbClr val="D9D9D9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ValueShape1"/>
            <p:cNvSpPr/>
            <p:nvPr/>
          </p:nvSpPr>
          <p:spPr>
            <a:xfrm>
              <a:off x="2959867" y="3293908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ValueShape1"/>
            <p:cNvSpPr/>
            <p:nvPr/>
          </p:nvSpPr>
          <p:spPr>
            <a:xfrm>
              <a:off x="2959867" y="3146833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4" name="ValueShape1"/>
            <p:cNvSpPr/>
            <p:nvPr/>
          </p:nvSpPr>
          <p:spPr>
            <a:xfrm>
              <a:off x="2959867" y="299975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5" name="ValueShape1"/>
            <p:cNvSpPr/>
            <p:nvPr/>
          </p:nvSpPr>
          <p:spPr>
            <a:xfrm>
              <a:off x="2959867" y="285268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6" name="ValueShape2"/>
            <p:cNvSpPr/>
            <p:nvPr/>
          </p:nvSpPr>
          <p:spPr>
            <a:xfrm>
              <a:off x="3719789" y="417636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7" name="ValueShape2"/>
            <p:cNvSpPr/>
            <p:nvPr/>
          </p:nvSpPr>
          <p:spPr>
            <a:xfrm>
              <a:off x="3719789" y="402928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8" name="ValueShape2"/>
            <p:cNvSpPr/>
            <p:nvPr/>
          </p:nvSpPr>
          <p:spPr>
            <a:xfrm>
              <a:off x="3719789" y="3882211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9" name="ValueShape2"/>
            <p:cNvSpPr/>
            <p:nvPr/>
          </p:nvSpPr>
          <p:spPr>
            <a:xfrm>
              <a:off x="3719789" y="3735136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0" name="ValueShape2"/>
            <p:cNvSpPr/>
            <p:nvPr/>
          </p:nvSpPr>
          <p:spPr>
            <a:xfrm>
              <a:off x="3719789" y="3588059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1" name="ValueShape2"/>
            <p:cNvSpPr/>
            <p:nvPr/>
          </p:nvSpPr>
          <p:spPr>
            <a:xfrm>
              <a:off x="3719789" y="344098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2" name="ValueShape2"/>
            <p:cNvSpPr/>
            <p:nvPr/>
          </p:nvSpPr>
          <p:spPr>
            <a:xfrm>
              <a:off x="3719789" y="3293908"/>
              <a:ext cx="602949" cy="1182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497B0"/>
                </a:gs>
                <a:gs pos="100000">
                  <a:srgbClr val="D9D9D9"/>
                </a:gs>
                <a:gs pos="90000">
                  <a:srgbClr val="8497B0"/>
                </a:gs>
                <a:gs pos="90100">
                  <a:srgbClr val="D9D9D9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3" name="ValueShape2"/>
            <p:cNvSpPr/>
            <p:nvPr/>
          </p:nvSpPr>
          <p:spPr>
            <a:xfrm>
              <a:off x="3719789" y="315151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4" name="ValueShape2"/>
            <p:cNvSpPr/>
            <p:nvPr/>
          </p:nvSpPr>
          <p:spPr>
            <a:xfrm>
              <a:off x="3719789" y="3004438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5" name="ValueShape2"/>
            <p:cNvSpPr/>
            <p:nvPr/>
          </p:nvSpPr>
          <p:spPr>
            <a:xfrm>
              <a:off x="3719789" y="285736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6" name="ValueShape3"/>
            <p:cNvSpPr/>
            <p:nvPr/>
          </p:nvSpPr>
          <p:spPr>
            <a:xfrm>
              <a:off x="4454076" y="4176361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7" name="ValueShape3"/>
            <p:cNvSpPr/>
            <p:nvPr/>
          </p:nvSpPr>
          <p:spPr>
            <a:xfrm>
              <a:off x="4454076" y="4029285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8" name="ValueShape3"/>
            <p:cNvSpPr/>
            <p:nvPr/>
          </p:nvSpPr>
          <p:spPr>
            <a:xfrm>
              <a:off x="4454076" y="3882210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9" name="ValueShape3"/>
            <p:cNvSpPr/>
            <p:nvPr/>
          </p:nvSpPr>
          <p:spPr>
            <a:xfrm>
              <a:off x="4454076" y="3735135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0" name="ValueShape3"/>
            <p:cNvSpPr/>
            <p:nvPr/>
          </p:nvSpPr>
          <p:spPr>
            <a:xfrm>
              <a:off x="4454076" y="3588059"/>
              <a:ext cx="602949" cy="1182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D9D9D9"/>
                </a:gs>
                <a:gs pos="20000">
                  <a:srgbClr val="A5A5A5"/>
                </a:gs>
                <a:gs pos="20100">
                  <a:srgbClr val="D9D9D9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1" name="ValueShape3"/>
            <p:cNvSpPr/>
            <p:nvPr/>
          </p:nvSpPr>
          <p:spPr>
            <a:xfrm>
              <a:off x="4454076" y="344098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2" name="ValueShape3"/>
            <p:cNvSpPr/>
            <p:nvPr/>
          </p:nvSpPr>
          <p:spPr>
            <a:xfrm>
              <a:off x="4454076" y="3293908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3" name="ValueShape3"/>
            <p:cNvSpPr/>
            <p:nvPr/>
          </p:nvSpPr>
          <p:spPr>
            <a:xfrm>
              <a:off x="4454076" y="3146833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4" name="ValueShape3"/>
            <p:cNvSpPr/>
            <p:nvPr/>
          </p:nvSpPr>
          <p:spPr>
            <a:xfrm>
              <a:off x="4454076" y="299975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5" name="ValueShape3"/>
            <p:cNvSpPr/>
            <p:nvPr/>
          </p:nvSpPr>
          <p:spPr>
            <a:xfrm>
              <a:off x="4454076" y="285268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6" name="CustomText1"/>
            <p:cNvSpPr txBox="1"/>
            <p:nvPr/>
          </p:nvSpPr>
          <p:spPr>
            <a:xfrm>
              <a:off x="2644039" y="2853137"/>
              <a:ext cx="221368" cy="1574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200" dirty="0"/>
                <a:t>100</a:t>
              </a:r>
            </a:p>
          </p:txBody>
        </p:sp>
        <p:sp>
          <p:nvSpPr>
            <p:cNvPr id="37" name="CustomText1"/>
            <p:cNvSpPr txBox="1"/>
            <p:nvPr/>
          </p:nvSpPr>
          <p:spPr>
            <a:xfrm>
              <a:off x="2548114" y="3513980"/>
              <a:ext cx="317292" cy="157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/>
                <a:t>50</a:t>
              </a:r>
            </a:p>
          </p:txBody>
        </p:sp>
        <p:sp>
          <p:nvSpPr>
            <p:cNvPr id="38" name="CustomText1"/>
            <p:cNvSpPr txBox="1"/>
            <p:nvPr/>
          </p:nvSpPr>
          <p:spPr>
            <a:xfrm>
              <a:off x="2548114" y="4163319"/>
              <a:ext cx="317292" cy="157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39" name="ValueText1"/>
            <p:cNvSpPr txBox="1"/>
            <p:nvPr/>
          </p:nvSpPr>
          <p:spPr>
            <a:xfrm>
              <a:off x="3101052" y="4405580"/>
              <a:ext cx="319480" cy="276580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chemeClr val="accent5">
                      <a:lumMod val="100000"/>
                    </a:schemeClr>
                  </a:solidFill>
                  <a:latin typeface="Impact" panose="020B0806030902050204" pitchFamily="34" charset="0"/>
                </a:rPr>
                <a:t>59%</a:t>
              </a:r>
              <a:endParaRPr lang="en-US" sz="6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ValueText2"/>
            <p:cNvSpPr txBox="1"/>
            <p:nvPr/>
          </p:nvSpPr>
          <p:spPr>
            <a:xfrm>
              <a:off x="3887240" y="4405580"/>
              <a:ext cx="319480" cy="276580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rgbClr val="8497B0"/>
                  </a:solidFill>
                  <a:latin typeface="Impact" panose="020B0806030902050204" pitchFamily="34" charset="0"/>
                </a:rPr>
                <a:t>69%</a:t>
              </a:r>
              <a:endParaRPr lang="en-US" sz="6000" dirty="0">
                <a:solidFill>
                  <a:srgbClr val="8497B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" name="ValueText3"/>
            <p:cNvSpPr txBox="1"/>
            <p:nvPr/>
          </p:nvSpPr>
          <p:spPr>
            <a:xfrm>
              <a:off x="4599475" y="4405580"/>
              <a:ext cx="319480" cy="276580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rgbClr val="A5A5A5"/>
                  </a:solidFill>
                  <a:latin typeface="Impact" panose="020B0806030902050204" pitchFamily="34" charset="0"/>
                </a:rPr>
                <a:t>42%</a:t>
              </a:r>
              <a:endParaRPr lang="en-US" sz="6000" dirty="0">
                <a:solidFill>
                  <a:srgbClr val="A5A5A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2" name="CustomText1"/>
            <p:cNvSpPr/>
            <p:nvPr/>
          </p:nvSpPr>
          <p:spPr>
            <a:xfrm>
              <a:off x="2865796" y="5082351"/>
              <a:ext cx="3176559" cy="4387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1200" dirty="0">
                  <a:solidFill>
                    <a:schemeClr val="bg2">
                      <a:lumMod val="50000"/>
                    </a:schemeClr>
                  </a:solidFill>
                </a:rPr>
                <a:t>Supporting text here Supporting text  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1200" dirty="0">
                  <a:solidFill>
                    <a:schemeClr val="bg2">
                      <a:lumMod val="50000"/>
                    </a:schemeClr>
                  </a:solidFill>
                </a:rPr>
                <a:t>Supporting text here Supporting text here</a:t>
              </a:r>
            </a:p>
            <a:p>
              <a:pPr>
                <a:lnSpc>
                  <a:spcPct val="120000"/>
                </a:lnSpc>
                <a:defRPr/>
              </a:pPr>
              <a:endParaRPr lang="en-US" altLang="zh-CN" sz="12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endParaRPr lang="en-US" altLang="zh-CN" sz="12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endParaRPr lang="en-US" altLang="zh-CN" sz="12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3" name="IconShape"/>
            <p:cNvSpPr/>
            <p:nvPr/>
          </p:nvSpPr>
          <p:spPr bwMode="auto">
            <a:xfrm>
              <a:off x="3214902" y="1166572"/>
              <a:ext cx="1612721" cy="1497240"/>
            </a:xfrm>
            <a:custGeom>
              <a:avLst/>
              <a:gdLst>
                <a:gd name="connsiteX0" fmla="*/ 252689 w 607875"/>
                <a:gd name="connsiteY0" fmla="*/ 396825 h 564347"/>
                <a:gd name="connsiteX1" fmla="*/ 280371 w 607875"/>
                <a:gd name="connsiteY1" fmla="*/ 484228 h 564347"/>
                <a:gd name="connsiteX2" fmla="*/ 296643 w 607875"/>
                <a:gd name="connsiteY2" fmla="*/ 438472 h 564347"/>
                <a:gd name="connsiteX3" fmla="*/ 303937 w 607875"/>
                <a:gd name="connsiteY3" fmla="*/ 396825 h 564347"/>
                <a:gd name="connsiteX4" fmla="*/ 304124 w 607875"/>
                <a:gd name="connsiteY4" fmla="*/ 396825 h 564347"/>
                <a:gd name="connsiteX5" fmla="*/ 304218 w 607875"/>
                <a:gd name="connsiteY5" fmla="*/ 396825 h 564347"/>
                <a:gd name="connsiteX6" fmla="*/ 311606 w 607875"/>
                <a:gd name="connsiteY6" fmla="*/ 438472 h 564347"/>
                <a:gd name="connsiteX7" fmla="*/ 327785 w 607875"/>
                <a:gd name="connsiteY7" fmla="*/ 484228 h 564347"/>
                <a:gd name="connsiteX8" fmla="*/ 355467 w 607875"/>
                <a:gd name="connsiteY8" fmla="*/ 396825 h 564347"/>
                <a:gd name="connsiteX9" fmla="*/ 421304 w 607875"/>
                <a:gd name="connsiteY9" fmla="*/ 433243 h 564347"/>
                <a:gd name="connsiteX10" fmla="*/ 430002 w 607875"/>
                <a:gd name="connsiteY10" fmla="*/ 439406 h 564347"/>
                <a:gd name="connsiteX11" fmla="*/ 449266 w 607875"/>
                <a:gd name="connsiteY11" fmla="*/ 429601 h 564347"/>
                <a:gd name="connsiteX12" fmla="*/ 471431 w 607875"/>
                <a:gd name="connsiteY12" fmla="*/ 499822 h 564347"/>
                <a:gd name="connsiteX13" fmla="*/ 484430 w 607875"/>
                <a:gd name="connsiteY13" fmla="*/ 462937 h 564347"/>
                <a:gd name="connsiteX14" fmla="*/ 490415 w 607875"/>
                <a:gd name="connsiteY14" fmla="*/ 429601 h 564347"/>
                <a:gd name="connsiteX15" fmla="*/ 490508 w 607875"/>
                <a:gd name="connsiteY15" fmla="*/ 429601 h 564347"/>
                <a:gd name="connsiteX16" fmla="*/ 490602 w 607875"/>
                <a:gd name="connsiteY16" fmla="*/ 429601 h 564347"/>
                <a:gd name="connsiteX17" fmla="*/ 496587 w 607875"/>
                <a:gd name="connsiteY17" fmla="*/ 462937 h 564347"/>
                <a:gd name="connsiteX18" fmla="*/ 509586 w 607875"/>
                <a:gd name="connsiteY18" fmla="*/ 499822 h 564347"/>
                <a:gd name="connsiteX19" fmla="*/ 531937 w 607875"/>
                <a:gd name="connsiteY19" fmla="*/ 429321 h 564347"/>
                <a:gd name="connsiteX20" fmla="*/ 584869 w 607875"/>
                <a:gd name="connsiteY20" fmla="*/ 458642 h 564347"/>
                <a:gd name="connsiteX21" fmla="*/ 607875 w 607875"/>
                <a:gd name="connsiteY21" fmla="*/ 501690 h 564347"/>
                <a:gd name="connsiteX22" fmla="*/ 607875 w 607875"/>
                <a:gd name="connsiteY22" fmla="*/ 501970 h 564347"/>
                <a:gd name="connsiteX23" fmla="*/ 607875 w 607875"/>
                <a:gd name="connsiteY23" fmla="*/ 503277 h 564347"/>
                <a:gd name="connsiteX24" fmla="*/ 607688 w 607875"/>
                <a:gd name="connsiteY24" fmla="*/ 514856 h 564347"/>
                <a:gd name="connsiteX25" fmla="*/ 607688 w 607875"/>
                <a:gd name="connsiteY25" fmla="*/ 564347 h 564347"/>
                <a:gd name="connsiteX26" fmla="*/ 490415 w 607875"/>
                <a:gd name="connsiteY26" fmla="*/ 564347 h 564347"/>
                <a:gd name="connsiteX27" fmla="*/ 449828 w 607875"/>
                <a:gd name="connsiteY27" fmla="*/ 564347 h 564347"/>
                <a:gd name="connsiteX28" fmla="*/ 373329 w 607875"/>
                <a:gd name="connsiteY28" fmla="*/ 564347 h 564347"/>
                <a:gd name="connsiteX29" fmla="*/ 303844 w 607875"/>
                <a:gd name="connsiteY29" fmla="*/ 564347 h 564347"/>
                <a:gd name="connsiteX30" fmla="*/ 234359 w 607875"/>
                <a:gd name="connsiteY30" fmla="*/ 564347 h 564347"/>
                <a:gd name="connsiteX31" fmla="*/ 158234 w 607875"/>
                <a:gd name="connsiteY31" fmla="*/ 564347 h 564347"/>
                <a:gd name="connsiteX32" fmla="*/ 117273 w 607875"/>
                <a:gd name="connsiteY32" fmla="*/ 564347 h 564347"/>
                <a:gd name="connsiteX33" fmla="*/ 0 w 607875"/>
                <a:gd name="connsiteY33" fmla="*/ 564347 h 564347"/>
                <a:gd name="connsiteX34" fmla="*/ 0 w 607875"/>
                <a:gd name="connsiteY34" fmla="*/ 514856 h 564347"/>
                <a:gd name="connsiteX35" fmla="*/ 0 w 607875"/>
                <a:gd name="connsiteY35" fmla="*/ 513549 h 564347"/>
                <a:gd name="connsiteX36" fmla="*/ 0 w 607875"/>
                <a:gd name="connsiteY36" fmla="*/ 503557 h 564347"/>
                <a:gd name="connsiteX37" fmla="*/ 0 w 607875"/>
                <a:gd name="connsiteY37" fmla="*/ 502157 h 564347"/>
                <a:gd name="connsiteX38" fmla="*/ 0 w 607875"/>
                <a:gd name="connsiteY38" fmla="*/ 501970 h 564347"/>
                <a:gd name="connsiteX39" fmla="*/ 22912 w 607875"/>
                <a:gd name="connsiteY39" fmla="*/ 458829 h 564347"/>
                <a:gd name="connsiteX40" fmla="*/ 75938 w 607875"/>
                <a:gd name="connsiteY40" fmla="*/ 429601 h 564347"/>
                <a:gd name="connsiteX41" fmla="*/ 98102 w 607875"/>
                <a:gd name="connsiteY41" fmla="*/ 499822 h 564347"/>
                <a:gd name="connsiteX42" fmla="*/ 111194 w 607875"/>
                <a:gd name="connsiteY42" fmla="*/ 462937 h 564347"/>
                <a:gd name="connsiteX43" fmla="*/ 117180 w 607875"/>
                <a:gd name="connsiteY43" fmla="*/ 429601 h 564347"/>
                <a:gd name="connsiteX44" fmla="*/ 117273 w 607875"/>
                <a:gd name="connsiteY44" fmla="*/ 429601 h 564347"/>
                <a:gd name="connsiteX45" fmla="*/ 117460 w 607875"/>
                <a:gd name="connsiteY45" fmla="*/ 429601 h 564347"/>
                <a:gd name="connsiteX46" fmla="*/ 123445 w 607875"/>
                <a:gd name="connsiteY46" fmla="*/ 462937 h 564347"/>
                <a:gd name="connsiteX47" fmla="*/ 136351 w 607875"/>
                <a:gd name="connsiteY47" fmla="*/ 499822 h 564347"/>
                <a:gd name="connsiteX48" fmla="*/ 158609 w 607875"/>
                <a:gd name="connsiteY48" fmla="*/ 429601 h 564347"/>
                <a:gd name="connsiteX49" fmla="*/ 178061 w 607875"/>
                <a:gd name="connsiteY49" fmla="*/ 439593 h 564347"/>
                <a:gd name="connsiteX50" fmla="*/ 186851 w 607875"/>
                <a:gd name="connsiteY50" fmla="*/ 433243 h 564347"/>
                <a:gd name="connsiteX51" fmla="*/ 252689 w 607875"/>
                <a:gd name="connsiteY51" fmla="*/ 396825 h 564347"/>
                <a:gd name="connsiteX52" fmla="*/ 490513 w 607875"/>
                <a:gd name="connsiteY52" fmla="*/ 272600 h 564347"/>
                <a:gd name="connsiteX53" fmla="*/ 545786 w 607875"/>
                <a:gd name="connsiteY53" fmla="*/ 329003 h 564347"/>
                <a:gd name="connsiteX54" fmla="*/ 490887 w 607875"/>
                <a:gd name="connsiteY54" fmla="*/ 415101 h 564347"/>
                <a:gd name="connsiteX55" fmla="*/ 490513 w 607875"/>
                <a:gd name="connsiteY55" fmla="*/ 415101 h 564347"/>
                <a:gd name="connsiteX56" fmla="*/ 490138 w 607875"/>
                <a:gd name="connsiteY56" fmla="*/ 415101 h 564347"/>
                <a:gd name="connsiteX57" fmla="*/ 435240 w 607875"/>
                <a:gd name="connsiteY57" fmla="*/ 329003 h 564347"/>
                <a:gd name="connsiteX58" fmla="*/ 490513 w 607875"/>
                <a:gd name="connsiteY58" fmla="*/ 272600 h 564347"/>
                <a:gd name="connsiteX59" fmla="*/ 117163 w 607875"/>
                <a:gd name="connsiteY59" fmla="*/ 272600 h 564347"/>
                <a:gd name="connsiteX60" fmla="*/ 172425 w 607875"/>
                <a:gd name="connsiteY60" fmla="*/ 329003 h 564347"/>
                <a:gd name="connsiteX61" fmla="*/ 117537 w 607875"/>
                <a:gd name="connsiteY61" fmla="*/ 415101 h 564347"/>
                <a:gd name="connsiteX62" fmla="*/ 117163 w 607875"/>
                <a:gd name="connsiteY62" fmla="*/ 415101 h 564347"/>
                <a:gd name="connsiteX63" fmla="*/ 116789 w 607875"/>
                <a:gd name="connsiteY63" fmla="*/ 415101 h 564347"/>
                <a:gd name="connsiteX64" fmla="*/ 61901 w 607875"/>
                <a:gd name="connsiteY64" fmla="*/ 329003 h 564347"/>
                <a:gd name="connsiteX65" fmla="*/ 117163 w 607875"/>
                <a:gd name="connsiteY65" fmla="*/ 272600 h 564347"/>
                <a:gd name="connsiteX66" fmla="*/ 304208 w 607875"/>
                <a:gd name="connsiteY66" fmla="*/ 201351 h 564347"/>
                <a:gd name="connsiteX67" fmla="*/ 372752 w 607875"/>
                <a:gd name="connsiteY67" fmla="*/ 271567 h 564347"/>
                <a:gd name="connsiteX68" fmla="*/ 304582 w 607875"/>
                <a:gd name="connsiteY68" fmla="*/ 378759 h 564347"/>
                <a:gd name="connsiteX69" fmla="*/ 304114 w 607875"/>
                <a:gd name="connsiteY69" fmla="*/ 378759 h 564347"/>
                <a:gd name="connsiteX70" fmla="*/ 303553 w 607875"/>
                <a:gd name="connsiteY70" fmla="*/ 378759 h 564347"/>
                <a:gd name="connsiteX71" fmla="*/ 235664 w 607875"/>
                <a:gd name="connsiteY71" fmla="*/ 271567 h 564347"/>
                <a:gd name="connsiteX72" fmla="*/ 304208 w 607875"/>
                <a:gd name="connsiteY72" fmla="*/ 201351 h 564347"/>
                <a:gd name="connsiteX73" fmla="*/ 494205 w 607875"/>
                <a:gd name="connsiteY73" fmla="*/ 39916 h 564347"/>
                <a:gd name="connsiteX74" fmla="*/ 489342 w 607875"/>
                <a:gd name="connsiteY74" fmla="*/ 44865 h 564347"/>
                <a:gd name="connsiteX75" fmla="*/ 489342 w 607875"/>
                <a:gd name="connsiteY75" fmla="*/ 50374 h 564347"/>
                <a:gd name="connsiteX76" fmla="*/ 484104 w 607875"/>
                <a:gd name="connsiteY76" fmla="*/ 57563 h 564347"/>
                <a:gd name="connsiteX77" fmla="*/ 462779 w 607875"/>
                <a:gd name="connsiteY77" fmla="*/ 84548 h 564347"/>
                <a:gd name="connsiteX78" fmla="*/ 478492 w 607875"/>
                <a:gd name="connsiteY78" fmla="*/ 111065 h 564347"/>
                <a:gd name="connsiteX79" fmla="*/ 498040 w 607875"/>
                <a:gd name="connsiteY79" fmla="*/ 119935 h 564347"/>
                <a:gd name="connsiteX80" fmla="*/ 505148 w 607875"/>
                <a:gd name="connsiteY80" fmla="*/ 124137 h 564347"/>
                <a:gd name="connsiteX81" fmla="*/ 502810 w 607875"/>
                <a:gd name="connsiteY81" fmla="*/ 141224 h 564347"/>
                <a:gd name="connsiteX82" fmla="*/ 490184 w 607875"/>
                <a:gd name="connsiteY82" fmla="*/ 142811 h 564347"/>
                <a:gd name="connsiteX83" fmla="*/ 471010 w 607875"/>
                <a:gd name="connsiteY83" fmla="*/ 137116 h 564347"/>
                <a:gd name="connsiteX84" fmla="*/ 465305 w 607875"/>
                <a:gd name="connsiteY84" fmla="*/ 139637 h 564347"/>
                <a:gd name="connsiteX85" fmla="*/ 462405 w 607875"/>
                <a:gd name="connsiteY85" fmla="*/ 149534 h 564347"/>
                <a:gd name="connsiteX86" fmla="*/ 466146 w 607875"/>
                <a:gd name="connsiteY86" fmla="*/ 157004 h 564347"/>
                <a:gd name="connsiteX87" fmla="*/ 483356 w 607875"/>
                <a:gd name="connsiteY87" fmla="*/ 162046 h 564347"/>
                <a:gd name="connsiteX88" fmla="*/ 488219 w 607875"/>
                <a:gd name="connsiteY88" fmla="*/ 167741 h 564347"/>
                <a:gd name="connsiteX89" fmla="*/ 488219 w 607875"/>
                <a:gd name="connsiteY89" fmla="*/ 174371 h 564347"/>
                <a:gd name="connsiteX90" fmla="*/ 492428 w 607875"/>
                <a:gd name="connsiteY90" fmla="*/ 178666 h 564347"/>
                <a:gd name="connsiteX91" fmla="*/ 502155 w 607875"/>
                <a:gd name="connsiteY91" fmla="*/ 178666 h 564347"/>
                <a:gd name="connsiteX92" fmla="*/ 506177 w 607875"/>
                <a:gd name="connsiteY92" fmla="*/ 174464 h 564347"/>
                <a:gd name="connsiteX93" fmla="*/ 506177 w 607875"/>
                <a:gd name="connsiteY93" fmla="*/ 165501 h 564347"/>
                <a:gd name="connsiteX94" fmla="*/ 510292 w 607875"/>
                <a:gd name="connsiteY94" fmla="*/ 160178 h 564347"/>
                <a:gd name="connsiteX95" fmla="*/ 527221 w 607875"/>
                <a:gd name="connsiteY95" fmla="*/ 149347 h 564347"/>
                <a:gd name="connsiteX96" fmla="*/ 517401 w 607875"/>
                <a:gd name="connsiteY96" fmla="*/ 102848 h 564347"/>
                <a:gd name="connsiteX97" fmla="*/ 500285 w 607875"/>
                <a:gd name="connsiteY97" fmla="*/ 95192 h 564347"/>
                <a:gd name="connsiteX98" fmla="*/ 490932 w 607875"/>
                <a:gd name="connsiteY98" fmla="*/ 89963 h 564347"/>
                <a:gd name="connsiteX99" fmla="*/ 492989 w 607875"/>
                <a:gd name="connsiteY99" fmla="*/ 75491 h 564347"/>
                <a:gd name="connsiteX100" fmla="*/ 498695 w 607875"/>
                <a:gd name="connsiteY100" fmla="*/ 74370 h 564347"/>
                <a:gd name="connsiteX101" fmla="*/ 520300 w 607875"/>
                <a:gd name="connsiteY101" fmla="*/ 78572 h 564347"/>
                <a:gd name="connsiteX102" fmla="*/ 525912 w 607875"/>
                <a:gd name="connsiteY102" fmla="*/ 76238 h 564347"/>
                <a:gd name="connsiteX103" fmla="*/ 529279 w 607875"/>
                <a:gd name="connsiteY103" fmla="*/ 64940 h 564347"/>
                <a:gd name="connsiteX104" fmla="*/ 526660 w 607875"/>
                <a:gd name="connsiteY104" fmla="*/ 59711 h 564347"/>
                <a:gd name="connsiteX105" fmla="*/ 513005 w 607875"/>
                <a:gd name="connsiteY105" fmla="*/ 55696 h 564347"/>
                <a:gd name="connsiteX106" fmla="*/ 506832 w 607875"/>
                <a:gd name="connsiteY106" fmla="*/ 48600 h 564347"/>
                <a:gd name="connsiteX107" fmla="*/ 498040 w 607875"/>
                <a:gd name="connsiteY107" fmla="*/ 39916 h 564347"/>
                <a:gd name="connsiteX108" fmla="*/ 497993 w 607875"/>
                <a:gd name="connsiteY108" fmla="*/ 0 h 564347"/>
                <a:gd name="connsiteX109" fmla="*/ 575483 w 607875"/>
                <a:gd name="connsiteY109" fmla="*/ 32073 h 564347"/>
                <a:gd name="connsiteX110" fmla="*/ 575483 w 607875"/>
                <a:gd name="connsiteY110" fmla="*/ 186789 h 564347"/>
                <a:gd name="connsiteX111" fmla="*/ 442577 w 607875"/>
                <a:gd name="connsiteY111" fmla="*/ 203876 h 564347"/>
                <a:gd name="connsiteX112" fmla="*/ 442296 w 607875"/>
                <a:gd name="connsiteY112" fmla="*/ 203596 h 564347"/>
                <a:gd name="connsiteX113" fmla="*/ 395719 w 607875"/>
                <a:gd name="connsiteY113" fmla="*/ 216294 h 564347"/>
                <a:gd name="connsiteX114" fmla="*/ 394409 w 607875"/>
                <a:gd name="connsiteY114" fmla="*/ 208358 h 564347"/>
                <a:gd name="connsiteX115" fmla="*/ 417043 w 607875"/>
                <a:gd name="connsiteY115" fmla="*/ 182774 h 564347"/>
                <a:gd name="connsiteX116" fmla="*/ 415921 w 607875"/>
                <a:gd name="connsiteY116" fmla="*/ 181840 h 564347"/>
                <a:gd name="connsiteX117" fmla="*/ 420504 w 607875"/>
                <a:gd name="connsiteY117" fmla="*/ 32073 h 564347"/>
                <a:gd name="connsiteX118" fmla="*/ 497993 w 607875"/>
                <a:gd name="connsiteY118" fmla="*/ 0 h 5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607875" h="564347">
                  <a:moveTo>
                    <a:pt x="252689" y="396825"/>
                  </a:moveTo>
                  <a:lnTo>
                    <a:pt x="280371" y="484228"/>
                  </a:lnTo>
                  <a:lnTo>
                    <a:pt x="296643" y="438472"/>
                  </a:lnTo>
                  <a:cubicBezTo>
                    <a:pt x="268213" y="398879"/>
                    <a:pt x="298607" y="396825"/>
                    <a:pt x="303937" y="396825"/>
                  </a:cubicBezTo>
                  <a:lnTo>
                    <a:pt x="304124" y="396825"/>
                  </a:lnTo>
                  <a:lnTo>
                    <a:pt x="304218" y="396825"/>
                  </a:lnTo>
                  <a:cubicBezTo>
                    <a:pt x="309549" y="397012"/>
                    <a:pt x="340036" y="398879"/>
                    <a:pt x="311606" y="438472"/>
                  </a:cubicBezTo>
                  <a:lnTo>
                    <a:pt x="327785" y="484228"/>
                  </a:lnTo>
                  <a:lnTo>
                    <a:pt x="355467" y="396825"/>
                  </a:lnTo>
                  <a:cubicBezTo>
                    <a:pt x="355467" y="396825"/>
                    <a:pt x="390256" y="413633"/>
                    <a:pt x="421304" y="433243"/>
                  </a:cubicBezTo>
                  <a:cubicBezTo>
                    <a:pt x="424577" y="435204"/>
                    <a:pt x="427383" y="437352"/>
                    <a:pt x="430002" y="439406"/>
                  </a:cubicBezTo>
                  <a:cubicBezTo>
                    <a:pt x="441224" y="433430"/>
                    <a:pt x="449266" y="429601"/>
                    <a:pt x="449266" y="429601"/>
                  </a:cubicBezTo>
                  <a:lnTo>
                    <a:pt x="471431" y="499822"/>
                  </a:lnTo>
                  <a:lnTo>
                    <a:pt x="484430" y="462937"/>
                  </a:lnTo>
                  <a:cubicBezTo>
                    <a:pt x="461611" y="431189"/>
                    <a:pt x="486020" y="429601"/>
                    <a:pt x="490415" y="429601"/>
                  </a:cubicBezTo>
                  <a:lnTo>
                    <a:pt x="490508" y="429601"/>
                  </a:lnTo>
                  <a:lnTo>
                    <a:pt x="490602" y="429601"/>
                  </a:lnTo>
                  <a:cubicBezTo>
                    <a:pt x="494997" y="429601"/>
                    <a:pt x="519406" y="431189"/>
                    <a:pt x="496587" y="462937"/>
                  </a:cubicBezTo>
                  <a:lnTo>
                    <a:pt x="509586" y="499822"/>
                  </a:lnTo>
                  <a:lnTo>
                    <a:pt x="531937" y="429321"/>
                  </a:lnTo>
                  <a:cubicBezTo>
                    <a:pt x="531937" y="429321"/>
                    <a:pt x="559806" y="442954"/>
                    <a:pt x="584869" y="458642"/>
                  </a:cubicBezTo>
                  <a:cubicBezTo>
                    <a:pt x="603854" y="470408"/>
                    <a:pt x="607314" y="483294"/>
                    <a:pt x="607875" y="501690"/>
                  </a:cubicBezTo>
                  <a:lnTo>
                    <a:pt x="607875" y="501970"/>
                  </a:lnTo>
                  <a:lnTo>
                    <a:pt x="607875" y="503277"/>
                  </a:lnTo>
                  <a:cubicBezTo>
                    <a:pt x="607875" y="506919"/>
                    <a:pt x="607875" y="510654"/>
                    <a:pt x="607688" y="514856"/>
                  </a:cubicBezTo>
                  <a:lnTo>
                    <a:pt x="607688" y="564347"/>
                  </a:lnTo>
                  <a:lnTo>
                    <a:pt x="490415" y="564347"/>
                  </a:lnTo>
                  <a:lnTo>
                    <a:pt x="449828" y="564347"/>
                  </a:lnTo>
                  <a:lnTo>
                    <a:pt x="373329" y="564347"/>
                  </a:lnTo>
                  <a:lnTo>
                    <a:pt x="303844" y="564347"/>
                  </a:lnTo>
                  <a:lnTo>
                    <a:pt x="234359" y="564347"/>
                  </a:lnTo>
                  <a:lnTo>
                    <a:pt x="158234" y="564347"/>
                  </a:lnTo>
                  <a:lnTo>
                    <a:pt x="117273" y="564347"/>
                  </a:lnTo>
                  <a:lnTo>
                    <a:pt x="0" y="564347"/>
                  </a:lnTo>
                  <a:lnTo>
                    <a:pt x="0" y="514856"/>
                  </a:lnTo>
                  <a:lnTo>
                    <a:pt x="0" y="513549"/>
                  </a:lnTo>
                  <a:lnTo>
                    <a:pt x="0" y="503557"/>
                  </a:lnTo>
                  <a:lnTo>
                    <a:pt x="0" y="502157"/>
                  </a:lnTo>
                  <a:lnTo>
                    <a:pt x="0" y="501970"/>
                  </a:lnTo>
                  <a:cubicBezTo>
                    <a:pt x="561" y="483387"/>
                    <a:pt x="4115" y="470688"/>
                    <a:pt x="22912" y="458829"/>
                  </a:cubicBezTo>
                  <a:cubicBezTo>
                    <a:pt x="47975" y="443141"/>
                    <a:pt x="75938" y="429601"/>
                    <a:pt x="75938" y="429601"/>
                  </a:cubicBezTo>
                  <a:lnTo>
                    <a:pt x="98102" y="499822"/>
                  </a:lnTo>
                  <a:lnTo>
                    <a:pt x="111194" y="462937"/>
                  </a:lnTo>
                  <a:cubicBezTo>
                    <a:pt x="88376" y="431189"/>
                    <a:pt x="112784" y="429601"/>
                    <a:pt x="117180" y="429601"/>
                  </a:cubicBezTo>
                  <a:lnTo>
                    <a:pt x="117273" y="429601"/>
                  </a:lnTo>
                  <a:lnTo>
                    <a:pt x="117460" y="429601"/>
                  </a:lnTo>
                  <a:cubicBezTo>
                    <a:pt x="121762" y="429601"/>
                    <a:pt x="146264" y="431189"/>
                    <a:pt x="123445" y="462937"/>
                  </a:cubicBezTo>
                  <a:lnTo>
                    <a:pt x="136351" y="499822"/>
                  </a:lnTo>
                  <a:lnTo>
                    <a:pt x="158609" y="429601"/>
                  </a:lnTo>
                  <a:cubicBezTo>
                    <a:pt x="158609" y="429601"/>
                    <a:pt x="166651" y="433430"/>
                    <a:pt x="178061" y="439593"/>
                  </a:cubicBezTo>
                  <a:cubicBezTo>
                    <a:pt x="180679" y="437445"/>
                    <a:pt x="183485" y="435297"/>
                    <a:pt x="186851" y="433243"/>
                  </a:cubicBezTo>
                  <a:cubicBezTo>
                    <a:pt x="217900" y="413633"/>
                    <a:pt x="252689" y="396825"/>
                    <a:pt x="252689" y="396825"/>
                  </a:cubicBezTo>
                  <a:close/>
                  <a:moveTo>
                    <a:pt x="490513" y="272600"/>
                  </a:moveTo>
                  <a:cubicBezTo>
                    <a:pt x="495282" y="272320"/>
                    <a:pt x="543167" y="271853"/>
                    <a:pt x="545786" y="329003"/>
                  </a:cubicBezTo>
                  <a:cubicBezTo>
                    <a:pt x="545786" y="329003"/>
                    <a:pt x="554951" y="414541"/>
                    <a:pt x="490887" y="415101"/>
                  </a:cubicBezTo>
                  <a:lnTo>
                    <a:pt x="490513" y="415101"/>
                  </a:lnTo>
                  <a:lnTo>
                    <a:pt x="490138" y="415101"/>
                  </a:lnTo>
                  <a:cubicBezTo>
                    <a:pt x="425887" y="414541"/>
                    <a:pt x="435240" y="329003"/>
                    <a:pt x="435240" y="329003"/>
                  </a:cubicBezTo>
                  <a:cubicBezTo>
                    <a:pt x="437858" y="271946"/>
                    <a:pt x="485743" y="272320"/>
                    <a:pt x="490513" y="272600"/>
                  </a:cubicBezTo>
                  <a:close/>
                  <a:moveTo>
                    <a:pt x="117163" y="272600"/>
                  </a:moveTo>
                  <a:cubicBezTo>
                    <a:pt x="121932" y="272320"/>
                    <a:pt x="169807" y="271853"/>
                    <a:pt x="172425" y="329003"/>
                  </a:cubicBezTo>
                  <a:cubicBezTo>
                    <a:pt x="172425" y="329003"/>
                    <a:pt x="181589" y="414541"/>
                    <a:pt x="117537" y="415101"/>
                  </a:cubicBezTo>
                  <a:lnTo>
                    <a:pt x="117163" y="415101"/>
                  </a:lnTo>
                  <a:lnTo>
                    <a:pt x="116789" y="415101"/>
                  </a:lnTo>
                  <a:cubicBezTo>
                    <a:pt x="52737" y="414354"/>
                    <a:pt x="61901" y="329003"/>
                    <a:pt x="61901" y="329003"/>
                  </a:cubicBezTo>
                  <a:cubicBezTo>
                    <a:pt x="64519" y="271946"/>
                    <a:pt x="112394" y="272320"/>
                    <a:pt x="117163" y="272600"/>
                  </a:cubicBezTo>
                  <a:close/>
                  <a:moveTo>
                    <a:pt x="304208" y="201351"/>
                  </a:moveTo>
                  <a:cubicBezTo>
                    <a:pt x="310099" y="201071"/>
                    <a:pt x="369573" y="200604"/>
                    <a:pt x="372752" y="271567"/>
                  </a:cubicBezTo>
                  <a:cubicBezTo>
                    <a:pt x="372752" y="271567"/>
                    <a:pt x="384254" y="377919"/>
                    <a:pt x="304582" y="378759"/>
                  </a:cubicBezTo>
                  <a:lnTo>
                    <a:pt x="304114" y="378759"/>
                  </a:lnTo>
                  <a:lnTo>
                    <a:pt x="303553" y="378759"/>
                  </a:lnTo>
                  <a:cubicBezTo>
                    <a:pt x="223788" y="378012"/>
                    <a:pt x="235383" y="271661"/>
                    <a:pt x="235664" y="271567"/>
                  </a:cubicBezTo>
                  <a:cubicBezTo>
                    <a:pt x="238843" y="200511"/>
                    <a:pt x="298317" y="201071"/>
                    <a:pt x="304208" y="201351"/>
                  </a:cubicBezTo>
                  <a:close/>
                  <a:moveTo>
                    <a:pt x="494205" y="39916"/>
                  </a:moveTo>
                  <a:cubicBezTo>
                    <a:pt x="490090" y="40010"/>
                    <a:pt x="489435" y="40757"/>
                    <a:pt x="489342" y="44865"/>
                  </a:cubicBezTo>
                  <a:lnTo>
                    <a:pt x="489342" y="50374"/>
                  </a:lnTo>
                  <a:cubicBezTo>
                    <a:pt x="489342" y="55696"/>
                    <a:pt x="489342" y="55696"/>
                    <a:pt x="484104" y="57563"/>
                  </a:cubicBezTo>
                  <a:cubicBezTo>
                    <a:pt x="471384" y="62139"/>
                    <a:pt x="463621" y="70729"/>
                    <a:pt x="462779" y="84548"/>
                  </a:cubicBezTo>
                  <a:cubicBezTo>
                    <a:pt x="462031" y="96873"/>
                    <a:pt x="468391" y="105089"/>
                    <a:pt x="478492" y="111065"/>
                  </a:cubicBezTo>
                  <a:cubicBezTo>
                    <a:pt x="484759" y="114800"/>
                    <a:pt x="491493" y="117041"/>
                    <a:pt x="498040" y="119935"/>
                  </a:cubicBezTo>
                  <a:cubicBezTo>
                    <a:pt x="500565" y="121056"/>
                    <a:pt x="503091" y="122456"/>
                    <a:pt x="505148" y="124137"/>
                  </a:cubicBezTo>
                  <a:cubicBezTo>
                    <a:pt x="511415" y="129272"/>
                    <a:pt x="510292" y="137956"/>
                    <a:pt x="502810" y="141224"/>
                  </a:cubicBezTo>
                  <a:cubicBezTo>
                    <a:pt x="498788" y="142998"/>
                    <a:pt x="494579" y="143372"/>
                    <a:pt x="490184" y="142811"/>
                  </a:cubicBezTo>
                  <a:cubicBezTo>
                    <a:pt x="483449" y="141971"/>
                    <a:pt x="476996" y="140197"/>
                    <a:pt x="471010" y="137116"/>
                  </a:cubicBezTo>
                  <a:cubicBezTo>
                    <a:pt x="467549" y="135248"/>
                    <a:pt x="466521" y="135715"/>
                    <a:pt x="465305" y="139637"/>
                  </a:cubicBezTo>
                  <a:cubicBezTo>
                    <a:pt x="464276" y="142811"/>
                    <a:pt x="463247" y="146173"/>
                    <a:pt x="462405" y="149534"/>
                  </a:cubicBezTo>
                  <a:cubicBezTo>
                    <a:pt x="461283" y="154203"/>
                    <a:pt x="461657" y="155136"/>
                    <a:pt x="466146" y="157004"/>
                  </a:cubicBezTo>
                  <a:cubicBezTo>
                    <a:pt x="471478" y="159805"/>
                    <a:pt x="477370" y="161019"/>
                    <a:pt x="483356" y="162046"/>
                  </a:cubicBezTo>
                  <a:cubicBezTo>
                    <a:pt x="487939" y="162793"/>
                    <a:pt x="488219" y="162886"/>
                    <a:pt x="488219" y="167741"/>
                  </a:cubicBezTo>
                  <a:lnTo>
                    <a:pt x="488219" y="174371"/>
                  </a:lnTo>
                  <a:cubicBezTo>
                    <a:pt x="488313" y="177079"/>
                    <a:pt x="489622" y="178666"/>
                    <a:pt x="492428" y="178666"/>
                  </a:cubicBezTo>
                  <a:cubicBezTo>
                    <a:pt x="495702" y="178853"/>
                    <a:pt x="498975" y="178853"/>
                    <a:pt x="502155" y="178666"/>
                  </a:cubicBezTo>
                  <a:cubicBezTo>
                    <a:pt x="504774" y="178572"/>
                    <a:pt x="506177" y="177172"/>
                    <a:pt x="506177" y="174464"/>
                  </a:cubicBezTo>
                  <a:cubicBezTo>
                    <a:pt x="506177" y="171476"/>
                    <a:pt x="506271" y="168488"/>
                    <a:pt x="506177" y="165501"/>
                  </a:cubicBezTo>
                  <a:cubicBezTo>
                    <a:pt x="506084" y="162513"/>
                    <a:pt x="507299" y="160925"/>
                    <a:pt x="510292" y="160178"/>
                  </a:cubicBezTo>
                  <a:cubicBezTo>
                    <a:pt x="517027" y="158311"/>
                    <a:pt x="522732" y="154669"/>
                    <a:pt x="527221" y="149347"/>
                  </a:cubicBezTo>
                  <a:cubicBezTo>
                    <a:pt x="539567" y="134408"/>
                    <a:pt x="534891" y="112466"/>
                    <a:pt x="517401" y="102848"/>
                  </a:cubicBezTo>
                  <a:cubicBezTo>
                    <a:pt x="511882" y="99861"/>
                    <a:pt x="506084" y="97526"/>
                    <a:pt x="500285" y="95192"/>
                  </a:cubicBezTo>
                  <a:cubicBezTo>
                    <a:pt x="496918" y="93791"/>
                    <a:pt x="493738" y="92204"/>
                    <a:pt x="490932" y="89963"/>
                  </a:cubicBezTo>
                  <a:cubicBezTo>
                    <a:pt x="485320" y="85481"/>
                    <a:pt x="486442" y="78385"/>
                    <a:pt x="492989" y="75491"/>
                  </a:cubicBezTo>
                  <a:cubicBezTo>
                    <a:pt x="494860" y="74744"/>
                    <a:pt x="496731" y="74464"/>
                    <a:pt x="498695" y="74370"/>
                  </a:cubicBezTo>
                  <a:cubicBezTo>
                    <a:pt x="506271" y="73997"/>
                    <a:pt x="513379" y="75397"/>
                    <a:pt x="520300" y="78572"/>
                  </a:cubicBezTo>
                  <a:cubicBezTo>
                    <a:pt x="523667" y="80253"/>
                    <a:pt x="524790" y="79692"/>
                    <a:pt x="525912" y="76238"/>
                  </a:cubicBezTo>
                  <a:cubicBezTo>
                    <a:pt x="527128" y="72503"/>
                    <a:pt x="528157" y="68675"/>
                    <a:pt x="529279" y="64940"/>
                  </a:cubicBezTo>
                  <a:cubicBezTo>
                    <a:pt x="530027" y="62419"/>
                    <a:pt x="528998" y="60831"/>
                    <a:pt x="526660" y="59711"/>
                  </a:cubicBezTo>
                  <a:cubicBezTo>
                    <a:pt x="522264" y="57844"/>
                    <a:pt x="517775" y="56443"/>
                    <a:pt x="513005" y="55696"/>
                  </a:cubicBezTo>
                  <a:cubicBezTo>
                    <a:pt x="506832" y="54856"/>
                    <a:pt x="506832" y="54856"/>
                    <a:pt x="506832" y="48600"/>
                  </a:cubicBezTo>
                  <a:cubicBezTo>
                    <a:pt x="506832" y="39916"/>
                    <a:pt x="506832" y="39916"/>
                    <a:pt x="498040" y="39916"/>
                  </a:cubicBezTo>
                  <a:close/>
                  <a:moveTo>
                    <a:pt x="497993" y="0"/>
                  </a:moveTo>
                  <a:cubicBezTo>
                    <a:pt x="526052" y="0"/>
                    <a:pt x="554111" y="10691"/>
                    <a:pt x="575483" y="32073"/>
                  </a:cubicBezTo>
                  <a:cubicBezTo>
                    <a:pt x="618319" y="74744"/>
                    <a:pt x="618319" y="144119"/>
                    <a:pt x="575483" y="186789"/>
                  </a:cubicBezTo>
                  <a:cubicBezTo>
                    <a:pt x="539474" y="222924"/>
                    <a:pt x="484572" y="228526"/>
                    <a:pt x="442577" y="203876"/>
                  </a:cubicBezTo>
                  <a:lnTo>
                    <a:pt x="442296" y="203596"/>
                  </a:lnTo>
                  <a:cubicBezTo>
                    <a:pt x="425742" y="216014"/>
                    <a:pt x="408065" y="218162"/>
                    <a:pt x="395719" y="216294"/>
                  </a:cubicBezTo>
                  <a:cubicBezTo>
                    <a:pt x="391603" y="215641"/>
                    <a:pt x="390668" y="210225"/>
                    <a:pt x="394409" y="208358"/>
                  </a:cubicBezTo>
                  <a:cubicBezTo>
                    <a:pt x="405820" y="202756"/>
                    <a:pt x="412928" y="191738"/>
                    <a:pt x="417043" y="182774"/>
                  </a:cubicBezTo>
                  <a:lnTo>
                    <a:pt x="415921" y="181840"/>
                  </a:lnTo>
                  <a:cubicBezTo>
                    <a:pt x="377761" y="138890"/>
                    <a:pt x="379351" y="73156"/>
                    <a:pt x="420504" y="32073"/>
                  </a:cubicBezTo>
                  <a:cubicBezTo>
                    <a:pt x="441876" y="10691"/>
                    <a:pt x="469934" y="0"/>
                    <a:pt x="497993" y="0"/>
                  </a:cubicBezTo>
                  <a:close/>
                </a:path>
              </a:pathLst>
            </a:custGeom>
            <a:solidFill>
              <a:srgbClr val="B9CBD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4" name="4c8127e0-256a-4328-a5fb-a374fb8fe6c1" descr="ww0AAB+LCAAAAAAABADtVE1vozAQ/S/e7g1VQKAEbslGWeXQbdVE3cMqBxem4BWYyJgqVcR/r034soBW6aVKVHGB4c3Me57xO6Ar/roD5KF1ghlfEBwynKw4JEhDqwB5NI9jDc0JDQgNf7M032XI+3do0rp//hIe/UrjlD3iOAdZgBJOcHz89HpJCvaeEcHgtYyNYQWsV+vu+Zn4sIkggRqzIZTPaLCOcCAQ+rUuBDASRpxCllWBu6f/4PNOmudKVJ5FouaP5dKeu/OFLYuVbfSi0NAa/JQGnyf5AD5QXoMewifkGZbpOPrUUHovXPk0vQ3Ze+wM6+O7JZQkeVLBSom3eN8JGfoxSIIghi5sRTmwl2ZKhoyV72vORINlyhLMRcODXvxstdnudXkmKxrAXmTVZJEy1Iqk3KfBtZE/mq0pd6hNusdiE0FwG1Ddz2vRGprRMBZg0yn11QNsCou92MEfgZaUKqkyZKCtqqImJGqLufX1FdoosQ3s+WlSZEZXxNDpv6tBFuhKqCgo5D/kXS/nqTPoMhfLngGf+e2yV1eujPdu4pGaeZK2mmZ/MqjYDsj7ansauvmG7UwM01Ju/tRynbmu3vxv12m13aiuY16A65jn7zrmBbtObzxn7jr61Lanlq3c/Jktn2/XGXMdy1RcZ3IBrjM5f9eZXLDr9MYz6jrb4g29pUWYww0AAA=="/>
          <p:cNvGrpSpPr>
            <a:grpSpLocks noChangeAspect="1"/>
          </p:cNvGrpSpPr>
          <p:nvPr/>
        </p:nvGrpSpPr>
        <p:grpSpPr>
          <a:xfrm>
            <a:off x="6890683" y="1454945"/>
            <a:ext cx="3494241" cy="4354511"/>
            <a:chOff x="2548114" y="1166572"/>
            <a:chExt cx="3494241" cy="4354511"/>
          </a:xfrm>
        </p:grpSpPr>
        <p:sp>
          <p:nvSpPr>
            <p:cNvPr id="45" name="ValueShape1"/>
            <p:cNvSpPr/>
            <p:nvPr/>
          </p:nvSpPr>
          <p:spPr>
            <a:xfrm>
              <a:off x="2959867" y="417636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6" name="ValueShape1"/>
            <p:cNvSpPr/>
            <p:nvPr/>
          </p:nvSpPr>
          <p:spPr>
            <a:xfrm>
              <a:off x="2959867" y="402928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7" name="ValueShape1"/>
            <p:cNvSpPr/>
            <p:nvPr/>
          </p:nvSpPr>
          <p:spPr>
            <a:xfrm>
              <a:off x="2959867" y="3882211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8" name="ValueShape1"/>
            <p:cNvSpPr/>
            <p:nvPr/>
          </p:nvSpPr>
          <p:spPr>
            <a:xfrm>
              <a:off x="2959867" y="3735136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9" name="ValueShape1"/>
            <p:cNvSpPr/>
            <p:nvPr/>
          </p:nvSpPr>
          <p:spPr>
            <a:xfrm>
              <a:off x="2959867" y="3588059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0" name="ValueShape1"/>
            <p:cNvSpPr/>
            <p:nvPr/>
          </p:nvSpPr>
          <p:spPr>
            <a:xfrm>
              <a:off x="2959867" y="3440984"/>
              <a:ext cx="602949" cy="1182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100000"/>
                  </a:schemeClr>
                </a:gs>
                <a:gs pos="100000">
                  <a:srgbClr val="D9D9D9"/>
                </a:gs>
                <a:gs pos="90000">
                  <a:schemeClr val="accent5">
                    <a:lumMod val="100000"/>
                  </a:schemeClr>
                </a:gs>
                <a:gs pos="90100">
                  <a:srgbClr val="D9D9D9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1" name="ValueShape1"/>
            <p:cNvSpPr/>
            <p:nvPr/>
          </p:nvSpPr>
          <p:spPr>
            <a:xfrm>
              <a:off x="2959867" y="3293908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2" name="ValueShape1"/>
            <p:cNvSpPr/>
            <p:nvPr/>
          </p:nvSpPr>
          <p:spPr>
            <a:xfrm>
              <a:off x="2959867" y="3146833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3" name="ValueShape1"/>
            <p:cNvSpPr/>
            <p:nvPr/>
          </p:nvSpPr>
          <p:spPr>
            <a:xfrm>
              <a:off x="2959867" y="299975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4" name="ValueShape1"/>
            <p:cNvSpPr/>
            <p:nvPr/>
          </p:nvSpPr>
          <p:spPr>
            <a:xfrm>
              <a:off x="2959867" y="285268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5" name="ValueShape2"/>
            <p:cNvSpPr/>
            <p:nvPr/>
          </p:nvSpPr>
          <p:spPr>
            <a:xfrm>
              <a:off x="3719789" y="417636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6" name="ValueShape2"/>
            <p:cNvSpPr/>
            <p:nvPr/>
          </p:nvSpPr>
          <p:spPr>
            <a:xfrm>
              <a:off x="3719789" y="402928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7" name="ValueShape2"/>
            <p:cNvSpPr/>
            <p:nvPr/>
          </p:nvSpPr>
          <p:spPr>
            <a:xfrm>
              <a:off x="3719789" y="3882211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8" name="ValueShape2"/>
            <p:cNvSpPr/>
            <p:nvPr/>
          </p:nvSpPr>
          <p:spPr>
            <a:xfrm>
              <a:off x="3719789" y="3735136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9" name="ValueShape2"/>
            <p:cNvSpPr/>
            <p:nvPr/>
          </p:nvSpPr>
          <p:spPr>
            <a:xfrm>
              <a:off x="3719789" y="3588059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0" name="ValueShape2"/>
            <p:cNvSpPr/>
            <p:nvPr/>
          </p:nvSpPr>
          <p:spPr>
            <a:xfrm>
              <a:off x="3719789" y="344098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849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1" name="ValueShape2"/>
            <p:cNvSpPr/>
            <p:nvPr/>
          </p:nvSpPr>
          <p:spPr>
            <a:xfrm>
              <a:off x="3719789" y="3293908"/>
              <a:ext cx="602949" cy="1182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497B0"/>
                </a:gs>
                <a:gs pos="100000">
                  <a:srgbClr val="D9D9D9"/>
                </a:gs>
                <a:gs pos="90000">
                  <a:srgbClr val="8497B0"/>
                </a:gs>
                <a:gs pos="90100">
                  <a:srgbClr val="D9D9D9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2" name="ValueShape2"/>
            <p:cNvSpPr/>
            <p:nvPr/>
          </p:nvSpPr>
          <p:spPr>
            <a:xfrm>
              <a:off x="3719789" y="315151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3" name="ValueShape2"/>
            <p:cNvSpPr/>
            <p:nvPr/>
          </p:nvSpPr>
          <p:spPr>
            <a:xfrm>
              <a:off x="3719789" y="3004438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4" name="ValueShape2"/>
            <p:cNvSpPr/>
            <p:nvPr/>
          </p:nvSpPr>
          <p:spPr>
            <a:xfrm>
              <a:off x="3719789" y="285736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5" name="ValueShape3"/>
            <p:cNvSpPr/>
            <p:nvPr/>
          </p:nvSpPr>
          <p:spPr>
            <a:xfrm>
              <a:off x="4454076" y="4176361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6" name="ValueShape3"/>
            <p:cNvSpPr/>
            <p:nvPr/>
          </p:nvSpPr>
          <p:spPr>
            <a:xfrm>
              <a:off x="4454076" y="4029285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7" name="ValueShape3"/>
            <p:cNvSpPr/>
            <p:nvPr/>
          </p:nvSpPr>
          <p:spPr>
            <a:xfrm>
              <a:off x="4454076" y="3882210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8" name="ValueShape3"/>
            <p:cNvSpPr/>
            <p:nvPr/>
          </p:nvSpPr>
          <p:spPr>
            <a:xfrm>
              <a:off x="4454076" y="3735135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9" name="ValueShape3"/>
            <p:cNvSpPr/>
            <p:nvPr/>
          </p:nvSpPr>
          <p:spPr>
            <a:xfrm>
              <a:off x="4454076" y="3588059"/>
              <a:ext cx="602949" cy="1182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A5A5A5"/>
                </a:gs>
                <a:gs pos="100000">
                  <a:srgbClr val="D9D9D9"/>
                </a:gs>
                <a:gs pos="20000">
                  <a:srgbClr val="A5A5A5"/>
                </a:gs>
                <a:gs pos="20100">
                  <a:srgbClr val="D9D9D9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0" name="ValueShape3"/>
            <p:cNvSpPr/>
            <p:nvPr/>
          </p:nvSpPr>
          <p:spPr>
            <a:xfrm>
              <a:off x="4454076" y="3440984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1" name="ValueShape3"/>
            <p:cNvSpPr/>
            <p:nvPr/>
          </p:nvSpPr>
          <p:spPr>
            <a:xfrm>
              <a:off x="4454076" y="3293908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2" name="ValueShape3"/>
            <p:cNvSpPr/>
            <p:nvPr/>
          </p:nvSpPr>
          <p:spPr>
            <a:xfrm>
              <a:off x="4454076" y="3146833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3" name="ValueShape3"/>
            <p:cNvSpPr/>
            <p:nvPr/>
          </p:nvSpPr>
          <p:spPr>
            <a:xfrm>
              <a:off x="4454076" y="2999757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4" name="ValueShape3"/>
            <p:cNvSpPr/>
            <p:nvPr/>
          </p:nvSpPr>
          <p:spPr>
            <a:xfrm>
              <a:off x="4454076" y="2852682"/>
              <a:ext cx="602949" cy="11828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5" name="CustomText1"/>
            <p:cNvSpPr txBox="1"/>
            <p:nvPr/>
          </p:nvSpPr>
          <p:spPr>
            <a:xfrm>
              <a:off x="2644039" y="2853137"/>
              <a:ext cx="221368" cy="1574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200" dirty="0"/>
                <a:t>100</a:t>
              </a:r>
            </a:p>
          </p:txBody>
        </p:sp>
        <p:sp>
          <p:nvSpPr>
            <p:cNvPr id="76" name="CustomText1"/>
            <p:cNvSpPr txBox="1"/>
            <p:nvPr/>
          </p:nvSpPr>
          <p:spPr>
            <a:xfrm>
              <a:off x="2548114" y="3513980"/>
              <a:ext cx="317292" cy="157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/>
                <a:t>50</a:t>
              </a:r>
            </a:p>
          </p:txBody>
        </p:sp>
        <p:sp>
          <p:nvSpPr>
            <p:cNvPr id="77" name="CustomText1"/>
            <p:cNvSpPr txBox="1"/>
            <p:nvPr/>
          </p:nvSpPr>
          <p:spPr>
            <a:xfrm>
              <a:off x="2548114" y="4163319"/>
              <a:ext cx="317292" cy="157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78" name="ValueText1"/>
            <p:cNvSpPr txBox="1"/>
            <p:nvPr/>
          </p:nvSpPr>
          <p:spPr>
            <a:xfrm>
              <a:off x="3101052" y="4405580"/>
              <a:ext cx="319480" cy="276580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chemeClr val="accent5">
                      <a:lumMod val="100000"/>
                    </a:schemeClr>
                  </a:solidFill>
                  <a:latin typeface="Impact" panose="020B0806030902050204" pitchFamily="34" charset="0"/>
                </a:rPr>
                <a:t>59%</a:t>
              </a:r>
              <a:endParaRPr lang="en-US" sz="6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9" name="ValueText2"/>
            <p:cNvSpPr txBox="1"/>
            <p:nvPr/>
          </p:nvSpPr>
          <p:spPr>
            <a:xfrm>
              <a:off x="3887240" y="4405580"/>
              <a:ext cx="319480" cy="276580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rgbClr val="8497B0"/>
                  </a:solidFill>
                  <a:latin typeface="Impact" panose="020B0806030902050204" pitchFamily="34" charset="0"/>
                </a:rPr>
                <a:t>69%</a:t>
              </a:r>
              <a:endParaRPr lang="en-US" sz="6000" dirty="0">
                <a:solidFill>
                  <a:srgbClr val="8497B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ValueText3"/>
            <p:cNvSpPr txBox="1"/>
            <p:nvPr/>
          </p:nvSpPr>
          <p:spPr>
            <a:xfrm>
              <a:off x="4599475" y="4405580"/>
              <a:ext cx="319480" cy="276580"/>
            </a:xfrm>
            <a:prstGeom prst="rect">
              <a:avLst/>
            </a:prstGeom>
            <a:noFill/>
          </p:spPr>
          <p:txBody>
            <a:bodyPr wrap="none" numCol="1" anchor="ctr" anchorCtr="0">
              <a:prstTxWarp prst="textPlain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>
                  <a:solidFill>
                    <a:srgbClr val="A5A5A5"/>
                  </a:solidFill>
                  <a:latin typeface="Impact" panose="020B0806030902050204" pitchFamily="34" charset="0"/>
                </a:rPr>
                <a:t>42%</a:t>
              </a:r>
              <a:endParaRPr lang="en-US" sz="6000" dirty="0">
                <a:solidFill>
                  <a:srgbClr val="A5A5A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1" name="CustomText1"/>
            <p:cNvSpPr/>
            <p:nvPr/>
          </p:nvSpPr>
          <p:spPr>
            <a:xfrm>
              <a:off x="2865796" y="5082351"/>
              <a:ext cx="3176559" cy="4387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1200" dirty="0">
                  <a:solidFill>
                    <a:schemeClr val="bg2">
                      <a:lumMod val="50000"/>
                    </a:schemeClr>
                  </a:solidFill>
                </a:rPr>
                <a:t>Supporting text here Supporting text  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1200" dirty="0">
                  <a:solidFill>
                    <a:schemeClr val="bg2">
                      <a:lumMod val="50000"/>
                    </a:schemeClr>
                  </a:solidFill>
                </a:rPr>
                <a:t>Supporting text here Supporting text here</a:t>
              </a:r>
            </a:p>
            <a:p>
              <a:pPr>
                <a:lnSpc>
                  <a:spcPct val="120000"/>
                </a:lnSpc>
                <a:defRPr/>
              </a:pPr>
              <a:endParaRPr lang="en-US" altLang="zh-CN" sz="12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endParaRPr lang="en-US" altLang="zh-CN" sz="12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endParaRPr lang="en-US" altLang="zh-CN" sz="12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2" name="IconShape"/>
            <p:cNvSpPr/>
            <p:nvPr/>
          </p:nvSpPr>
          <p:spPr bwMode="auto">
            <a:xfrm>
              <a:off x="3214902" y="1166572"/>
              <a:ext cx="1612721" cy="1497240"/>
            </a:xfrm>
            <a:custGeom>
              <a:avLst/>
              <a:gdLst>
                <a:gd name="connsiteX0" fmla="*/ 252689 w 607875"/>
                <a:gd name="connsiteY0" fmla="*/ 396825 h 564347"/>
                <a:gd name="connsiteX1" fmla="*/ 280371 w 607875"/>
                <a:gd name="connsiteY1" fmla="*/ 484228 h 564347"/>
                <a:gd name="connsiteX2" fmla="*/ 296643 w 607875"/>
                <a:gd name="connsiteY2" fmla="*/ 438472 h 564347"/>
                <a:gd name="connsiteX3" fmla="*/ 303937 w 607875"/>
                <a:gd name="connsiteY3" fmla="*/ 396825 h 564347"/>
                <a:gd name="connsiteX4" fmla="*/ 304124 w 607875"/>
                <a:gd name="connsiteY4" fmla="*/ 396825 h 564347"/>
                <a:gd name="connsiteX5" fmla="*/ 304218 w 607875"/>
                <a:gd name="connsiteY5" fmla="*/ 396825 h 564347"/>
                <a:gd name="connsiteX6" fmla="*/ 311606 w 607875"/>
                <a:gd name="connsiteY6" fmla="*/ 438472 h 564347"/>
                <a:gd name="connsiteX7" fmla="*/ 327785 w 607875"/>
                <a:gd name="connsiteY7" fmla="*/ 484228 h 564347"/>
                <a:gd name="connsiteX8" fmla="*/ 355467 w 607875"/>
                <a:gd name="connsiteY8" fmla="*/ 396825 h 564347"/>
                <a:gd name="connsiteX9" fmla="*/ 421304 w 607875"/>
                <a:gd name="connsiteY9" fmla="*/ 433243 h 564347"/>
                <a:gd name="connsiteX10" fmla="*/ 430002 w 607875"/>
                <a:gd name="connsiteY10" fmla="*/ 439406 h 564347"/>
                <a:gd name="connsiteX11" fmla="*/ 449266 w 607875"/>
                <a:gd name="connsiteY11" fmla="*/ 429601 h 564347"/>
                <a:gd name="connsiteX12" fmla="*/ 471431 w 607875"/>
                <a:gd name="connsiteY12" fmla="*/ 499822 h 564347"/>
                <a:gd name="connsiteX13" fmla="*/ 484430 w 607875"/>
                <a:gd name="connsiteY13" fmla="*/ 462937 h 564347"/>
                <a:gd name="connsiteX14" fmla="*/ 490415 w 607875"/>
                <a:gd name="connsiteY14" fmla="*/ 429601 h 564347"/>
                <a:gd name="connsiteX15" fmla="*/ 490508 w 607875"/>
                <a:gd name="connsiteY15" fmla="*/ 429601 h 564347"/>
                <a:gd name="connsiteX16" fmla="*/ 490602 w 607875"/>
                <a:gd name="connsiteY16" fmla="*/ 429601 h 564347"/>
                <a:gd name="connsiteX17" fmla="*/ 496587 w 607875"/>
                <a:gd name="connsiteY17" fmla="*/ 462937 h 564347"/>
                <a:gd name="connsiteX18" fmla="*/ 509586 w 607875"/>
                <a:gd name="connsiteY18" fmla="*/ 499822 h 564347"/>
                <a:gd name="connsiteX19" fmla="*/ 531937 w 607875"/>
                <a:gd name="connsiteY19" fmla="*/ 429321 h 564347"/>
                <a:gd name="connsiteX20" fmla="*/ 584869 w 607875"/>
                <a:gd name="connsiteY20" fmla="*/ 458642 h 564347"/>
                <a:gd name="connsiteX21" fmla="*/ 607875 w 607875"/>
                <a:gd name="connsiteY21" fmla="*/ 501690 h 564347"/>
                <a:gd name="connsiteX22" fmla="*/ 607875 w 607875"/>
                <a:gd name="connsiteY22" fmla="*/ 501970 h 564347"/>
                <a:gd name="connsiteX23" fmla="*/ 607875 w 607875"/>
                <a:gd name="connsiteY23" fmla="*/ 503277 h 564347"/>
                <a:gd name="connsiteX24" fmla="*/ 607688 w 607875"/>
                <a:gd name="connsiteY24" fmla="*/ 514856 h 564347"/>
                <a:gd name="connsiteX25" fmla="*/ 607688 w 607875"/>
                <a:gd name="connsiteY25" fmla="*/ 564347 h 564347"/>
                <a:gd name="connsiteX26" fmla="*/ 490415 w 607875"/>
                <a:gd name="connsiteY26" fmla="*/ 564347 h 564347"/>
                <a:gd name="connsiteX27" fmla="*/ 449828 w 607875"/>
                <a:gd name="connsiteY27" fmla="*/ 564347 h 564347"/>
                <a:gd name="connsiteX28" fmla="*/ 373329 w 607875"/>
                <a:gd name="connsiteY28" fmla="*/ 564347 h 564347"/>
                <a:gd name="connsiteX29" fmla="*/ 303844 w 607875"/>
                <a:gd name="connsiteY29" fmla="*/ 564347 h 564347"/>
                <a:gd name="connsiteX30" fmla="*/ 234359 w 607875"/>
                <a:gd name="connsiteY30" fmla="*/ 564347 h 564347"/>
                <a:gd name="connsiteX31" fmla="*/ 158234 w 607875"/>
                <a:gd name="connsiteY31" fmla="*/ 564347 h 564347"/>
                <a:gd name="connsiteX32" fmla="*/ 117273 w 607875"/>
                <a:gd name="connsiteY32" fmla="*/ 564347 h 564347"/>
                <a:gd name="connsiteX33" fmla="*/ 0 w 607875"/>
                <a:gd name="connsiteY33" fmla="*/ 564347 h 564347"/>
                <a:gd name="connsiteX34" fmla="*/ 0 w 607875"/>
                <a:gd name="connsiteY34" fmla="*/ 514856 h 564347"/>
                <a:gd name="connsiteX35" fmla="*/ 0 w 607875"/>
                <a:gd name="connsiteY35" fmla="*/ 513549 h 564347"/>
                <a:gd name="connsiteX36" fmla="*/ 0 w 607875"/>
                <a:gd name="connsiteY36" fmla="*/ 503557 h 564347"/>
                <a:gd name="connsiteX37" fmla="*/ 0 w 607875"/>
                <a:gd name="connsiteY37" fmla="*/ 502157 h 564347"/>
                <a:gd name="connsiteX38" fmla="*/ 0 w 607875"/>
                <a:gd name="connsiteY38" fmla="*/ 501970 h 564347"/>
                <a:gd name="connsiteX39" fmla="*/ 22912 w 607875"/>
                <a:gd name="connsiteY39" fmla="*/ 458829 h 564347"/>
                <a:gd name="connsiteX40" fmla="*/ 75938 w 607875"/>
                <a:gd name="connsiteY40" fmla="*/ 429601 h 564347"/>
                <a:gd name="connsiteX41" fmla="*/ 98102 w 607875"/>
                <a:gd name="connsiteY41" fmla="*/ 499822 h 564347"/>
                <a:gd name="connsiteX42" fmla="*/ 111194 w 607875"/>
                <a:gd name="connsiteY42" fmla="*/ 462937 h 564347"/>
                <a:gd name="connsiteX43" fmla="*/ 117180 w 607875"/>
                <a:gd name="connsiteY43" fmla="*/ 429601 h 564347"/>
                <a:gd name="connsiteX44" fmla="*/ 117273 w 607875"/>
                <a:gd name="connsiteY44" fmla="*/ 429601 h 564347"/>
                <a:gd name="connsiteX45" fmla="*/ 117460 w 607875"/>
                <a:gd name="connsiteY45" fmla="*/ 429601 h 564347"/>
                <a:gd name="connsiteX46" fmla="*/ 123445 w 607875"/>
                <a:gd name="connsiteY46" fmla="*/ 462937 h 564347"/>
                <a:gd name="connsiteX47" fmla="*/ 136351 w 607875"/>
                <a:gd name="connsiteY47" fmla="*/ 499822 h 564347"/>
                <a:gd name="connsiteX48" fmla="*/ 158609 w 607875"/>
                <a:gd name="connsiteY48" fmla="*/ 429601 h 564347"/>
                <a:gd name="connsiteX49" fmla="*/ 178061 w 607875"/>
                <a:gd name="connsiteY49" fmla="*/ 439593 h 564347"/>
                <a:gd name="connsiteX50" fmla="*/ 186851 w 607875"/>
                <a:gd name="connsiteY50" fmla="*/ 433243 h 564347"/>
                <a:gd name="connsiteX51" fmla="*/ 252689 w 607875"/>
                <a:gd name="connsiteY51" fmla="*/ 396825 h 564347"/>
                <a:gd name="connsiteX52" fmla="*/ 490513 w 607875"/>
                <a:gd name="connsiteY52" fmla="*/ 272600 h 564347"/>
                <a:gd name="connsiteX53" fmla="*/ 545786 w 607875"/>
                <a:gd name="connsiteY53" fmla="*/ 329003 h 564347"/>
                <a:gd name="connsiteX54" fmla="*/ 490887 w 607875"/>
                <a:gd name="connsiteY54" fmla="*/ 415101 h 564347"/>
                <a:gd name="connsiteX55" fmla="*/ 490513 w 607875"/>
                <a:gd name="connsiteY55" fmla="*/ 415101 h 564347"/>
                <a:gd name="connsiteX56" fmla="*/ 490138 w 607875"/>
                <a:gd name="connsiteY56" fmla="*/ 415101 h 564347"/>
                <a:gd name="connsiteX57" fmla="*/ 435240 w 607875"/>
                <a:gd name="connsiteY57" fmla="*/ 329003 h 564347"/>
                <a:gd name="connsiteX58" fmla="*/ 490513 w 607875"/>
                <a:gd name="connsiteY58" fmla="*/ 272600 h 564347"/>
                <a:gd name="connsiteX59" fmla="*/ 117163 w 607875"/>
                <a:gd name="connsiteY59" fmla="*/ 272600 h 564347"/>
                <a:gd name="connsiteX60" fmla="*/ 172425 w 607875"/>
                <a:gd name="connsiteY60" fmla="*/ 329003 h 564347"/>
                <a:gd name="connsiteX61" fmla="*/ 117537 w 607875"/>
                <a:gd name="connsiteY61" fmla="*/ 415101 h 564347"/>
                <a:gd name="connsiteX62" fmla="*/ 117163 w 607875"/>
                <a:gd name="connsiteY62" fmla="*/ 415101 h 564347"/>
                <a:gd name="connsiteX63" fmla="*/ 116789 w 607875"/>
                <a:gd name="connsiteY63" fmla="*/ 415101 h 564347"/>
                <a:gd name="connsiteX64" fmla="*/ 61901 w 607875"/>
                <a:gd name="connsiteY64" fmla="*/ 329003 h 564347"/>
                <a:gd name="connsiteX65" fmla="*/ 117163 w 607875"/>
                <a:gd name="connsiteY65" fmla="*/ 272600 h 564347"/>
                <a:gd name="connsiteX66" fmla="*/ 304208 w 607875"/>
                <a:gd name="connsiteY66" fmla="*/ 201351 h 564347"/>
                <a:gd name="connsiteX67" fmla="*/ 372752 w 607875"/>
                <a:gd name="connsiteY67" fmla="*/ 271567 h 564347"/>
                <a:gd name="connsiteX68" fmla="*/ 304582 w 607875"/>
                <a:gd name="connsiteY68" fmla="*/ 378759 h 564347"/>
                <a:gd name="connsiteX69" fmla="*/ 304114 w 607875"/>
                <a:gd name="connsiteY69" fmla="*/ 378759 h 564347"/>
                <a:gd name="connsiteX70" fmla="*/ 303553 w 607875"/>
                <a:gd name="connsiteY70" fmla="*/ 378759 h 564347"/>
                <a:gd name="connsiteX71" fmla="*/ 235664 w 607875"/>
                <a:gd name="connsiteY71" fmla="*/ 271567 h 564347"/>
                <a:gd name="connsiteX72" fmla="*/ 304208 w 607875"/>
                <a:gd name="connsiteY72" fmla="*/ 201351 h 564347"/>
                <a:gd name="connsiteX73" fmla="*/ 494205 w 607875"/>
                <a:gd name="connsiteY73" fmla="*/ 39916 h 564347"/>
                <a:gd name="connsiteX74" fmla="*/ 489342 w 607875"/>
                <a:gd name="connsiteY74" fmla="*/ 44865 h 564347"/>
                <a:gd name="connsiteX75" fmla="*/ 489342 w 607875"/>
                <a:gd name="connsiteY75" fmla="*/ 50374 h 564347"/>
                <a:gd name="connsiteX76" fmla="*/ 484104 w 607875"/>
                <a:gd name="connsiteY76" fmla="*/ 57563 h 564347"/>
                <a:gd name="connsiteX77" fmla="*/ 462779 w 607875"/>
                <a:gd name="connsiteY77" fmla="*/ 84548 h 564347"/>
                <a:gd name="connsiteX78" fmla="*/ 478492 w 607875"/>
                <a:gd name="connsiteY78" fmla="*/ 111065 h 564347"/>
                <a:gd name="connsiteX79" fmla="*/ 498040 w 607875"/>
                <a:gd name="connsiteY79" fmla="*/ 119935 h 564347"/>
                <a:gd name="connsiteX80" fmla="*/ 505148 w 607875"/>
                <a:gd name="connsiteY80" fmla="*/ 124137 h 564347"/>
                <a:gd name="connsiteX81" fmla="*/ 502810 w 607875"/>
                <a:gd name="connsiteY81" fmla="*/ 141224 h 564347"/>
                <a:gd name="connsiteX82" fmla="*/ 490184 w 607875"/>
                <a:gd name="connsiteY82" fmla="*/ 142811 h 564347"/>
                <a:gd name="connsiteX83" fmla="*/ 471010 w 607875"/>
                <a:gd name="connsiteY83" fmla="*/ 137116 h 564347"/>
                <a:gd name="connsiteX84" fmla="*/ 465305 w 607875"/>
                <a:gd name="connsiteY84" fmla="*/ 139637 h 564347"/>
                <a:gd name="connsiteX85" fmla="*/ 462405 w 607875"/>
                <a:gd name="connsiteY85" fmla="*/ 149534 h 564347"/>
                <a:gd name="connsiteX86" fmla="*/ 466146 w 607875"/>
                <a:gd name="connsiteY86" fmla="*/ 157004 h 564347"/>
                <a:gd name="connsiteX87" fmla="*/ 483356 w 607875"/>
                <a:gd name="connsiteY87" fmla="*/ 162046 h 564347"/>
                <a:gd name="connsiteX88" fmla="*/ 488219 w 607875"/>
                <a:gd name="connsiteY88" fmla="*/ 167741 h 564347"/>
                <a:gd name="connsiteX89" fmla="*/ 488219 w 607875"/>
                <a:gd name="connsiteY89" fmla="*/ 174371 h 564347"/>
                <a:gd name="connsiteX90" fmla="*/ 492428 w 607875"/>
                <a:gd name="connsiteY90" fmla="*/ 178666 h 564347"/>
                <a:gd name="connsiteX91" fmla="*/ 502155 w 607875"/>
                <a:gd name="connsiteY91" fmla="*/ 178666 h 564347"/>
                <a:gd name="connsiteX92" fmla="*/ 506177 w 607875"/>
                <a:gd name="connsiteY92" fmla="*/ 174464 h 564347"/>
                <a:gd name="connsiteX93" fmla="*/ 506177 w 607875"/>
                <a:gd name="connsiteY93" fmla="*/ 165501 h 564347"/>
                <a:gd name="connsiteX94" fmla="*/ 510292 w 607875"/>
                <a:gd name="connsiteY94" fmla="*/ 160178 h 564347"/>
                <a:gd name="connsiteX95" fmla="*/ 527221 w 607875"/>
                <a:gd name="connsiteY95" fmla="*/ 149347 h 564347"/>
                <a:gd name="connsiteX96" fmla="*/ 517401 w 607875"/>
                <a:gd name="connsiteY96" fmla="*/ 102848 h 564347"/>
                <a:gd name="connsiteX97" fmla="*/ 500285 w 607875"/>
                <a:gd name="connsiteY97" fmla="*/ 95192 h 564347"/>
                <a:gd name="connsiteX98" fmla="*/ 490932 w 607875"/>
                <a:gd name="connsiteY98" fmla="*/ 89963 h 564347"/>
                <a:gd name="connsiteX99" fmla="*/ 492989 w 607875"/>
                <a:gd name="connsiteY99" fmla="*/ 75491 h 564347"/>
                <a:gd name="connsiteX100" fmla="*/ 498695 w 607875"/>
                <a:gd name="connsiteY100" fmla="*/ 74370 h 564347"/>
                <a:gd name="connsiteX101" fmla="*/ 520300 w 607875"/>
                <a:gd name="connsiteY101" fmla="*/ 78572 h 564347"/>
                <a:gd name="connsiteX102" fmla="*/ 525912 w 607875"/>
                <a:gd name="connsiteY102" fmla="*/ 76238 h 564347"/>
                <a:gd name="connsiteX103" fmla="*/ 529279 w 607875"/>
                <a:gd name="connsiteY103" fmla="*/ 64940 h 564347"/>
                <a:gd name="connsiteX104" fmla="*/ 526660 w 607875"/>
                <a:gd name="connsiteY104" fmla="*/ 59711 h 564347"/>
                <a:gd name="connsiteX105" fmla="*/ 513005 w 607875"/>
                <a:gd name="connsiteY105" fmla="*/ 55696 h 564347"/>
                <a:gd name="connsiteX106" fmla="*/ 506832 w 607875"/>
                <a:gd name="connsiteY106" fmla="*/ 48600 h 564347"/>
                <a:gd name="connsiteX107" fmla="*/ 498040 w 607875"/>
                <a:gd name="connsiteY107" fmla="*/ 39916 h 564347"/>
                <a:gd name="connsiteX108" fmla="*/ 497993 w 607875"/>
                <a:gd name="connsiteY108" fmla="*/ 0 h 564347"/>
                <a:gd name="connsiteX109" fmla="*/ 575483 w 607875"/>
                <a:gd name="connsiteY109" fmla="*/ 32073 h 564347"/>
                <a:gd name="connsiteX110" fmla="*/ 575483 w 607875"/>
                <a:gd name="connsiteY110" fmla="*/ 186789 h 564347"/>
                <a:gd name="connsiteX111" fmla="*/ 442577 w 607875"/>
                <a:gd name="connsiteY111" fmla="*/ 203876 h 564347"/>
                <a:gd name="connsiteX112" fmla="*/ 442296 w 607875"/>
                <a:gd name="connsiteY112" fmla="*/ 203596 h 564347"/>
                <a:gd name="connsiteX113" fmla="*/ 395719 w 607875"/>
                <a:gd name="connsiteY113" fmla="*/ 216294 h 564347"/>
                <a:gd name="connsiteX114" fmla="*/ 394409 w 607875"/>
                <a:gd name="connsiteY114" fmla="*/ 208358 h 564347"/>
                <a:gd name="connsiteX115" fmla="*/ 417043 w 607875"/>
                <a:gd name="connsiteY115" fmla="*/ 182774 h 564347"/>
                <a:gd name="connsiteX116" fmla="*/ 415921 w 607875"/>
                <a:gd name="connsiteY116" fmla="*/ 181840 h 564347"/>
                <a:gd name="connsiteX117" fmla="*/ 420504 w 607875"/>
                <a:gd name="connsiteY117" fmla="*/ 32073 h 564347"/>
                <a:gd name="connsiteX118" fmla="*/ 497993 w 607875"/>
                <a:gd name="connsiteY118" fmla="*/ 0 h 5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607875" h="564347">
                  <a:moveTo>
                    <a:pt x="252689" y="396825"/>
                  </a:moveTo>
                  <a:lnTo>
                    <a:pt x="280371" y="484228"/>
                  </a:lnTo>
                  <a:lnTo>
                    <a:pt x="296643" y="438472"/>
                  </a:lnTo>
                  <a:cubicBezTo>
                    <a:pt x="268213" y="398879"/>
                    <a:pt x="298607" y="396825"/>
                    <a:pt x="303937" y="396825"/>
                  </a:cubicBezTo>
                  <a:lnTo>
                    <a:pt x="304124" y="396825"/>
                  </a:lnTo>
                  <a:lnTo>
                    <a:pt x="304218" y="396825"/>
                  </a:lnTo>
                  <a:cubicBezTo>
                    <a:pt x="309549" y="397012"/>
                    <a:pt x="340036" y="398879"/>
                    <a:pt x="311606" y="438472"/>
                  </a:cubicBezTo>
                  <a:lnTo>
                    <a:pt x="327785" y="484228"/>
                  </a:lnTo>
                  <a:lnTo>
                    <a:pt x="355467" y="396825"/>
                  </a:lnTo>
                  <a:cubicBezTo>
                    <a:pt x="355467" y="396825"/>
                    <a:pt x="390256" y="413633"/>
                    <a:pt x="421304" y="433243"/>
                  </a:cubicBezTo>
                  <a:cubicBezTo>
                    <a:pt x="424577" y="435204"/>
                    <a:pt x="427383" y="437352"/>
                    <a:pt x="430002" y="439406"/>
                  </a:cubicBezTo>
                  <a:cubicBezTo>
                    <a:pt x="441224" y="433430"/>
                    <a:pt x="449266" y="429601"/>
                    <a:pt x="449266" y="429601"/>
                  </a:cubicBezTo>
                  <a:lnTo>
                    <a:pt x="471431" y="499822"/>
                  </a:lnTo>
                  <a:lnTo>
                    <a:pt x="484430" y="462937"/>
                  </a:lnTo>
                  <a:cubicBezTo>
                    <a:pt x="461611" y="431189"/>
                    <a:pt x="486020" y="429601"/>
                    <a:pt x="490415" y="429601"/>
                  </a:cubicBezTo>
                  <a:lnTo>
                    <a:pt x="490508" y="429601"/>
                  </a:lnTo>
                  <a:lnTo>
                    <a:pt x="490602" y="429601"/>
                  </a:lnTo>
                  <a:cubicBezTo>
                    <a:pt x="494997" y="429601"/>
                    <a:pt x="519406" y="431189"/>
                    <a:pt x="496587" y="462937"/>
                  </a:cubicBezTo>
                  <a:lnTo>
                    <a:pt x="509586" y="499822"/>
                  </a:lnTo>
                  <a:lnTo>
                    <a:pt x="531937" y="429321"/>
                  </a:lnTo>
                  <a:cubicBezTo>
                    <a:pt x="531937" y="429321"/>
                    <a:pt x="559806" y="442954"/>
                    <a:pt x="584869" y="458642"/>
                  </a:cubicBezTo>
                  <a:cubicBezTo>
                    <a:pt x="603854" y="470408"/>
                    <a:pt x="607314" y="483294"/>
                    <a:pt x="607875" y="501690"/>
                  </a:cubicBezTo>
                  <a:lnTo>
                    <a:pt x="607875" y="501970"/>
                  </a:lnTo>
                  <a:lnTo>
                    <a:pt x="607875" y="503277"/>
                  </a:lnTo>
                  <a:cubicBezTo>
                    <a:pt x="607875" y="506919"/>
                    <a:pt x="607875" y="510654"/>
                    <a:pt x="607688" y="514856"/>
                  </a:cubicBezTo>
                  <a:lnTo>
                    <a:pt x="607688" y="564347"/>
                  </a:lnTo>
                  <a:lnTo>
                    <a:pt x="490415" y="564347"/>
                  </a:lnTo>
                  <a:lnTo>
                    <a:pt x="449828" y="564347"/>
                  </a:lnTo>
                  <a:lnTo>
                    <a:pt x="373329" y="564347"/>
                  </a:lnTo>
                  <a:lnTo>
                    <a:pt x="303844" y="564347"/>
                  </a:lnTo>
                  <a:lnTo>
                    <a:pt x="234359" y="564347"/>
                  </a:lnTo>
                  <a:lnTo>
                    <a:pt x="158234" y="564347"/>
                  </a:lnTo>
                  <a:lnTo>
                    <a:pt x="117273" y="564347"/>
                  </a:lnTo>
                  <a:lnTo>
                    <a:pt x="0" y="564347"/>
                  </a:lnTo>
                  <a:lnTo>
                    <a:pt x="0" y="514856"/>
                  </a:lnTo>
                  <a:lnTo>
                    <a:pt x="0" y="513549"/>
                  </a:lnTo>
                  <a:lnTo>
                    <a:pt x="0" y="503557"/>
                  </a:lnTo>
                  <a:lnTo>
                    <a:pt x="0" y="502157"/>
                  </a:lnTo>
                  <a:lnTo>
                    <a:pt x="0" y="501970"/>
                  </a:lnTo>
                  <a:cubicBezTo>
                    <a:pt x="561" y="483387"/>
                    <a:pt x="4115" y="470688"/>
                    <a:pt x="22912" y="458829"/>
                  </a:cubicBezTo>
                  <a:cubicBezTo>
                    <a:pt x="47975" y="443141"/>
                    <a:pt x="75938" y="429601"/>
                    <a:pt x="75938" y="429601"/>
                  </a:cubicBezTo>
                  <a:lnTo>
                    <a:pt x="98102" y="499822"/>
                  </a:lnTo>
                  <a:lnTo>
                    <a:pt x="111194" y="462937"/>
                  </a:lnTo>
                  <a:cubicBezTo>
                    <a:pt x="88376" y="431189"/>
                    <a:pt x="112784" y="429601"/>
                    <a:pt x="117180" y="429601"/>
                  </a:cubicBezTo>
                  <a:lnTo>
                    <a:pt x="117273" y="429601"/>
                  </a:lnTo>
                  <a:lnTo>
                    <a:pt x="117460" y="429601"/>
                  </a:lnTo>
                  <a:cubicBezTo>
                    <a:pt x="121762" y="429601"/>
                    <a:pt x="146264" y="431189"/>
                    <a:pt x="123445" y="462937"/>
                  </a:cubicBezTo>
                  <a:lnTo>
                    <a:pt x="136351" y="499822"/>
                  </a:lnTo>
                  <a:lnTo>
                    <a:pt x="158609" y="429601"/>
                  </a:lnTo>
                  <a:cubicBezTo>
                    <a:pt x="158609" y="429601"/>
                    <a:pt x="166651" y="433430"/>
                    <a:pt x="178061" y="439593"/>
                  </a:cubicBezTo>
                  <a:cubicBezTo>
                    <a:pt x="180679" y="437445"/>
                    <a:pt x="183485" y="435297"/>
                    <a:pt x="186851" y="433243"/>
                  </a:cubicBezTo>
                  <a:cubicBezTo>
                    <a:pt x="217900" y="413633"/>
                    <a:pt x="252689" y="396825"/>
                    <a:pt x="252689" y="396825"/>
                  </a:cubicBezTo>
                  <a:close/>
                  <a:moveTo>
                    <a:pt x="490513" y="272600"/>
                  </a:moveTo>
                  <a:cubicBezTo>
                    <a:pt x="495282" y="272320"/>
                    <a:pt x="543167" y="271853"/>
                    <a:pt x="545786" y="329003"/>
                  </a:cubicBezTo>
                  <a:cubicBezTo>
                    <a:pt x="545786" y="329003"/>
                    <a:pt x="554951" y="414541"/>
                    <a:pt x="490887" y="415101"/>
                  </a:cubicBezTo>
                  <a:lnTo>
                    <a:pt x="490513" y="415101"/>
                  </a:lnTo>
                  <a:lnTo>
                    <a:pt x="490138" y="415101"/>
                  </a:lnTo>
                  <a:cubicBezTo>
                    <a:pt x="425887" y="414541"/>
                    <a:pt x="435240" y="329003"/>
                    <a:pt x="435240" y="329003"/>
                  </a:cubicBezTo>
                  <a:cubicBezTo>
                    <a:pt x="437858" y="271946"/>
                    <a:pt x="485743" y="272320"/>
                    <a:pt x="490513" y="272600"/>
                  </a:cubicBezTo>
                  <a:close/>
                  <a:moveTo>
                    <a:pt x="117163" y="272600"/>
                  </a:moveTo>
                  <a:cubicBezTo>
                    <a:pt x="121932" y="272320"/>
                    <a:pt x="169807" y="271853"/>
                    <a:pt x="172425" y="329003"/>
                  </a:cubicBezTo>
                  <a:cubicBezTo>
                    <a:pt x="172425" y="329003"/>
                    <a:pt x="181589" y="414541"/>
                    <a:pt x="117537" y="415101"/>
                  </a:cubicBezTo>
                  <a:lnTo>
                    <a:pt x="117163" y="415101"/>
                  </a:lnTo>
                  <a:lnTo>
                    <a:pt x="116789" y="415101"/>
                  </a:lnTo>
                  <a:cubicBezTo>
                    <a:pt x="52737" y="414354"/>
                    <a:pt x="61901" y="329003"/>
                    <a:pt x="61901" y="329003"/>
                  </a:cubicBezTo>
                  <a:cubicBezTo>
                    <a:pt x="64519" y="271946"/>
                    <a:pt x="112394" y="272320"/>
                    <a:pt x="117163" y="272600"/>
                  </a:cubicBezTo>
                  <a:close/>
                  <a:moveTo>
                    <a:pt x="304208" y="201351"/>
                  </a:moveTo>
                  <a:cubicBezTo>
                    <a:pt x="310099" y="201071"/>
                    <a:pt x="369573" y="200604"/>
                    <a:pt x="372752" y="271567"/>
                  </a:cubicBezTo>
                  <a:cubicBezTo>
                    <a:pt x="372752" y="271567"/>
                    <a:pt x="384254" y="377919"/>
                    <a:pt x="304582" y="378759"/>
                  </a:cubicBezTo>
                  <a:lnTo>
                    <a:pt x="304114" y="378759"/>
                  </a:lnTo>
                  <a:lnTo>
                    <a:pt x="303553" y="378759"/>
                  </a:lnTo>
                  <a:cubicBezTo>
                    <a:pt x="223788" y="378012"/>
                    <a:pt x="235383" y="271661"/>
                    <a:pt x="235664" y="271567"/>
                  </a:cubicBezTo>
                  <a:cubicBezTo>
                    <a:pt x="238843" y="200511"/>
                    <a:pt x="298317" y="201071"/>
                    <a:pt x="304208" y="201351"/>
                  </a:cubicBezTo>
                  <a:close/>
                  <a:moveTo>
                    <a:pt x="494205" y="39916"/>
                  </a:moveTo>
                  <a:cubicBezTo>
                    <a:pt x="490090" y="40010"/>
                    <a:pt x="489435" y="40757"/>
                    <a:pt x="489342" y="44865"/>
                  </a:cubicBezTo>
                  <a:lnTo>
                    <a:pt x="489342" y="50374"/>
                  </a:lnTo>
                  <a:cubicBezTo>
                    <a:pt x="489342" y="55696"/>
                    <a:pt x="489342" y="55696"/>
                    <a:pt x="484104" y="57563"/>
                  </a:cubicBezTo>
                  <a:cubicBezTo>
                    <a:pt x="471384" y="62139"/>
                    <a:pt x="463621" y="70729"/>
                    <a:pt x="462779" y="84548"/>
                  </a:cubicBezTo>
                  <a:cubicBezTo>
                    <a:pt x="462031" y="96873"/>
                    <a:pt x="468391" y="105089"/>
                    <a:pt x="478492" y="111065"/>
                  </a:cubicBezTo>
                  <a:cubicBezTo>
                    <a:pt x="484759" y="114800"/>
                    <a:pt x="491493" y="117041"/>
                    <a:pt x="498040" y="119935"/>
                  </a:cubicBezTo>
                  <a:cubicBezTo>
                    <a:pt x="500565" y="121056"/>
                    <a:pt x="503091" y="122456"/>
                    <a:pt x="505148" y="124137"/>
                  </a:cubicBezTo>
                  <a:cubicBezTo>
                    <a:pt x="511415" y="129272"/>
                    <a:pt x="510292" y="137956"/>
                    <a:pt x="502810" y="141224"/>
                  </a:cubicBezTo>
                  <a:cubicBezTo>
                    <a:pt x="498788" y="142998"/>
                    <a:pt x="494579" y="143372"/>
                    <a:pt x="490184" y="142811"/>
                  </a:cubicBezTo>
                  <a:cubicBezTo>
                    <a:pt x="483449" y="141971"/>
                    <a:pt x="476996" y="140197"/>
                    <a:pt x="471010" y="137116"/>
                  </a:cubicBezTo>
                  <a:cubicBezTo>
                    <a:pt x="467549" y="135248"/>
                    <a:pt x="466521" y="135715"/>
                    <a:pt x="465305" y="139637"/>
                  </a:cubicBezTo>
                  <a:cubicBezTo>
                    <a:pt x="464276" y="142811"/>
                    <a:pt x="463247" y="146173"/>
                    <a:pt x="462405" y="149534"/>
                  </a:cubicBezTo>
                  <a:cubicBezTo>
                    <a:pt x="461283" y="154203"/>
                    <a:pt x="461657" y="155136"/>
                    <a:pt x="466146" y="157004"/>
                  </a:cubicBezTo>
                  <a:cubicBezTo>
                    <a:pt x="471478" y="159805"/>
                    <a:pt x="477370" y="161019"/>
                    <a:pt x="483356" y="162046"/>
                  </a:cubicBezTo>
                  <a:cubicBezTo>
                    <a:pt x="487939" y="162793"/>
                    <a:pt x="488219" y="162886"/>
                    <a:pt x="488219" y="167741"/>
                  </a:cubicBezTo>
                  <a:lnTo>
                    <a:pt x="488219" y="174371"/>
                  </a:lnTo>
                  <a:cubicBezTo>
                    <a:pt x="488313" y="177079"/>
                    <a:pt x="489622" y="178666"/>
                    <a:pt x="492428" y="178666"/>
                  </a:cubicBezTo>
                  <a:cubicBezTo>
                    <a:pt x="495702" y="178853"/>
                    <a:pt x="498975" y="178853"/>
                    <a:pt x="502155" y="178666"/>
                  </a:cubicBezTo>
                  <a:cubicBezTo>
                    <a:pt x="504774" y="178572"/>
                    <a:pt x="506177" y="177172"/>
                    <a:pt x="506177" y="174464"/>
                  </a:cubicBezTo>
                  <a:cubicBezTo>
                    <a:pt x="506177" y="171476"/>
                    <a:pt x="506271" y="168488"/>
                    <a:pt x="506177" y="165501"/>
                  </a:cubicBezTo>
                  <a:cubicBezTo>
                    <a:pt x="506084" y="162513"/>
                    <a:pt x="507299" y="160925"/>
                    <a:pt x="510292" y="160178"/>
                  </a:cubicBezTo>
                  <a:cubicBezTo>
                    <a:pt x="517027" y="158311"/>
                    <a:pt x="522732" y="154669"/>
                    <a:pt x="527221" y="149347"/>
                  </a:cubicBezTo>
                  <a:cubicBezTo>
                    <a:pt x="539567" y="134408"/>
                    <a:pt x="534891" y="112466"/>
                    <a:pt x="517401" y="102848"/>
                  </a:cubicBezTo>
                  <a:cubicBezTo>
                    <a:pt x="511882" y="99861"/>
                    <a:pt x="506084" y="97526"/>
                    <a:pt x="500285" y="95192"/>
                  </a:cubicBezTo>
                  <a:cubicBezTo>
                    <a:pt x="496918" y="93791"/>
                    <a:pt x="493738" y="92204"/>
                    <a:pt x="490932" y="89963"/>
                  </a:cubicBezTo>
                  <a:cubicBezTo>
                    <a:pt x="485320" y="85481"/>
                    <a:pt x="486442" y="78385"/>
                    <a:pt x="492989" y="75491"/>
                  </a:cubicBezTo>
                  <a:cubicBezTo>
                    <a:pt x="494860" y="74744"/>
                    <a:pt x="496731" y="74464"/>
                    <a:pt x="498695" y="74370"/>
                  </a:cubicBezTo>
                  <a:cubicBezTo>
                    <a:pt x="506271" y="73997"/>
                    <a:pt x="513379" y="75397"/>
                    <a:pt x="520300" y="78572"/>
                  </a:cubicBezTo>
                  <a:cubicBezTo>
                    <a:pt x="523667" y="80253"/>
                    <a:pt x="524790" y="79692"/>
                    <a:pt x="525912" y="76238"/>
                  </a:cubicBezTo>
                  <a:cubicBezTo>
                    <a:pt x="527128" y="72503"/>
                    <a:pt x="528157" y="68675"/>
                    <a:pt x="529279" y="64940"/>
                  </a:cubicBezTo>
                  <a:cubicBezTo>
                    <a:pt x="530027" y="62419"/>
                    <a:pt x="528998" y="60831"/>
                    <a:pt x="526660" y="59711"/>
                  </a:cubicBezTo>
                  <a:cubicBezTo>
                    <a:pt x="522264" y="57844"/>
                    <a:pt x="517775" y="56443"/>
                    <a:pt x="513005" y="55696"/>
                  </a:cubicBezTo>
                  <a:cubicBezTo>
                    <a:pt x="506832" y="54856"/>
                    <a:pt x="506832" y="54856"/>
                    <a:pt x="506832" y="48600"/>
                  </a:cubicBezTo>
                  <a:cubicBezTo>
                    <a:pt x="506832" y="39916"/>
                    <a:pt x="506832" y="39916"/>
                    <a:pt x="498040" y="39916"/>
                  </a:cubicBezTo>
                  <a:close/>
                  <a:moveTo>
                    <a:pt x="497993" y="0"/>
                  </a:moveTo>
                  <a:cubicBezTo>
                    <a:pt x="526052" y="0"/>
                    <a:pt x="554111" y="10691"/>
                    <a:pt x="575483" y="32073"/>
                  </a:cubicBezTo>
                  <a:cubicBezTo>
                    <a:pt x="618319" y="74744"/>
                    <a:pt x="618319" y="144119"/>
                    <a:pt x="575483" y="186789"/>
                  </a:cubicBezTo>
                  <a:cubicBezTo>
                    <a:pt x="539474" y="222924"/>
                    <a:pt x="484572" y="228526"/>
                    <a:pt x="442577" y="203876"/>
                  </a:cubicBezTo>
                  <a:lnTo>
                    <a:pt x="442296" y="203596"/>
                  </a:lnTo>
                  <a:cubicBezTo>
                    <a:pt x="425742" y="216014"/>
                    <a:pt x="408065" y="218162"/>
                    <a:pt x="395719" y="216294"/>
                  </a:cubicBezTo>
                  <a:cubicBezTo>
                    <a:pt x="391603" y="215641"/>
                    <a:pt x="390668" y="210225"/>
                    <a:pt x="394409" y="208358"/>
                  </a:cubicBezTo>
                  <a:cubicBezTo>
                    <a:pt x="405820" y="202756"/>
                    <a:pt x="412928" y="191738"/>
                    <a:pt x="417043" y="182774"/>
                  </a:cubicBezTo>
                  <a:lnTo>
                    <a:pt x="415921" y="181840"/>
                  </a:lnTo>
                  <a:cubicBezTo>
                    <a:pt x="377761" y="138890"/>
                    <a:pt x="379351" y="73156"/>
                    <a:pt x="420504" y="32073"/>
                  </a:cubicBezTo>
                  <a:cubicBezTo>
                    <a:pt x="441876" y="10691"/>
                    <a:pt x="469934" y="0"/>
                    <a:pt x="497993" y="0"/>
                  </a:cubicBezTo>
                  <a:close/>
                </a:path>
              </a:pathLst>
            </a:custGeom>
            <a:solidFill>
              <a:srgbClr val="B9CBD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5" name="1889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23950"/>
            <a:ext cx="10850563" cy="5019675"/>
            <a:chOff x="669925" y="1123950"/>
            <a:chExt cx="10850563" cy="5019675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669925" y="1123950"/>
              <a:ext cx="10850563" cy="5019675"/>
            </a:xfrm>
            <a:prstGeom prst="line">
              <a:avLst/>
            </a:prstGeom>
            <a:ln w="762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íş1ïďè"/>
            <p:cNvGrpSpPr/>
            <p:nvPr/>
          </p:nvGrpSpPr>
          <p:grpSpPr>
            <a:xfrm>
              <a:off x="2495600" y="1700808"/>
              <a:ext cx="808632" cy="808632"/>
              <a:chOff x="3025614" y="1870779"/>
              <a:chExt cx="808632" cy="808632"/>
            </a:xfrm>
          </p:grpSpPr>
          <p:sp>
            <p:nvSpPr>
              <p:cNvPr id="42" name="îṣḻîḍe"/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şḻîḋe"/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$ḻîḓè"/>
              <p:cNvSpPr/>
              <p:nvPr/>
            </p:nvSpPr>
            <p:spPr>
              <a:xfrm>
                <a:off x="3282109" y="2134363"/>
                <a:ext cx="305623" cy="27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2" y="3335"/>
                    </a:moveTo>
                    <a:cubicBezTo>
                      <a:pt x="2422" y="21145"/>
                      <a:pt x="2422" y="21145"/>
                      <a:pt x="2422" y="21145"/>
                    </a:cubicBezTo>
                    <a:cubicBezTo>
                      <a:pt x="2422" y="21373"/>
                      <a:pt x="2221" y="21600"/>
                      <a:pt x="2019" y="21600"/>
                    </a:cubicBezTo>
                    <a:cubicBezTo>
                      <a:pt x="1211" y="21600"/>
                      <a:pt x="1211" y="21600"/>
                      <a:pt x="1211" y="21600"/>
                    </a:cubicBezTo>
                    <a:cubicBezTo>
                      <a:pt x="1009" y="21600"/>
                      <a:pt x="807" y="21373"/>
                      <a:pt x="807" y="21145"/>
                    </a:cubicBezTo>
                    <a:cubicBezTo>
                      <a:pt x="807" y="3335"/>
                      <a:pt x="807" y="3335"/>
                      <a:pt x="807" y="3335"/>
                    </a:cubicBezTo>
                    <a:cubicBezTo>
                      <a:pt x="336" y="3032"/>
                      <a:pt x="0" y="2425"/>
                      <a:pt x="0" y="1743"/>
                    </a:cubicBezTo>
                    <a:cubicBezTo>
                      <a:pt x="0" y="758"/>
                      <a:pt x="740" y="0"/>
                      <a:pt x="1615" y="0"/>
                    </a:cubicBezTo>
                    <a:cubicBezTo>
                      <a:pt x="2490" y="0"/>
                      <a:pt x="3230" y="758"/>
                      <a:pt x="3230" y="1743"/>
                    </a:cubicBezTo>
                    <a:cubicBezTo>
                      <a:pt x="3230" y="2425"/>
                      <a:pt x="2893" y="3032"/>
                      <a:pt x="2422" y="3335"/>
                    </a:cubicBezTo>
                    <a:close/>
                    <a:moveTo>
                      <a:pt x="21600" y="13415"/>
                    </a:moveTo>
                    <a:cubicBezTo>
                      <a:pt x="21600" y="13718"/>
                      <a:pt x="21398" y="14021"/>
                      <a:pt x="21129" y="14173"/>
                    </a:cubicBezTo>
                    <a:cubicBezTo>
                      <a:pt x="21062" y="14248"/>
                      <a:pt x="20994" y="14248"/>
                      <a:pt x="20927" y="14324"/>
                    </a:cubicBezTo>
                    <a:cubicBezTo>
                      <a:pt x="20120" y="14779"/>
                      <a:pt x="18236" y="15992"/>
                      <a:pt x="16351" y="15992"/>
                    </a:cubicBezTo>
                    <a:cubicBezTo>
                      <a:pt x="15611" y="15992"/>
                      <a:pt x="14938" y="15764"/>
                      <a:pt x="14333" y="15461"/>
                    </a:cubicBezTo>
                    <a:cubicBezTo>
                      <a:pt x="13996" y="15234"/>
                      <a:pt x="13996" y="15234"/>
                      <a:pt x="13996" y="15234"/>
                    </a:cubicBezTo>
                    <a:cubicBezTo>
                      <a:pt x="12718" y="14552"/>
                      <a:pt x="11708" y="14021"/>
                      <a:pt x="10228" y="14021"/>
                    </a:cubicBezTo>
                    <a:cubicBezTo>
                      <a:pt x="8411" y="14021"/>
                      <a:pt x="5854" y="15082"/>
                      <a:pt x="4441" y="16067"/>
                    </a:cubicBezTo>
                    <a:cubicBezTo>
                      <a:pt x="4307" y="16143"/>
                      <a:pt x="4105" y="16143"/>
                      <a:pt x="3970" y="16143"/>
                    </a:cubicBezTo>
                    <a:cubicBezTo>
                      <a:pt x="3836" y="16143"/>
                      <a:pt x="3701" y="16143"/>
                      <a:pt x="3634" y="16067"/>
                    </a:cubicBezTo>
                    <a:cubicBezTo>
                      <a:pt x="3364" y="15916"/>
                      <a:pt x="3230" y="15613"/>
                      <a:pt x="3230" y="15234"/>
                    </a:cubicBezTo>
                    <a:cubicBezTo>
                      <a:pt x="3230" y="4851"/>
                      <a:pt x="3230" y="4851"/>
                      <a:pt x="3230" y="4851"/>
                    </a:cubicBezTo>
                    <a:cubicBezTo>
                      <a:pt x="3230" y="4547"/>
                      <a:pt x="3364" y="4244"/>
                      <a:pt x="3566" y="4093"/>
                    </a:cubicBezTo>
                    <a:cubicBezTo>
                      <a:pt x="4374" y="3562"/>
                      <a:pt x="7200" y="1743"/>
                      <a:pt x="9824" y="1743"/>
                    </a:cubicBezTo>
                    <a:cubicBezTo>
                      <a:pt x="11910" y="1743"/>
                      <a:pt x="13593" y="2653"/>
                      <a:pt x="15073" y="3411"/>
                    </a:cubicBezTo>
                    <a:cubicBezTo>
                      <a:pt x="15342" y="3638"/>
                      <a:pt x="15746" y="3714"/>
                      <a:pt x="16150" y="3714"/>
                    </a:cubicBezTo>
                    <a:cubicBezTo>
                      <a:pt x="17630" y="3714"/>
                      <a:pt x="19245" y="2653"/>
                      <a:pt x="20052" y="2122"/>
                    </a:cubicBezTo>
                    <a:cubicBezTo>
                      <a:pt x="20187" y="2046"/>
                      <a:pt x="20321" y="1895"/>
                      <a:pt x="20389" y="1895"/>
                    </a:cubicBezTo>
                    <a:cubicBezTo>
                      <a:pt x="20658" y="1743"/>
                      <a:pt x="20927" y="1743"/>
                      <a:pt x="21196" y="1895"/>
                    </a:cubicBezTo>
                    <a:cubicBezTo>
                      <a:pt x="21398" y="2046"/>
                      <a:pt x="21600" y="2349"/>
                      <a:pt x="21600" y="2653"/>
                    </a:cubicBezTo>
                    <a:lnTo>
                      <a:pt x="21600" y="13415"/>
                    </a:lnTo>
                    <a:close/>
                    <a:moveTo>
                      <a:pt x="9622" y="3562"/>
                    </a:moveTo>
                    <a:cubicBezTo>
                      <a:pt x="8007" y="3638"/>
                      <a:pt x="6191" y="4472"/>
                      <a:pt x="4778" y="5381"/>
                    </a:cubicBezTo>
                    <a:cubicBezTo>
                      <a:pt x="4778" y="8034"/>
                      <a:pt x="4778" y="8034"/>
                      <a:pt x="4778" y="8034"/>
                    </a:cubicBezTo>
                    <a:cubicBezTo>
                      <a:pt x="6258" y="7124"/>
                      <a:pt x="8075" y="6442"/>
                      <a:pt x="9622" y="6366"/>
                    </a:cubicBezTo>
                    <a:lnTo>
                      <a:pt x="9622" y="3562"/>
                    </a:lnTo>
                    <a:close/>
                    <a:moveTo>
                      <a:pt x="9622" y="9549"/>
                    </a:moveTo>
                    <a:cubicBezTo>
                      <a:pt x="8075" y="9701"/>
                      <a:pt x="6258" y="10383"/>
                      <a:pt x="4778" y="11141"/>
                    </a:cubicBezTo>
                    <a:cubicBezTo>
                      <a:pt x="4778" y="13794"/>
                      <a:pt x="4778" y="13794"/>
                      <a:pt x="4778" y="13794"/>
                    </a:cubicBezTo>
                    <a:cubicBezTo>
                      <a:pt x="6258" y="13036"/>
                      <a:pt x="8075" y="12354"/>
                      <a:pt x="9622" y="12202"/>
                    </a:cubicBezTo>
                    <a:lnTo>
                      <a:pt x="9622" y="9549"/>
                    </a:lnTo>
                    <a:close/>
                    <a:moveTo>
                      <a:pt x="19985" y="10307"/>
                    </a:moveTo>
                    <a:cubicBezTo>
                      <a:pt x="18841" y="10914"/>
                      <a:pt x="16890" y="11823"/>
                      <a:pt x="15207" y="11293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5006" y="8034"/>
                      <a:pt x="14871" y="8034"/>
                      <a:pt x="14669" y="7882"/>
                    </a:cubicBezTo>
                    <a:cubicBezTo>
                      <a:pt x="13256" y="7124"/>
                      <a:pt x="12112" y="6366"/>
                      <a:pt x="10228" y="6366"/>
                    </a:cubicBezTo>
                    <a:cubicBezTo>
                      <a:pt x="10026" y="6366"/>
                      <a:pt x="9824" y="6366"/>
                      <a:pt x="9622" y="6366"/>
                    </a:cubicBezTo>
                    <a:cubicBezTo>
                      <a:pt x="9622" y="9474"/>
                      <a:pt x="9622" y="9474"/>
                      <a:pt x="9622" y="9474"/>
                    </a:cubicBezTo>
                    <a:cubicBezTo>
                      <a:pt x="9690" y="9474"/>
                      <a:pt x="9757" y="9474"/>
                      <a:pt x="9824" y="9474"/>
                    </a:cubicBezTo>
                    <a:cubicBezTo>
                      <a:pt x="11708" y="9474"/>
                      <a:pt x="13256" y="10232"/>
                      <a:pt x="14669" y="11065"/>
                    </a:cubicBezTo>
                    <a:cubicBezTo>
                      <a:pt x="14871" y="11141"/>
                      <a:pt x="15006" y="11217"/>
                      <a:pt x="15207" y="11293"/>
                    </a:cubicBezTo>
                    <a:cubicBezTo>
                      <a:pt x="15207" y="13945"/>
                      <a:pt x="15207" y="13945"/>
                      <a:pt x="15207" y="13945"/>
                    </a:cubicBezTo>
                    <a:cubicBezTo>
                      <a:pt x="15544" y="14097"/>
                      <a:pt x="15880" y="14173"/>
                      <a:pt x="16351" y="14173"/>
                    </a:cubicBezTo>
                    <a:cubicBezTo>
                      <a:pt x="17697" y="14173"/>
                      <a:pt x="19178" y="13339"/>
                      <a:pt x="19985" y="12884"/>
                    </a:cubicBezTo>
                    <a:lnTo>
                      <a:pt x="19985" y="10307"/>
                    </a:lnTo>
                    <a:close/>
                    <a:moveTo>
                      <a:pt x="19985" y="4168"/>
                    </a:moveTo>
                    <a:cubicBezTo>
                      <a:pt x="18976" y="4775"/>
                      <a:pt x="17563" y="5457"/>
                      <a:pt x="16150" y="5457"/>
                    </a:cubicBezTo>
                    <a:cubicBezTo>
                      <a:pt x="15813" y="5457"/>
                      <a:pt x="15477" y="5457"/>
                      <a:pt x="15207" y="5381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6890" y="8640"/>
                      <a:pt x="18841" y="7579"/>
                      <a:pt x="19985" y="6897"/>
                    </a:cubicBezTo>
                    <a:lnTo>
                      <a:pt x="19985" y="4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ïṥ1idè"/>
            <p:cNvGrpSpPr/>
            <p:nvPr/>
          </p:nvGrpSpPr>
          <p:grpSpPr>
            <a:xfrm>
              <a:off x="4025770" y="2407655"/>
              <a:ext cx="808632" cy="808632"/>
              <a:chOff x="3025614" y="1870779"/>
              <a:chExt cx="808632" cy="808632"/>
            </a:xfrm>
          </p:grpSpPr>
          <p:sp>
            <p:nvSpPr>
              <p:cNvPr id="39" name="ís1ïḑe"/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ṧlîḑè"/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sḷîḋè"/>
              <p:cNvSpPr/>
              <p:nvPr/>
            </p:nvSpPr>
            <p:spPr>
              <a:xfrm>
                <a:off x="3282109" y="2117321"/>
                <a:ext cx="305623" cy="305434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íṡḷíḍe"/>
            <p:cNvGrpSpPr/>
            <p:nvPr/>
          </p:nvGrpSpPr>
          <p:grpSpPr>
            <a:xfrm>
              <a:off x="5555940" y="3114502"/>
              <a:ext cx="808632" cy="808632"/>
              <a:chOff x="3025614" y="1870779"/>
              <a:chExt cx="808632" cy="808632"/>
            </a:xfrm>
          </p:grpSpPr>
          <p:sp>
            <p:nvSpPr>
              <p:cNvPr id="36" name="ïṣ1íďê"/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accent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ṡḻíďe"/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ŝlîďe"/>
              <p:cNvSpPr/>
              <p:nvPr/>
            </p:nvSpPr>
            <p:spPr>
              <a:xfrm>
                <a:off x="3282109" y="2117458"/>
                <a:ext cx="305623" cy="305161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ïṣļíḑè"/>
            <p:cNvGrpSpPr/>
            <p:nvPr/>
          </p:nvGrpSpPr>
          <p:grpSpPr>
            <a:xfrm>
              <a:off x="7086110" y="3821349"/>
              <a:ext cx="808632" cy="808632"/>
              <a:chOff x="3025614" y="1870779"/>
              <a:chExt cx="808632" cy="808632"/>
            </a:xfrm>
          </p:grpSpPr>
          <p:sp>
            <p:nvSpPr>
              <p:cNvPr id="33" name="îṧ1ïḑé"/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śľîďe"/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ṩ1íḓe"/>
              <p:cNvSpPr/>
              <p:nvPr/>
            </p:nvSpPr>
            <p:spPr>
              <a:xfrm>
                <a:off x="3282109" y="2117461"/>
                <a:ext cx="305623" cy="305154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  <a:gd name="connsiteX40" fmla="*/ 325000 h 606722"/>
                  <a:gd name="connsiteY40" fmla="*/ 325000 h 606722"/>
                  <a:gd name="connsiteX41" fmla="*/ 325000 h 606722"/>
                  <a:gd name="connsiteY41" fmla="*/ 325000 h 606722"/>
                  <a:gd name="connsiteX42" fmla="*/ 325000 h 606722"/>
                  <a:gd name="connsiteY42" fmla="*/ 325000 h 606722"/>
                  <a:gd name="connsiteX43" fmla="*/ 325000 h 606722"/>
                  <a:gd name="connsiteY43" fmla="*/ 325000 h 606722"/>
                  <a:gd name="connsiteX44" fmla="*/ 325000 h 606722"/>
                  <a:gd name="connsiteY44" fmla="*/ 325000 h 606722"/>
                  <a:gd name="connsiteX45" fmla="*/ 325000 h 606722"/>
                  <a:gd name="connsiteY45" fmla="*/ 325000 h 606722"/>
                  <a:gd name="connsiteX46" fmla="*/ 325000 h 606722"/>
                  <a:gd name="connsiteY46" fmla="*/ 325000 h 606722"/>
                  <a:gd name="connsiteX47" fmla="*/ 325000 h 606722"/>
                  <a:gd name="connsiteY47" fmla="*/ 325000 h 606722"/>
                  <a:gd name="connsiteX48" fmla="*/ 325000 h 606722"/>
                  <a:gd name="connsiteY48" fmla="*/ 325000 h 606722"/>
                  <a:gd name="connsiteX49" fmla="*/ 325000 h 606722"/>
                  <a:gd name="connsiteY49" fmla="*/ 325000 h 606722"/>
                  <a:gd name="connsiteX50" fmla="*/ 325000 h 606722"/>
                  <a:gd name="connsiteY50" fmla="*/ 325000 h 606722"/>
                  <a:gd name="connsiteX51" fmla="*/ 325000 h 606722"/>
                  <a:gd name="connsiteY51" fmla="*/ 325000 h 606722"/>
                  <a:gd name="connsiteX52" fmla="*/ 325000 h 606722"/>
                  <a:gd name="connsiteY52" fmla="*/ 325000 h 606722"/>
                  <a:gd name="connsiteX53" fmla="*/ 325000 h 606722"/>
                  <a:gd name="connsiteY53" fmla="*/ 325000 h 606722"/>
                  <a:gd name="connsiteX54" fmla="*/ 325000 h 606722"/>
                  <a:gd name="connsiteY54" fmla="*/ 325000 h 606722"/>
                  <a:gd name="connsiteX55" fmla="*/ 325000 h 606722"/>
                  <a:gd name="connsiteY55" fmla="*/ 325000 h 606722"/>
                  <a:gd name="connsiteX56" fmla="*/ 325000 h 606722"/>
                  <a:gd name="connsiteY56" fmla="*/ 325000 h 606722"/>
                  <a:gd name="connsiteX57" fmla="*/ 325000 h 606722"/>
                  <a:gd name="connsiteY57" fmla="*/ 325000 h 606722"/>
                  <a:gd name="connsiteX58" fmla="*/ 325000 h 606722"/>
                  <a:gd name="connsiteY58" fmla="*/ 325000 h 606722"/>
                  <a:gd name="connsiteX59" fmla="*/ 325000 h 606722"/>
                  <a:gd name="connsiteY59" fmla="*/ 325000 h 606722"/>
                  <a:gd name="connsiteX60" fmla="*/ 325000 h 606722"/>
                  <a:gd name="connsiteY60" fmla="*/ 325000 h 606722"/>
                  <a:gd name="connsiteX61" fmla="*/ 325000 h 606722"/>
                  <a:gd name="connsiteY61" fmla="*/ 325000 h 606722"/>
                  <a:gd name="connsiteX62" fmla="*/ 325000 h 606722"/>
                  <a:gd name="connsiteY62" fmla="*/ 325000 h 606722"/>
                  <a:gd name="connsiteX63" fmla="*/ 325000 h 606722"/>
                  <a:gd name="connsiteY63" fmla="*/ 325000 h 606722"/>
                  <a:gd name="connsiteX64" fmla="*/ 325000 h 606722"/>
                  <a:gd name="connsiteY64" fmla="*/ 325000 h 606722"/>
                  <a:gd name="connsiteX65" fmla="*/ 325000 h 606722"/>
                  <a:gd name="connsiteY65" fmla="*/ 325000 h 606722"/>
                  <a:gd name="connsiteX66" fmla="*/ 325000 h 606722"/>
                  <a:gd name="connsiteY66" fmla="*/ 325000 h 606722"/>
                  <a:gd name="connsiteX67" fmla="*/ 325000 h 606722"/>
                  <a:gd name="connsiteY67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ïṩļiďé"/>
            <p:cNvGrpSpPr/>
            <p:nvPr/>
          </p:nvGrpSpPr>
          <p:grpSpPr>
            <a:xfrm>
              <a:off x="8616280" y="4528197"/>
              <a:ext cx="808632" cy="808632"/>
              <a:chOff x="3025614" y="1870779"/>
              <a:chExt cx="808632" cy="808632"/>
            </a:xfrm>
          </p:grpSpPr>
          <p:sp>
            <p:nvSpPr>
              <p:cNvPr id="30" name="íSliďe"/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ṧḷidê"/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slïďè"/>
              <p:cNvSpPr/>
              <p:nvPr/>
            </p:nvSpPr>
            <p:spPr>
              <a:xfrm>
                <a:off x="3282109" y="2117457"/>
                <a:ext cx="305623" cy="305163"/>
              </a:xfrm>
              <a:custGeom>
                <a:avLst/>
                <a:gdLst>
                  <a:gd name="T0" fmla="*/ 6794 w 6860"/>
                  <a:gd name="T1" fmla="*/ 3307 h 6860"/>
                  <a:gd name="T2" fmla="*/ 5828 w 6860"/>
                  <a:gd name="T3" fmla="*/ 2341 h 6860"/>
                  <a:gd name="T4" fmla="*/ 5586 w 6860"/>
                  <a:gd name="T5" fmla="*/ 2341 h 6860"/>
                  <a:gd name="T6" fmla="*/ 5586 w 6860"/>
                  <a:gd name="T7" fmla="*/ 2582 h 6860"/>
                  <a:gd name="T8" fmla="*/ 6261 w 6860"/>
                  <a:gd name="T9" fmla="*/ 3257 h 6860"/>
                  <a:gd name="T10" fmla="*/ 3601 w 6860"/>
                  <a:gd name="T11" fmla="*/ 3257 h 6860"/>
                  <a:gd name="T12" fmla="*/ 3601 w 6860"/>
                  <a:gd name="T13" fmla="*/ 600 h 6860"/>
                  <a:gd name="T14" fmla="*/ 4276 w 6860"/>
                  <a:gd name="T15" fmla="*/ 1275 h 6860"/>
                  <a:gd name="T16" fmla="*/ 4517 w 6860"/>
                  <a:gd name="T17" fmla="*/ 1275 h 6860"/>
                  <a:gd name="T18" fmla="*/ 4517 w 6860"/>
                  <a:gd name="T19" fmla="*/ 1033 h 6860"/>
                  <a:gd name="T20" fmla="*/ 3551 w 6860"/>
                  <a:gd name="T21" fmla="*/ 67 h 6860"/>
                  <a:gd name="T22" fmla="*/ 3310 w 6860"/>
                  <a:gd name="T23" fmla="*/ 67 h 6860"/>
                  <a:gd name="T24" fmla="*/ 2343 w 6860"/>
                  <a:gd name="T25" fmla="*/ 1033 h 6860"/>
                  <a:gd name="T26" fmla="*/ 2343 w 6860"/>
                  <a:gd name="T27" fmla="*/ 1275 h 6860"/>
                  <a:gd name="T28" fmla="*/ 2585 w 6860"/>
                  <a:gd name="T29" fmla="*/ 1275 h 6860"/>
                  <a:gd name="T30" fmla="*/ 3260 w 6860"/>
                  <a:gd name="T31" fmla="*/ 600 h 6860"/>
                  <a:gd name="T32" fmla="*/ 3260 w 6860"/>
                  <a:gd name="T33" fmla="*/ 3257 h 6860"/>
                  <a:gd name="T34" fmla="*/ 600 w 6860"/>
                  <a:gd name="T35" fmla="*/ 3257 h 6860"/>
                  <a:gd name="T36" fmla="*/ 1275 w 6860"/>
                  <a:gd name="T37" fmla="*/ 2583 h 6860"/>
                  <a:gd name="T38" fmla="*/ 1275 w 6860"/>
                  <a:gd name="T39" fmla="*/ 2341 h 6860"/>
                  <a:gd name="T40" fmla="*/ 1033 w 6860"/>
                  <a:gd name="T41" fmla="*/ 2341 h 6860"/>
                  <a:gd name="T42" fmla="*/ 67 w 6860"/>
                  <a:gd name="T43" fmla="*/ 3307 h 6860"/>
                  <a:gd name="T44" fmla="*/ 67 w 6860"/>
                  <a:gd name="T45" fmla="*/ 3549 h 6860"/>
                  <a:gd name="T46" fmla="*/ 1033 w 6860"/>
                  <a:gd name="T47" fmla="*/ 4515 h 6860"/>
                  <a:gd name="T48" fmla="*/ 1275 w 6860"/>
                  <a:gd name="T49" fmla="*/ 4515 h 6860"/>
                  <a:gd name="T50" fmla="*/ 1275 w 6860"/>
                  <a:gd name="T51" fmla="*/ 4273 h 6860"/>
                  <a:gd name="T52" fmla="*/ 600 w 6860"/>
                  <a:gd name="T53" fmla="*/ 3599 h 6860"/>
                  <a:gd name="T54" fmla="*/ 3260 w 6860"/>
                  <a:gd name="T55" fmla="*/ 3599 h 6860"/>
                  <a:gd name="T56" fmla="*/ 3260 w 6860"/>
                  <a:gd name="T57" fmla="*/ 6261 h 6860"/>
                  <a:gd name="T58" fmla="*/ 2585 w 6860"/>
                  <a:gd name="T59" fmla="*/ 5586 h 6860"/>
                  <a:gd name="T60" fmla="*/ 2344 w 6860"/>
                  <a:gd name="T61" fmla="*/ 5586 h 6860"/>
                  <a:gd name="T62" fmla="*/ 2344 w 6860"/>
                  <a:gd name="T63" fmla="*/ 5827 h 6860"/>
                  <a:gd name="T64" fmla="*/ 3310 w 6860"/>
                  <a:gd name="T65" fmla="*/ 6794 h 6860"/>
                  <a:gd name="T66" fmla="*/ 3551 w 6860"/>
                  <a:gd name="T67" fmla="*/ 6794 h 6860"/>
                  <a:gd name="T68" fmla="*/ 4517 w 6860"/>
                  <a:gd name="T69" fmla="*/ 5828 h 6860"/>
                  <a:gd name="T70" fmla="*/ 4517 w 6860"/>
                  <a:gd name="T71" fmla="*/ 5586 h 6860"/>
                  <a:gd name="T72" fmla="*/ 4276 w 6860"/>
                  <a:gd name="T73" fmla="*/ 5586 h 6860"/>
                  <a:gd name="T74" fmla="*/ 3601 w 6860"/>
                  <a:gd name="T75" fmla="*/ 6261 h 6860"/>
                  <a:gd name="T76" fmla="*/ 3601 w 6860"/>
                  <a:gd name="T77" fmla="*/ 3599 h 6860"/>
                  <a:gd name="T78" fmla="*/ 6261 w 6860"/>
                  <a:gd name="T79" fmla="*/ 3599 h 6860"/>
                  <a:gd name="T80" fmla="*/ 5586 w 6860"/>
                  <a:gd name="T81" fmla="*/ 4273 h 6860"/>
                  <a:gd name="T82" fmla="*/ 5586 w 6860"/>
                  <a:gd name="T83" fmla="*/ 4515 h 6860"/>
                  <a:gd name="T84" fmla="*/ 5828 w 6860"/>
                  <a:gd name="T85" fmla="*/ 4515 h 6860"/>
                  <a:gd name="T86" fmla="*/ 6794 w 6860"/>
                  <a:gd name="T87" fmla="*/ 3549 h 6860"/>
                  <a:gd name="T88" fmla="*/ 6794 w 6860"/>
                  <a:gd name="T89" fmla="*/ 3307 h 6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60" h="6860">
                    <a:moveTo>
                      <a:pt x="6794" y="3307"/>
                    </a:moveTo>
                    <a:lnTo>
                      <a:pt x="5828" y="2341"/>
                    </a:lnTo>
                    <a:cubicBezTo>
                      <a:pt x="5761" y="2274"/>
                      <a:pt x="5653" y="2274"/>
                      <a:pt x="5586" y="2341"/>
                    </a:cubicBezTo>
                    <a:cubicBezTo>
                      <a:pt x="5519" y="2408"/>
                      <a:pt x="5519" y="2516"/>
                      <a:pt x="5586" y="2582"/>
                    </a:cubicBezTo>
                    <a:lnTo>
                      <a:pt x="6261" y="3257"/>
                    </a:lnTo>
                    <a:lnTo>
                      <a:pt x="3601" y="3257"/>
                    </a:lnTo>
                    <a:lnTo>
                      <a:pt x="3601" y="600"/>
                    </a:lnTo>
                    <a:lnTo>
                      <a:pt x="4276" y="1275"/>
                    </a:lnTo>
                    <a:cubicBezTo>
                      <a:pt x="4343" y="1342"/>
                      <a:pt x="4450" y="1342"/>
                      <a:pt x="4517" y="1275"/>
                    </a:cubicBezTo>
                    <a:cubicBezTo>
                      <a:pt x="4584" y="1208"/>
                      <a:pt x="4584" y="1100"/>
                      <a:pt x="4517" y="1033"/>
                    </a:cubicBezTo>
                    <a:lnTo>
                      <a:pt x="3551" y="67"/>
                    </a:lnTo>
                    <a:cubicBezTo>
                      <a:pt x="3484" y="0"/>
                      <a:pt x="3376" y="0"/>
                      <a:pt x="3310" y="67"/>
                    </a:cubicBezTo>
                    <a:lnTo>
                      <a:pt x="2343" y="1033"/>
                    </a:lnTo>
                    <a:cubicBezTo>
                      <a:pt x="2277" y="1100"/>
                      <a:pt x="2277" y="1208"/>
                      <a:pt x="2343" y="1275"/>
                    </a:cubicBezTo>
                    <a:cubicBezTo>
                      <a:pt x="2410" y="1342"/>
                      <a:pt x="2518" y="1342"/>
                      <a:pt x="2585" y="1275"/>
                    </a:cubicBezTo>
                    <a:lnTo>
                      <a:pt x="3260" y="600"/>
                    </a:lnTo>
                    <a:lnTo>
                      <a:pt x="3260" y="3257"/>
                    </a:lnTo>
                    <a:lnTo>
                      <a:pt x="600" y="3257"/>
                    </a:lnTo>
                    <a:lnTo>
                      <a:pt x="1275" y="2583"/>
                    </a:lnTo>
                    <a:cubicBezTo>
                      <a:pt x="1342" y="2516"/>
                      <a:pt x="1342" y="2408"/>
                      <a:pt x="1275" y="2341"/>
                    </a:cubicBezTo>
                    <a:cubicBezTo>
                      <a:pt x="1208" y="2274"/>
                      <a:pt x="1100" y="2274"/>
                      <a:pt x="1033" y="2341"/>
                    </a:cubicBezTo>
                    <a:lnTo>
                      <a:pt x="67" y="3307"/>
                    </a:lnTo>
                    <a:cubicBezTo>
                      <a:pt x="0" y="3374"/>
                      <a:pt x="0" y="3482"/>
                      <a:pt x="67" y="3549"/>
                    </a:cubicBezTo>
                    <a:lnTo>
                      <a:pt x="1033" y="4515"/>
                    </a:lnTo>
                    <a:cubicBezTo>
                      <a:pt x="1100" y="4582"/>
                      <a:pt x="1208" y="4582"/>
                      <a:pt x="1275" y="4515"/>
                    </a:cubicBezTo>
                    <a:cubicBezTo>
                      <a:pt x="1342" y="4448"/>
                      <a:pt x="1342" y="4340"/>
                      <a:pt x="1275" y="4273"/>
                    </a:cubicBezTo>
                    <a:lnTo>
                      <a:pt x="600" y="3599"/>
                    </a:lnTo>
                    <a:lnTo>
                      <a:pt x="3260" y="3599"/>
                    </a:lnTo>
                    <a:lnTo>
                      <a:pt x="3260" y="6261"/>
                    </a:lnTo>
                    <a:lnTo>
                      <a:pt x="2585" y="5586"/>
                    </a:lnTo>
                    <a:cubicBezTo>
                      <a:pt x="2518" y="5519"/>
                      <a:pt x="2410" y="5519"/>
                      <a:pt x="2344" y="5586"/>
                    </a:cubicBezTo>
                    <a:cubicBezTo>
                      <a:pt x="2277" y="5653"/>
                      <a:pt x="2277" y="5761"/>
                      <a:pt x="2344" y="5827"/>
                    </a:cubicBezTo>
                    <a:lnTo>
                      <a:pt x="3310" y="6794"/>
                    </a:lnTo>
                    <a:cubicBezTo>
                      <a:pt x="3376" y="6860"/>
                      <a:pt x="3484" y="6860"/>
                      <a:pt x="3551" y="6794"/>
                    </a:cubicBezTo>
                    <a:lnTo>
                      <a:pt x="4517" y="5828"/>
                    </a:lnTo>
                    <a:cubicBezTo>
                      <a:pt x="4584" y="5761"/>
                      <a:pt x="4584" y="5653"/>
                      <a:pt x="4517" y="5586"/>
                    </a:cubicBezTo>
                    <a:cubicBezTo>
                      <a:pt x="4451" y="5519"/>
                      <a:pt x="4343" y="5519"/>
                      <a:pt x="4276" y="5586"/>
                    </a:cubicBezTo>
                    <a:lnTo>
                      <a:pt x="3601" y="6261"/>
                    </a:lnTo>
                    <a:lnTo>
                      <a:pt x="3601" y="3599"/>
                    </a:lnTo>
                    <a:lnTo>
                      <a:pt x="6261" y="3599"/>
                    </a:lnTo>
                    <a:lnTo>
                      <a:pt x="5586" y="4273"/>
                    </a:lnTo>
                    <a:cubicBezTo>
                      <a:pt x="5519" y="4340"/>
                      <a:pt x="5519" y="4448"/>
                      <a:pt x="5586" y="4515"/>
                    </a:cubicBezTo>
                    <a:cubicBezTo>
                      <a:pt x="5653" y="4582"/>
                      <a:pt x="5761" y="4582"/>
                      <a:pt x="5828" y="4515"/>
                    </a:cubicBezTo>
                    <a:lnTo>
                      <a:pt x="6794" y="3549"/>
                    </a:lnTo>
                    <a:cubicBezTo>
                      <a:pt x="6860" y="3482"/>
                      <a:pt x="6860" y="3374"/>
                      <a:pt x="6794" y="33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íŝľîdê"/>
            <p:cNvGrpSpPr/>
            <p:nvPr/>
          </p:nvGrpSpPr>
          <p:grpSpPr>
            <a:xfrm>
              <a:off x="1237152" y="2725249"/>
              <a:ext cx="2164253" cy="722497"/>
              <a:chOff x="9137748" y="2246943"/>
              <a:chExt cx="2164253" cy="722497"/>
            </a:xfrm>
          </p:grpSpPr>
          <p:sp>
            <p:nvSpPr>
              <p:cNvPr id="28" name="íS1íḑé"/>
              <p:cNvSpPr/>
              <p:nvPr/>
            </p:nvSpPr>
            <p:spPr bwMode="auto">
              <a:xfrm>
                <a:off x="9137748" y="2598082"/>
                <a:ext cx="2164253" cy="3713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Autofit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/>
                  <a:t>You can use the icon library in </a:t>
                </a:r>
                <a:r>
                  <a:rPr lang="en-US" altLang="zh-CN" sz="1000" dirty="0" err="1"/>
                  <a:t>iSlide</a:t>
                </a:r>
                <a:r>
                  <a:rPr lang="en-US" altLang="zh-CN" sz="1000" dirty="0"/>
                  <a:t>  (www.islide.cc)</a:t>
                </a:r>
                <a:endParaRPr lang="zh-CN" altLang="en-US" sz="1000" dirty="0"/>
              </a:p>
            </p:txBody>
          </p:sp>
          <p:sp>
            <p:nvSpPr>
              <p:cNvPr id="29" name="íṩļïďé"/>
              <p:cNvSpPr txBox="1"/>
              <p:nvPr/>
            </p:nvSpPr>
            <p:spPr bwMode="auto">
              <a:xfrm>
                <a:off x="9137748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3" name="íṣļíḍé"/>
            <p:cNvGrpSpPr/>
            <p:nvPr/>
          </p:nvGrpSpPr>
          <p:grpSpPr>
            <a:xfrm>
              <a:off x="4931065" y="2029547"/>
              <a:ext cx="2164253" cy="733817"/>
              <a:chOff x="9137748" y="2246943"/>
              <a:chExt cx="2164253" cy="733817"/>
            </a:xfrm>
          </p:grpSpPr>
          <p:sp>
            <p:nvSpPr>
              <p:cNvPr id="26" name="i$ḻiḍê"/>
              <p:cNvSpPr/>
              <p:nvPr/>
            </p:nvSpPr>
            <p:spPr bwMode="auto">
              <a:xfrm>
                <a:off x="9137748" y="2598082"/>
                <a:ext cx="2164253" cy="382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/>
                  <a:t>You can use the icon library in </a:t>
                </a:r>
                <a:r>
                  <a:rPr lang="en-US" altLang="zh-CN" sz="1000" dirty="0" err="1"/>
                  <a:t>iSlide</a:t>
                </a:r>
                <a:r>
                  <a:rPr lang="en-US" altLang="zh-CN" sz="1000" dirty="0"/>
                  <a:t>  (www.islide.cc)</a:t>
                </a:r>
                <a:endParaRPr lang="zh-CN" altLang="en-US" sz="1000" dirty="0"/>
              </a:p>
            </p:txBody>
          </p:sp>
          <p:sp>
            <p:nvSpPr>
              <p:cNvPr id="27" name="ïṥḷïḑê"/>
              <p:cNvSpPr txBox="1"/>
              <p:nvPr/>
            </p:nvSpPr>
            <p:spPr bwMode="auto">
              <a:xfrm>
                <a:off x="9137748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4" name="ïṧḻíḋé"/>
            <p:cNvGrpSpPr/>
            <p:nvPr/>
          </p:nvGrpSpPr>
          <p:grpSpPr>
            <a:xfrm>
              <a:off x="4252196" y="4099551"/>
              <a:ext cx="2164253" cy="744286"/>
              <a:chOff x="9137748" y="2246943"/>
              <a:chExt cx="2164253" cy="744286"/>
            </a:xfrm>
          </p:grpSpPr>
          <p:sp>
            <p:nvSpPr>
              <p:cNvPr id="24" name="ïṣlîḍé"/>
              <p:cNvSpPr/>
              <p:nvPr/>
            </p:nvSpPr>
            <p:spPr bwMode="auto">
              <a:xfrm>
                <a:off x="9137748" y="2598082"/>
                <a:ext cx="2164253" cy="3931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Autofit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/>
                  <a:t>You can use the icon library in </a:t>
                </a:r>
                <a:r>
                  <a:rPr lang="en-US" altLang="zh-CN" sz="1000" dirty="0" err="1"/>
                  <a:t>iSlide</a:t>
                </a:r>
                <a:r>
                  <a:rPr lang="en-US" altLang="zh-CN" sz="1000" dirty="0"/>
                  <a:t>  (www.islide.cc)</a:t>
                </a:r>
                <a:endParaRPr lang="zh-CN" altLang="en-US" sz="1000" dirty="0"/>
              </a:p>
            </p:txBody>
          </p:sp>
          <p:sp>
            <p:nvSpPr>
              <p:cNvPr id="25" name="ïṥļîdê"/>
              <p:cNvSpPr txBox="1"/>
              <p:nvPr/>
            </p:nvSpPr>
            <p:spPr bwMode="auto">
              <a:xfrm>
                <a:off x="9137748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  <a:endParaRPr lang="zh-CN" altLang="en-US" sz="1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5" name="îṡḻíḋê"/>
            <p:cNvGrpSpPr/>
            <p:nvPr/>
          </p:nvGrpSpPr>
          <p:grpSpPr>
            <a:xfrm>
              <a:off x="7953726" y="3447746"/>
              <a:ext cx="2164253" cy="769730"/>
              <a:chOff x="8887009" y="2246943"/>
              <a:chExt cx="2164253" cy="769730"/>
            </a:xfrm>
          </p:grpSpPr>
          <p:sp>
            <p:nvSpPr>
              <p:cNvPr id="22" name="ïšľîḓè"/>
              <p:cNvSpPr/>
              <p:nvPr/>
            </p:nvSpPr>
            <p:spPr bwMode="auto">
              <a:xfrm>
                <a:off x="8887009" y="2598082"/>
                <a:ext cx="2164253" cy="4185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/>
                  <a:t>You can use the icon library in </a:t>
                </a:r>
                <a:r>
                  <a:rPr lang="en-US" altLang="zh-CN" sz="1000" dirty="0" err="1"/>
                  <a:t>iSlide</a:t>
                </a:r>
                <a:r>
                  <a:rPr lang="en-US" altLang="zh-CN" sz="1000" dirty="0"/>
                  <a:t>  (www.islide.cc)</a:t>
                </a:r>
                <a:endParaRPr lang="zh-CN" altLang="en-US" sz="1000" dirty="0"/>
              </a:p>
            </p:txBody>
          </p:sp>
          <p:sp>
            <p:nvSpPr>
              <p:cNvPr id="23" name="îṩḷídê"/>
              <p:cNvSpPr txBox="1"/>
              <p:nvPr/>
            </p:nvSpPr>
            <p:spPr bwMode="auto">
              <a:xfrm>
                <a:off x="8887009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6" name="íslïďè"/>
            <p:cNvGrpSpPr/>
            <p:nvPr/>
          </p:nvGrpSpPr>
          <p:grpSpPr>
            <a:xfrm>
              <a:off x="6452026" y="5098538"/>
              <a:ext cx="2164253" cy="749645"/>
              <a:chOff x="9137748" y="2246943"/>
              <a:chExt cx="2164253" cy="749645"/>
            </a:xfrm>
          </p:grpSpPr>
          <p:sp>
            <p:nvSpPr>
              <p:cNvPr id="20" name="ïSḷíďè"/>
              <p:cNvSpPr/>
              <p:nvPr/>
            </p:nvSpPr>
            <p:spPr bwMode="auto">
              <a:xfrm>
                <a:off x="9137748" y="2598082"/>
                <a:ext cx="2164253" cy="3985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Autofit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/>
                  <a:t>You can use the icon library in </a:t>
                </a:r>
                <a:r>
                  <a:rPr lang="en-US" altLang="zh-CN" sz="1000" dirty="0" err="1"/>
                  <a:t>iSlide</a:t>
                </a:r>
                <a:r>
                  <a:rPr lang="en-US" altLang="zh-CN" sz="1000" dirty="0"/>
                  <a:t>  (www.islide.cc)</a:t>
                </a:r>
                <a:endParaRPr lang="zh-CN" altLang="en-US" sz="1000" dirty="0"/>
              </a:p>
            </p:txBody>
          </p:sp>
          <p:sp>
            <p:nvSpPr>
              <p:cNvPr id="21" name="îṡľíḑê"/>
              <p:cNvSpPr txBox="1"/>
              <p:nvPr/>
            </p:nvSpPr>
            <p:spPr bwMode="auto">
              <a:xfrm>
                <a:off x="9137748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415480" y="3880335"/>
              <a:ext cx="414046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954858" y="5098538"/>
              <a:ext cx="414046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087888" y="2959631"/>
              <a:ext cx="528083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803318" y="3518400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56985" y="3154612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91050" y="3070725"/>
            <a:ext cx="0" cy="106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https://islide-powerpoint.com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5" name="2120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23950"/>
            <a:ext cx="10848974" cy="5022850"/>
            <a:chOff x="669925" y="1123950"/>
            <a:chExt cx="10848974" cy="5022850"/>
          </a:xfrm>
        </p:grpSpPr>
        <p:cxnSp>
          <p:nvCxnSpPr>
            <p:cNvPr id="6" name="直接连接符 5"/>
            <p:cNvCxnSpPr>
              <a:stCxn id="28" idx="2"/>
            </p:cNvCxnSpPr>
            <p:nvPr/>
          </p:nvCxnSpPr>
          <p:spPr>
            <a:xfrm>
              <a:off x="3889528" y="5585719"/>
              <a:ext cx="0" cy="55790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30" idx="2"/>
            </p:cNvCxnSpPr>
            <p:nvPr/>
          </p:nvCxnSpPr>
          <p:spPr>
            <a:xfrm>
              <a:off x="5360509" y="4616326"/>
              <a:ext cx="0" cy="152729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26" idx="2"/>
            </p:cNvCxnSpPr>
            <p:nvPr/>
          </p:nvCxnSpPr>
          <p:spPr>
            <a:xfrm>
              <a:off x="6831490" y="3646934"/>
              <a:ext cx="0" cy="249669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32" idx="2"/>
            </p:cNvCxnSpPr>
            <p:nvPr/>
          </p:nvCxnSpPr>
          <p:spPr>
            <a:xfrm>
              <a:off x="8302473" y="2677542"/>
              <a:ext cx="0" cy="346608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îṡḻídè"/>
            <p:cNvGrpSpPr/>
            <p:nvPr/>
          </p:nvGrpSpPr>
          <p:grpSpPr>
            <a:xfrm>
              <a:off x="7561187" y="1123950"/>
              <a:ext cx="1482571" cy="1553592"/>
              <a:chOff x="7561187" y="1691381"/>
              <a:chExt cx="1482571" cy="1553592"/>
            </a:xfrm>
          </p:grpSpPr>
          <p:sp>
            <p:nvSpPr>
              <p:cNvPr id="32" name="íSļïḑe"/>
              <p:cNvSpPr/>
              <p:nvPr/>
            </p:nvSpPr>
            <p:spPr>
              <a:xfrm>
                <a:off x="7561187" y="1691381"/>
                <a:ext cx="1482571" cy="1553592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íṥľiḍe"/>
              <p:cNvSpPr/>
              <p:nvPr/>
            </p:nvSpPr>
            <p:spPr bwMode="auto">
              <a:xfrm>
                <a:off x="8075942" y="2219787"/>
                <a:ext cx="453062" cy="496780"/>
              </a:xfrm>
              <a:custGeom>
                <a:avLst/>
                <a:gdLst>
                  <a:gd name="connsiteX0" fmla="*/ 257952 w 552598"/>
                  <a:gd name="connsiteY0" fmla="*/ 238897 h 605921"/>
                  <a:gd name="connsiteX1" fmla="*/ 252845 w 552598"/>
                  <a:gd name="connsiteY1" fmla="*/ 243996 h 605921"/>
                  <a:gd name="connsiteX2" fmla="*/ 252845 w 552598"/>
                  <a:gd name="connsiteY2" fmla="*/ 308986 h 605921"/>
                  <a:gd name="connsiteX3" fmla="*/ 228056 w 552598"/>
                  <a:gd name="connsiteY3" fmla="*/ 308986 h 605921"/>
                  <a:gd name="connsiteX4" fmla="*/ 225642 w 552598"/>
                  <a:gd name="connsiteY4" fmla="*/ 314085 h 605921"/>
                  <a:gd name="connsiteX5" fmla="*/ 273271 w 552598"/>
                  <a:gd name="connsiteY5" fmla="*/ 372123 h 605921"/>
                  <a:gd name="connsiteX6" fmla="*/ 279306 w 552598"/>
                  <a:gd name="connsiteY6" fmla="*/ 372123 h 605921"/>
                  <a:gd name="connsiteX7" fmla="*/ 327027 w 552598"/>
                  <a:gd name="connsiteY7" fmla="*/ 314085 h 605921"/>
                  <a:gd name="connsiteX8" fmla="*/ 324520 w 552598"/>
                  <a:gd name="connsiteY8" fmla="*/ 308986 h 605921"/>
                  <a:gd name="connsiteX9" fmla="*/ 299731 w 552598"/>
                  <a:gd name="connsiteY9" fmla="*/ 308986 h 605921"/>
                  <a:gd name="connsiteX10" fmla="*/ 299731 w 552598"/>
                  <a:gd name="connsiteY10" fmla="*/ 243996 h 605921"/>
                  <a:gd name="connsiteX11" fmla="*/ 294718 w 552598"/>
                  <a:gd name="connsiteY11" fmla="*/ 238897 h 605921"/>
                  <a:gd name="connsiteX12" fmla="*/ 260737 w 552598"/>
                  <a:gd name="connsiteY12" fmla="*/ 130146 h 605921"/>
                  <a:gd name="connsiteX13" fmla="*/ 291932 w 552598"/>
                  <a:gd name="connsiteY13" fmla="*/ 130146 h 605921"/>
                  <a:gd name="connsiteX14" fmla="*/ 303445 w 552598"/>
                  <a:gd name="connsiteY14" fmla="*/ 141642 h 605921"/>
                  <a:gd name="connsiteX15" fmla="*/ 303445 w 552598"/>
                  <a:gd name="connsiteY15" fmla="*/ 167602 h 605921"/>
                  <a:gd name="connsiteX16" fmla="*/ 353580 w 552598"/>
                  <a:gd name="connsiteY16" fmla="*/ 188369 h 605921"/>
                  <a:gd name="connsiteX17" fmla="*/ 371963 w 552598"/>
                  <a:gd name="connsiteY17" fmla="*/ 170012 h 605921"/>
                  <a:gd name="connsiteX18" fmla="*/ 388118 w 552598"/>
                  <a:gd name="connsiteY18" fmla="*/ 170012 h 605921"/>
                  <a:gd name="connsiteX19" fmla="*/ 410215 w 552598"/>
                  <a:gd name="connsiteY19" fmla="*/ 192077 h 605921"/>
                  <a:gd name="connsiteX20" fmla="*/ 410215 w 552598"/>
                  <a:gd name="connsiteY20" fmla="*/ 208209 h 605921"/>
                  <a:gd name="connsiteX21" fmla="*/ 391832 w 552598"/>
                  <a:gd name="connsiteY21" fmla="*/ 226566 h 605921"/>
                  <a:gd name="connsiteX22" fmla="*/ 412628 w 552598"/>
                  <a:gd name="connsiteY22" fmla="*/ 276630 h 605921"/>
                  <a:gd name="connsiteX23" fmla="*/ 438625 w 552598"/>
                  <a:gd name="connsiteY23" fmla="*/ 276630 h 605921"/>
                  <a:gd name="connsiteX24" fmla="*/ 450137 w 552598"/>
                  <a:gd name="connsiteY24" fmla="*/ 288126 h 605921"/>
                  <a:gd name="connsiteX25" fmla="*/ 450137 w 552598"/>
                  <a:gd name="connsiteY25" fmla="*/ 319277 h 605921"/>
                  <a:gd name="connsiteX26" fmla="*/ 438625 w 552598"/>
                  <a:gd name="connsiteY26" fmla="*/ 330773 h 605921"/>
                  <a:gd name="connsiteX27" fmla="*/ 412628 w 552598"/>
                  <a:gd name="connsiteY27" fmla="*/ 330773 h 605921"/>
                  <a:gd name="connsiteX28" fmla="*/ 391832 w 552598"/>
                  <a:gd name="connsiteY28" fmla="*/ 380838 h 605921"/>
                  <a:gd name="connsiteX29" fmla="*/ 410215 w 552598"/>
                  <a:gd name="connsiteY29" fmla="*/ 399102 h 605921"/>
                  <a:gd name="connsiteX30" fmla="*/ 410215 w 552598"/>
                  <a:gd name="connsiteY30" fmla="*/ 415326 h 605921"/>
                  <a:gd name="connsiteX31" fmla="*/ 388118 w 552598"/>
                  <a:gd name="connsiteY31" fmla="*/ 437299 h 605921"/>
                  <a:gd name="connsiteX32" fmla="*/ 371963 w 552598"/>
                  <a:gd name="connsiteY32" fmla="*/ 437299 h 605921"/>
                  <a:gd name="connsiteX33" fmla="*/ 353580 w 552598"/>
                  <a:gd name="connsiteY33" fmla="*/ 419035 h 605921"/>
                  <a:gd name="connsiteX34" fmla="*/ 303445 w 552598"/>
                  <a:gd name="connsiteY34" fmla="*/ 439802 h 605921"/>
                  <a:gd name="connsiteX35" fmla="*/ 303445 w 552598"/>
                  <a:gd name="connsiteY35" fmla="*/ 465761 h 605921"/>
                  <a:gd name="connsiteX36" fmla="*/ 291932 w 552598"/>
                  <a:gd name="connsiteY36" fmla="*/ 477257 h 605921"/>
                  <a:gd name="connsiteX37" fmla="*/ 260737 w 552598"/>
                  <a:gd name="connsiteY37" fmla="*/ 477257 h 605921"/>
                  <a:gd name="connsiteX38" fmla="*/ 249224 w 552598"/>
                  <a:gd name="connsiteY38" fmla="*/ 465761 h 605921"/>
                  <a:gd name="connsiteX39" fmla="*/ 249224 w 552598"/>
                  <a:gd name="connsiteY39" fmla="*/ 439802 h 605921"/>
                  <a:gd name="connsiteX40" fmla="*/ 199089 w 552598"/>
                  <a:gd name="connsiteY40" fmla="*/ 419035 h 605921"/>
                  <a:gd name="connsiteX41" fmla="*/ 180799 w 552598"/>
                  <a:gd name="connsiteY41" fmla="*/ 437299 h 605921"/>
                  <a:gd name="connsiteX42" fmla="*/ 164551 w 552598"/>
                  <a:gd name="connsiteY42" fmla="*/ 437299 h 605921"/>
                  <a:gd name="connsiteX43" fmla="*/ 142547 w 552598"/>
                  <a:gd name="connsiteY43" fmla="*/ 415326 h 605921"/>
                  <a:gd name="connsiteX44" fmla="*/ 142547 w 552598"/>
                  <a:gd name="connsiteY44" fmla="*/ 399102 h 605921"/>
                  <a:gd name="connsiteX45" fmla="*/ 160837 w 552598"/>
                  <a:gd name="connsiteY45" fmla="*/ 380838 h 605921"/>
                  <a:gd name="connsiteX46" fmla="*/ 140041 w 552598"/>
                  <a:gd name="connsiteY46" fmla="*/ 330773 h 605921"/>
                  <a:gd name="connsiteX47" fmla="*/ 114044 w 552598"/>
                  <a:gd name="connsiteY47" fmla="*/ 330773 h 605921"/>
                  <a:gd name="connsiteX48" fmla="*/ 102532 w 552598"/>
                  <a:gd name="connsiteY48" fmla="*/ 319277 h 605921"/>
                  <a:gd name="connsiteX49" fmla="*/ 102532 w 552598"/>
                  <a:gd name="connsiteY49" fmla="*/ 288126 h 605921"/>
                  <a:gd name="connsiteX50" fmla="*/ 114044 w 552598"/>
                  <a:gd name="connsiteY50" fmla="*/ 276630 h 605921"/>
                  <a:gd name="connsiteX51" fmla="*/ 140041 w 552598"/>
                  <a:gd name="connsiteY51" fmla="*/ 276630 h 605921"/>
                  <a:gd name="connsiteX52" fmla="*/ 160837 w 552598"/>
                  <a:gd name="connsiteY52" fmla="*/ 226566 h 605921"/>
                  <a:gd name="connsiteX53" fmla="*/ 142547 w 552598"/>
                  <a:gd name="connsiteY53" fmla="*/ 208209 h 605921"/>
                  <a:gd name="connsiteX54" fmla="*/ 142547 w 552598"/>
                  <a:gd name="connsiteY54" fmla="*/ 192077 h 605921"/>
                  <a:gd name="connsiteX55" fmla="*/ 164551 w 552598"/>
                  <a:gd name="connsiteY55" fmla="*/ 170012 h 605921"/>
                  <a:gd name="connsiteX56" fmla="*/ 180799 w 552598"/>
                  <a:gd name="connsiteY56" fmla="*/ 170012 h 605921"/>
                  <a:gd name="connsiteX57" fmla="*/ 199089 w 552598"/>
                  <a:gd name="connsiteY57" fmla="*/ 188369 h 605921"/>
                  <a:gd name="connsiteX58" fmla="*/ 249224 w 552598"/>
                  <a:gd name="connsiteY58" fmla="*/ 167602 h 605921"/>
                  <a:gd name="connsiteX59" fmla="*/ 249224 w 552598"/>
                  <a:gd name="connsiteY59" fmla="*/ 141642 h 605921"/>
                  <a:gd name="connsiteX60" fmla="*/ 260737 w 552598"/>
                  <a:gd name="connsiteY60" fmla="*/ 130146 h 605921"/>
                  <a:gd name="connsiteX61" fmla="*/ 438507 w 552598"/>
                  <a:gd name="connsiteY61" fmla="*/ 79551 h 605921"/>
                  <a:gd name="connsiteX62" fmla="*/ 552598 w 552598"/>
                  <a:gd name="connsiteY62" fmla="*/ 302952 h 605921"/>
                  <a:gd name="connsiteX63" fmla="*/ 276329 w 552598"/>
                  <a:gd name="connsiteY63" fmla="*/ 578821 h 605921"/>
                  <a:gd name="connsiteX64" fmla="*/ 276329 w 552598"/>
                  <a:gd name="connsiteY64" fmla="*/ 602737 h 605921"/>
                  <a:gd name="connsiteX65" fmla="*/ 271316 w 552598"/>
                  <a:gd name="connsiteY65" fmla="*/ 605332 h 605921"/>
                  <a:gd name="connsiteX66" fmla="*/ 206426 w 552598"/>
                  <a:gd name="connsiteY66" fmla="*/ 560837 h 605921"/>
                  <a:gd name="connsiteX67" fmla="*/ 206426 w 552598"/>
                  <a:gd name="connsiteY67" fmla="*/ 555553 h 605921"/>
                  <a:gd name="connsiteX68" fmla="*/ 271316 w 552598"/>
                  <a:gd name="connsiteY68" fmla="*/ 511059 h 605921"/>
                  <a:gd name="connsiteX69" fmla="*/ 276329 w 552598"/>
                  <a:gd name="connsiteY69" fmla="*/ 513654 h 605921"/>
                  <a:gd name="connsiteX70" fmla="*/ 276329 w 552598"/>
                  <a:gd name="connsiteY70" fmla="*/ 537663 h 605921"/>
                  <a:gd name="connsiteX71" fmla="*/ 511381 w 552598"/>
                  <a:gd name="connsiteY71" fmla="*/ 302952 h 605921"/>
                  <a:gd name="connsiteX72" fmla="*/ 414278 w 552598"/>
                  <a:gd name="connsiteY72" fmla="*/ 112830 h 605921"/>
                  <a:gd name="connsiteX73" fmla="*/ 281414 w 552598"/>
                  <a:gd name="connsiteY73" fmla="*/ 589 h 605921"/>
                  <a:gd name="connsiteX74" fmla="*/ 346313 w 552598"/>
                  <a:gd name="connsiteY74" fmla="*/ 45086 h 605921"/>
                  <a:gd name="connsiteX75" fmla="*/ 346313 w 552598"/>
                  <a:gd name="connsiteY75" fmla="*/ 50277 h 605921"/>
                  <a:gd name="connsiteX76" fmla="*/ 281414 w 552598"/>
                  <a:gd name="connsiteY76" fmla="*/ 94775 h 605921"/>
                  <a:gd name="connsiteX77" fmla="*/ 276308 w 552598"/>
                  <a:gd name="connsiteY77" fmla="*/ 92179 h 605921"/>
                  <a:gd name="connsiteX78" fmla="*/ 276308 w 552598"/>
                  <a:gd name="connsiteY78" fmla="*/ 68262 h 605921"/>
                  <a:gd name="connsiteX79" fmla="*/ 41223 w 552598"/>
                  <a:gd name="connsiteY79" fmla="*/ 303077 h 605921"/>
                  <a:gd name="connsiteX80" fmla="*/ 138432 w 552598"/>
                  <a:gd name="connsiteY80" fmla="*/ 493302 h 605921"/>
                  <a:gd name="connsiteX81" fmla="*/ 114200 w 552598"/>
                  <a:gd name="connsiteY81" fmla="*/ 526582 h 605921"/>
                  <a:gd name="connsiteX82" fmla="*/ 0 w 552598"/>
                  <a:gd name="connsiteY82" fmla="*/ 303077 h 605921"/>
                  <a:gd name="connsiteX83" fmla="*/ 276308 w 552598"/>
                  <a:gd name="connsiteY83" fmla="*/ 27195 h 605921"/>
                  <a:gd name="connsiteX84" fmla="*/ 276308 w 552598"/>
                  <a:gd name="connsiteY84" fmla="*/ 3185 h 605921"/>
                  <a:gd name="connsiteX85" fmla="*/ 281414 w 552598"/>
                  <a:gd name="connsiteY85" fmla="*/ 589 h 60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552598" h="605921">
                    <a:moveTo>
                      <a:pt x="257952" y="238897"/>
                    </a:moveTo>
                    <a:cubicBezTo>
                      <a:pt x="255074" y="238897"/>
                      <a:pt x="252845" y="241122"/>
                      <a:pt x="252845" y="243996"/>
                    </a:cubicBezTo>
                    <a:lnTo>
                      <a:pt x="252845" y="308986"/>
                    </a:lnTo>
                    <a:lnTo>
                      <a:pt x="228056" y="308986"/>
                    </a:lnTo>
                    <a:cubicBezTo>
                      <a:pt x="225364" y="308986"/>
                      <a:pt x="223878" y="311953"/>
                      <a:pt x="225642" y="314085"/>
                    </a:cubicBezTo>
                    <a:lnTo>
                      <a:pt x="273271" y="372123"/>
                    </a:lnTo>
                    <a:cubicBezTo>
                      <a:pt x="274849" y="373977"/>
                      <a:pt x="277727" y="373977"/>
                      <a:pt x="279306" y="372123"/>
                    </a:cubicBezTo>
                    <a:lnTo>
                      <a:pt x="327027" y="314085"/>
                    </a:lnTo>
                    <a:cubicBezTo>
                      <a:pt x="328605" y="311953"/>
                      <a:pt x="327213" y="308894"/>
                      <a:pt x="324520" y="308986"/>
                    </a:cubicBezTo>
                    <a:lnTo>
                      <a:pt x="299731" y="308986"/>
                    </a:lnTo>
                    <a:lnTo>
                      <a:pt x="299731" y="243996"/>
                    </a:lnTo>
                    <a:cubicBezTo>
                      <a:pt x="299731" y="241122"/>
                      <a:pt x="297503" y="238897"/>
                      <a:pt x="294718" y="238897"/>
                    </a:cubicBezTo>
                    <a:close/>
                    <a:moveTo>
                      <a:pt x="260737" y="130146"/>
                    </a:moveTo>
                    <a:lnTo>
                      <a:pt x="291932" y="130146"/>
                    </a:lnTo>
                    <a:cubicBezTo>
                      <a:pt x="298431" y="130146"/>
                      <a:pt x="303445" y="135338"/>
                      <a:pt x="303445" y="141642"/>
                    </a:cubicBezTo>
                    <a:lnTo>
                      <a:pt x="303445" y="167602"/>
                    </a:lnTo>
                    <a:cubicBezTo>
                      <a:pt x="321642" y="171125"/>
                      <a:pt x="338632" y="178356"/>
                      <a:pt x="353580" y="188369"/>
                    </a:cubicBezTo>
                    <a:lnTo>
                      <a:pt x="371963" y="170012"/>
                    </a:lnTo>
                    <a:cubicBezTo>
                      <a:pt x="376420" y="165562"/>
                      <a:pt x="383661" y="165562"/>
                      <a:pt x="388118" y="170012"/>
                    </a:cubicBezTo>
                    <a:lnTo>
                      <a:pt x="410215" y="192077"/>
                    </a:lnTo>
                    <a:cubicBezTo>
                      <a:pt x="414671" y="196528"/>
                      <a:pt x="414671" y="203759"/>
                      <a:pt x="410215" y="208209"/>
                    </a:cubicBezTo>
                    <a:lnTo>
                      <a:pt x="391832" y="226566"/>
                    </a:lnTo>
                    <a:cubicBezTo>
                      <a:pt x="401859" y="241400"/>
                      <a:pt x="409100" y="258459"/>
                      <a:pt x="412628" y="276630"/>
                    </a:cubicBezTo>
                    <a:lnTo>
                      <a:pt x="438625" y="276630"/>
                    </a:lnTo>
                    <a:cubicBezTo>
                      <a:pt x="445124" y="276630"/>
                      <a:pt x="450137" y="281822"/>
                      <a:pt x="450137" y="288126"/>
                    </a:cubicBezTo>
                    <a:lnTo>
                      <a:pt x="450137" y="319277"/>
                    </a:lnTo>
                    <a:cubicBezTo>
                      <a:pt x="450137" y="325674"/>
                      <a:pt x="444938" y="330773"/>
                      <a:pt x="438625" y="330773"/>
                    </a:cubicBezTo>
                    <a:lnTo>
                      <a:pt x="412628" y="330773"/>
                    </a:lnTo>
                    <a:cubicBezTo>
                      <a:pt x="409100" y="348945"/>
                      <a:pt x="401859" y="365818"/>
                      <a:pt x="391832" y="380838"/>
                    </a:cubicBezTo>
                    <a:lnTo>
                      <a:pt x="410215" y="399102"/>
                    </a:lnTo>
                    <a:cubicBezTo>
                      <a:pt x="414671" y="403552"/>
                      <a:pt x="414671" y="410876"/>
                      <a:pt x="410215" y="415326"/>
                    </a:cubicBezTo>
                    <a:lnTo>
                      <a:pt x="388118" y="437299"/>
                    </a:lnTo>
                    <a:cubicBezTo>
                      <a:pt x="383661" y="441749"/>
                      <a:pt x="376420" y="441749"/>
                      <a:pt x="371963" y="437299"/>
                    </a:cubicBezTo>
                    <a:lnTo>
                      <a:pt x="353580" y="419035"/>
                    </a:lnTo>
                    <a:cubicBezTo>
                      <a:pt x="338725" y="429047"/>
                      <a:pt x="321642" y="436186"/>
                      <a:pt x="303445" y="439802"/>
                    </a:cubicBezTo>
                    <a:lnTo>
                      <a:pt x="303445" y="465761"/>
                    </a:lnTo>
                    <a:cubicBezTo>
                      <a:pt x="303445" y="472158"/>
                      <a:pt x="298246" y="477257"/>
                      <a:pt x="291932" y="477257"/>
                    </a:cubicBezTo>
                    <a:lnTo>
                      <a:pt x="260737" y="477257"/>
                    </a:lnTo>
                    <a:cubicBezTo>
                      <a:pt x="254331" y="477257"/>
                      <a:pt x="249224" y="472065"/>
                      <a:pt x="249224" y="465761"/>
                    </a:cubicBezTo>
                    <a:lnTo>
                      <a:pt x="249224" y="439802"/>
                    </a:lnTo>
                    <a:cubicBezTo>
                      <a:pt x="231027" y="436186"/>
                      <a:pt x="214130" y="429047"/>
                      <a:pt x="199089" y="419035"/>
                    </a:cubicBezTo>
                    <a:lnTo>
                      <a:pt x="180799" y="437299"/>
                    </a:lnTo>
                    <a:cubicBezTo>
                      <a:pt x="176342" y="441749"/>
                      <a:pt x="169008" y="441749"/>
                      <a:pt x="164551" y="437299"/>
                    </a:cubicBezTo>
                    <a:lnTo>
                      <a:pt x="142547" y="415326"/>
                    </a:lnTo>
                    <a:cubicBezTo>
                      <a:pt x="138091" y="410876"/>
                      <a:pt x="138091" y="403552"/>
                      <a:pt x="142547" y="399102"/>
                    </a:cubicBezTo>
                    <a:lnTo>
                      <a:pt x="160837" y="380838"/>
                    </a:lnTo>
                    <a:cubicBezTo>
                      <a:pt x="150810" y="366004"/>
                      <a:pt x="143661" y="348945"/>
                      <a:pt x="140041" y="330773"/>
                    </a:cubicBezTo>
                    <a:lnTo>
                      <a:pt x="114044" y="330773"/>
                    </a:lnTo>
                    <a:cubicBezTo>
                      <a:pt x="107638" y="330773"/>
                      <a:pt x="102532" y="325582"/>
                      <a:pt x="102532" y="319277"/>
                    </a:cubicBezTo>
                    <a:lnTo>
                      <a:pt x="102532" y="288126"/>
                    </a:lnTo>
                    <a:cubicBezTo>
                      <a:pt x="102532" y="281636"/>
                      <a:pt x="107731" y="276630"/>
                      <a:pt x="114044" y="276630"/>
                    </a:cubicBezTo>
                    <a:lnTo>
                      <a:pt x="140041" y="276630"/>
                    </a:lnTo>
                    <a:cubicBezTo>
                      <a:pt x="143661" y="258459"/>
                      <a:pt x="150810" y="241492"/>
                      <a:pt x="160837" y="226566"/>
                    </a:cubicBezTo>
                    <a:lnTo>
                      <a:pt x="142547" y="208209"/>
                    </a:lnTo>
                    <a:cubicBezTo>
                      <a:pt x="138091" y="203759"/>
                      <a:pt x="138091" y="196528"/>
                      <a:pt x="142547" y="192077"/>
                    </a:cubicBezTo>
                    <a:lnTo>
                      <a:pt x="164551" y="170012"/>
                    </a:lnTo>
                    <a:cubicBezTo>
                      <a:pt x="169008" y="165562"/>
                      <a:pt x="176342" y="165562"/>
                      <a:pt x="180799" y="170012"/>
                    </a:cubicBezTo>
                    <a:lnTo>
                      <a:pt x="199089" y="188369"/>
                    </a:lnTo>
                    <a:cubicBezTo>
                      <a:pt x="213944" y="178356"/>
                      <a:pt x="231027" y="171125"/>
                      <a:pt x="249224" y="167602"/>
                    </a:cubicBezTo>
                    <a:lnTo>
                      <a:pt x="249224" y="141642"/>
                    </a:lnTo>
                    <a:cubicBezTo>
                      <a:pt x="249224" y="135153"/>
                      <a:pt x="254424" y="130146"/>
                      <a:pt x="260737" y="130146"/>
                    </a:cubicBezTo>
                    <a:close/>
                    <a:moveTo>
                      <a:pt x="438507" y="79551"/>
                    </a:moveTo>
                    <a:cubicBezTo>
                      <a:pt x="510081" y="131462"/>
                      <a:pt x="552598" y="214890"/>
                      <a:pt x="552598" y="302952"/>
                    </a:cubicBezTo>
                    <a:cubicBezTo>
                      <a:pt x="552598" y="455069"/>
                      <a:pt x="428760" y="578821"/>
                      <a:pt x="276329" y="578821"/>
                    </a:cubicBezTo>
                    <a:lnTo>
                      <a:pt x="276329" y="602737"/>
                    </a:lnTo>
                    <a:cubicBezTo>
                      <a:pt x="276329" y="605332"/>
                      <a:pt x="273358" y="606815"/>
                      <a:pt x="271316" y="605332"/>
                    </a:cubicBezTo>
                    <a:lnTo>
                      <a:pt x="206426" y="560837"/>
                    </a:lnTo>
                    <a:cubicBezTo>
                      <a:pt x="204569" y="559539"/>
                      <a:pt x="204569" y="556759"/>
                      <a:pt x="206426" y="555553"/>
                    </a:cubicBezTo>
                    <a:lnTo>
                      <a:pt x="271316" y="511059"/>
                    </a:lnTo>
                    <a:cubicBezTo>
                      <a:pt x="273544" y="509575"/>
                      <a:pt x="276329" y="511059"/>
                      <a:pt x="276329" y="513654"/>
                    </a:cubicBezTo>
                    <a:lnTo>
                      <a:pt x="276329" y="537663"/>
                    </a:lnTo>
                    <a:cubicBezTo>
                      <a:pt x="405923" y="537663"/>
                      <a:pt x="511381" y="432358"/>
                      <a:pt x="511381" y="302952"/>
                    </a:cubicBezTo>
                    <a:cubicBezTo>
                      <a:pt x="511381" y="228053"/>
                      <a:pt x="475176" y="156954"/>
                      <a:pt x="414278" y="112830"/>
                    </a:cubicBezTo>
                    <a:close/>
                    <a:moveTo>
                      <a:pt x="281414" y="589"/>
                    </a:moveTo>
                    <a:lnTo>
                      <a:pt x="346313" y="45086"/>
                    </a:lnTo>
                    <a:cubicBezTo>
                      <a:pt x="348170" y="46384"/>
                      <a:pt x="348170" y="49072"/>
                      <a:pt x="346313" y="50277"/>
                    </a:cubicBezTo>
                    <a:lnTo>
                      <a:pt x="281414" y="94775"/>
                    </a:lnTo>
                    <a:cubicBezTo>
                      <a:pt x="279186" y="96258"/>
                      <a:pt x="276308" y="94775"/>
                      <a:pt x="276308" y="92179"/>
                    </a:cubicBezTo>
                    <a:lnTo>
                      <a:pt x="276308" y="68262"/>
                    </a:lnTo>
                    <a:cubicBezTo>
                      <a:pt x="146695" y="68262"/>
                      <a:pt x="41223" y="173665"/>
                      <a:pt x="41223" y="303077"/>
                    </a:cubicBezTo>
                    <a:cubicBezTo>
                      <a:pt x="41223" y="377980"/>
                      <a:pt x="77526" y="449176"/>
                      <a:pt x="138432" y="493302"/>
                    </a:cubicBezTo>
                    <a:lnTo>
                      <a:pt x="114200" y="526582"/>
                    </a:lnTo>
                    <a:cubicBezTo>
                      <a:pt x="42709" y="474762"/>
                      <a:pt x="0" y="391237"/>
                      <a:pt x="0" y="303077"/>
                    </a:cubicBezTo>
                    <a:cubicBezTo>
                      <a:pt x="0" y="150953"/>
                      <a:pt x="123948" y="27195"/>
                      <a:pt x="276308" y="27195"/>
                    </a:cubicBezTo>
                    <a:lnTo>
                      <a:pt x="276308" y="3185"/>
                    </a:lnTo>
                    <a:cubicBezTo>
                      <a:pt x="276308" y="589"/>
                      <a:pt x="279279" y="-894"/>
                      <a:pt x="281414" y="58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îsľíde"/>
            <p:cNvGrpSpPr/>
            <p:nvPr/>
          </p:nvGrpSpPr>
          <p:grpSpPr>
            <a:xfrm>
              <a:off x="4619223" y="3062734"/>
              <a:ext cx="1482571" cy="1553592"/>
              <a:chOff x="4619223" y="3251879"/>
              <a:chExt cx="1482571" cy="1553592"/>
            </a:xfrm>
          </p:grpSpPr>
          <p:sp>
            <p:nvSpPr>
              <p:cNvPr id="30" name="íṧḻíḍe"/>
              <p:cNvSpPr/>
              <p:nvPr/>
            </p:nvSpPr>
            <p:spPr>
              <a:xfrm>
                <a:off x="4619223" y="3251879"/>
                <a:ext cx="1482571" cy="1553592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îŝļïḋê"/>
              <p:cNvSpPr/>
              <p:nvPr/>
            </p:nvSpPr>
            <p:spPr bwMode="auto">
              <a:xfrm>
                <a:off x="5106965" y="3759113"/>
                <a:ext cx="507086" cy="539124"/>
              </a:xfrm>
              <a:custGeom>
                <a:avLst/>
                <a:gdLst>
                  <a:gd name="connsiteX0" fmla="*/ 133148 w 570667"/>
                  <a:gd name="connsiteY0" fmla="*/ 372716 h 606722"/>
                  <a:gd name="connsiteX1" fmla="*/ 98615 w 570667"/>
                  <a:gd name="connsiteY1" fmla="*/ 385336 h 606722"/>
                  <a:gd name="connsiteX2" fmla="*/ 157624 w 570667"/>
                  <a:gd name="connsiteY2" fmla="*/ 426037 h 606722"/>
                  <a:gd name="connsiteX3" fmla="*/ 133148 w 570667"/>
                  <a:gd name="connsiteY3" fmla="*/ 372716 h 606722"/>
                  <a:gd name="connsiteX4" fmla="*/ 222418 w 570667"/>
                  <a:gd name="connsiteY4" fmla="*/ 358586 h 606722"/>
                  <a:gd name="connsiteX5" fmla="*/ 170885 w 570667"/>
                  <a:gd name="connsiteY5" fmla="*/ 364096 h 606722"/>
                  <a:gd name="connsiteX6" fmla="*/ 222418 w 570667"/>
                  <a:gd name="connsiteY6" fmla="*/ 439368 h 606722"/>
                  <a:gd name="connsiteX7" fmla="*/ 152195 w 570667"/>
                  <a:gd name="connsiteY7" fmla="*/ 260564 h 606722"/>
                  <a:gd name="connsiteX8" fmla="*/ 160472 w 570667"/>
                  <a:gd name="connsiteY8" fmla="*/ 326949 h 606722"/>
                  <a:gd name="connsiteX9" fmla="*/ 222418 w 570667"/>
                  <a:gd name="connsiteY9" fmla="*/ 320195 h 606722"/>
                  <a:gd name="connsiteX10" fmla="*/ 222418 w 570667"/>
                  <a:gd name="connsiteY10" fmla="*/ 260564 h 606722"/>
                  <a:gd name="connsiteX11" fmla="*/ 39339 w 570667"/>
                  <a:gd name="connsiteY11" fmla="*/ 260564 h 606722"/>
                  <a:gd name="connsiteX12" fmla="*/ 73338 w 570667"/>
                  <a:gd name="connsiteY12" fmla="*/ 354854 h 606722"/>
                  <a:gd name="connsiteX13" fmla="*/ 123091 w 570667"/>
                  <a:gd name="connsiteY13" fmla="*/ 335658 h 606722"/>
                  <a:gd name="connsiteX14" fmla="*/ 113657 w 570667"/>
                  <a:gd name="connsiteY14" fmla="*/ 260564 h 606722"/>
                  <a:gd name="connsiteX15" fmla="*/ 435071 w 570667"/>
                  <a:gd name="connsiteY15" fmla="*/ 190994 h 606722"/>
                  <a:gd name="connsiteX16" fmla="*/ 449493 w 570667"/>
                  <a:gd name="connsiteY16" fmla="*/ 199593 h 606722"/>
                  <a:gd name="connsiteX17" fmla="*/ 568250 w 570667"/>
                  <a:gd name="connsiteY17" fmla="*/ 420443 h 606722"/>
                  <a:gd name="connsiteX18" fmla="*/ 550445 w 570667"/>
                  <a:gd name="connsiteY18" fmla="*/ 450127 h 606722"/>
                  <a:gd name="connsiteX19" fmla="*/ 488574 w 570667"/>
                  <a:gd name="connsiteY19" fmla="*/ 450127 h 606722"/>
                  <a:gd name="connsiteX20" fmla="*/ 488574 w 570667"/>
                  <a:gd name="connsiteY20" fmla="*/ 590370 h 606722"/>
                  <a:gd name="connsiteX21" fmla="*/ 472194 w 570667"/>
                  <a:gd name="connsiteY21" fmla="*/ 606722 h 606722"/>
                  <a:gd name="connsiteX22" fmla="*/ 397948 w 570667"/>
                  <a:gd name="connsiteY22" fmla="*/ 606722 h 606722"/>
                  <a:gd name="connsiteX23" fmla="*/ 381568 w 570667"/>
                  <a:gd name="connsiteY23" fmla="*/ 590370 h 606722"/>
                  <a:gd name="connsiteX24" fmla="*/ 381568 w 570667"/>
                  <a:gd name="connsiteY24" fmla="*/ 450127 h 606722"/>
                  <a:gd name="connsiteX25" fmla="*/ 319697 w 570667"/>
                  <a:gd name="connsiteY25" fmla="*/ 450127 h 606722"/>
                  <a:gd name="connsiteX26" fmla="*/ 301892 w 570667"/>
                  <a:gd name="connsiteY26" fmla="*/ 420443 h 606722"/>
                  <a:gd name="connsiteX27" fmla="*/ 420649 w 570667"/>
                  <a:gd name="connsiteY27" fmla="*/ 199593 h 606722"/>
                  <a:gd name="connsiteX28" fmla="*/ 435071 w 570667"/>
                  <a:gd name="connsiteY28" fmla="*/ 190994 h 606722"/>
                  <a:gd name="connsiteX29" fmla="*/ 322724 w 570667"/>
                  <a:gd name="connsiteY29" fmla="*/ 155254 h 606722"/>
                  <a:gd name="connsiteX30" fmla="*/ 260956 w 570667"/>
                  <a:gd name="connsiteY30" fmla="*/ 162008 h 606722"/>
                  <a:gd name="connsiteX31" fmla="*/ 260956 w 570667"/>
                  <a:gd name="connsiteY31" fmla="*/ 222083 h 606722"/>
                  <a:gd name="connsiteX32" fmla="*/ 331180 w 570667"/>
                  <a:gd name="connsiteY32" fmla="*/ 222083 h 606722"/>
                  <a:gd name="connsiteX33" fmla="*/ 322724 w 570667"/>
                  <a:gd name="connsiteY33" fmla="*/ 155254 h 606722"/>
                  <a:gd name="connsiteX34" fmla="*/ 160650 w 570667"/>
                  <a:gd name="connsiteY34" fmla="*/ 155254 h 606722"/>
                  <a:gd name="connsiteX35" fmla="*/ 152195 w 570667"/>
                  <a:gd name="connsiteY35" fmla="*/ 222083 h 606722"/>
                  <a:gd name="connsiteX36" fmla="*/ 222418 w 570667"/>
                  <a:gd name="connsiteY36" fmla="*/ 222083 h 606722"/>
                  <a:gd name="connsiteX37" fmla="*/ 222418 w 570667"/>
                  <a:gd name="connsiteY37" fmla="*/ 162008 h 606722"/>
                  <a:gd name="connsiteX38" fmla="*/ 160650 w 570667"/>
                  <a:gd name="connsiteY38" fmla="*/ 155254 h 606722"/>
                  <a:gd name="connsiteX39" fmla="*/ 73605 w 570667"/>
                  <a:gd name="connsiteY39" fmla="*/ 127438 h 606722"/>
                  <a:gd name="connsiteX40" fmla="*/ 39339 w 570667"/>
                  <a:gd name="connsiteY40" fmla="*/ 222083 h 606722"/>
                  <a:gd name="connsiteX41" fmla="*/ 113746 w 570667"/>
                  <a:gd name="connsiteY41" fmla="*/ 222083 h 606722"/>
                  <a:gd name="connsiteX42" fmla="*/ 123269 w 570667"/>
                  <a:gd name="connsiteY42" fmla="*/ 146544 h 606722"/>
                  <a:gd name="connsiteX43" fmla="*/ 73605 w 570667"/>
                  <a:gd name="connsiteY43" fmla="*/ 127438 h 606722"/>
                  <a:gd name="connsiteX44" fmla="*/ 325305 w 570667"/>
                  <a:gd name="connsiteY44" fmla="*/ 56431 h 606722"/>
                  <a:gd name="connsiteX45" fmla="*/ 349870 w 570667"/>
                  <a:gd name="connsiteY45" fmla="*/ 109575 h 606722"/>
                  <a:gd name="connsiteX46" fmla="*/ 384403 w 570667"/>
                  <a:gd name="connsiteY46" fmla="*/ 97045 h 606722"/>
                  <a:gd name="connsiteX47" fmla="*/ 325305 w 570667"/>
                  <a:gd name="connsiteY47" fmla="*/ 56431 h 606722"/>
                  <a:gd name="connsiteX48" fmla="*/ 158069 w 570667"/>
                  <a:gd name="connsiteY48" fmla="*/ 56431 h 606722"/>
                  <a:gd name="connsiteX49" fmla="*/ 98971 w 570667"/>
                  <a:gd name="connsiteY49" fmla="*/ 97045 h 606722"/>
                  <a:gd name="connsiteX50" fmla="*/ 133504 w 570667"/>
                  <a:gd name="connsiteY50" fmla="*/ 109575 h 606722"/>
                  <a:gd name="connsiteX51" fmla="*/ 158069 w 570667"/>
                  <a:gd name="connsiteY51" fmla="*/ 56431 h 606722"/>
                  <a:gd name="connsiteX52" fmla="*/ 260956 w 570667"/>
                  <a:gd name="connsiteY52" fmla="*/ 43723 h 606722"/>
                  <a:gd name="connsiteX53" fmla="*/ 260956 w 570667"/>
                  <a:gd name="connsiteY53" fmla="*/ 123616 h 606722"/>
                  <a:gd name="connsiteX54" fmla="*/ 312222 w 570667"/>
                  <a:gd name="connsiteY54" fmla="*/ 118195 h 606722"/>
                  <a:gd name="connsiteX55" fmla="*/ 260956 w 570667"/>
                  <a:gd name="connsiteY55" fmla="*/ 43723 h 606722"/>
                  <a:gd name="connsiteX56" fmla="*/ 222418 w 570667"/>
                  <a:gd name="connsiteY56" fmla="*/ 43723 h 606722"/>
                  <a:gd name="connsiteX57" fmla="*/ 171152 w 570667"/>
                  <a:gd name="connsiteY57" fmla="*/ 118195 h 606722"/>
                  <a:gd name="connsiteX58" fmla="*/ 222418 w 570667"/>
                  <a:gd name="connsiteY58" fmla="*/ 123616 h 606722"/>
                  <a:gd name="connsiteX59" fmla="*/ 241643 w 570667"/>
                  <a:gd name="connsiteY59" fmla="*/ 0 h 606722"/>
                  <a:gd name="connsiteX60" fmla="*/ 471448 w 570667"/>
                  <a:gd name="connsiteY60" fmla="*/ 166362 h 606722"/>
                  <a:gd name="connsiteX61" fmla="*/ 424900 w 570667"/>
                  <a:gd name="connsiteY61" fmla="*/ 153565 h 606722"/>
                  <a:gd name="connsiteX62" fmla="*/ 409769 w 570667"/>
                  <a:gd name="connsiteY62" fmla="*/ 127438 h 606722"/>
                  <a:gd name="connsiteX63" fmla="*/ 360105 w 570667"/>
                  <a:gd name="connsiteY63" fmla="*/ 146544 h 606722"/>
                  <a:gd name="connsiteX64" fmla="*/ 369273 w 570667"/>
                  <a:gd name="connsiteY64" fmla="*/ 213996 h 606722"/>
                  <a:gd name="connsiteX65" fmla="*/ 329043 w 570667"/>
                  <a:gd name="connsiteY65" fmla="*/ 288824 h 606722"/>
                  <a:gd name="connsiteX66" fmla="*/ 331180 w 570667"/>
                  <a:gd name="connsiteY66" fmla="*/ 260564 h 606722"/>
                  <a:gd name="connsiteX67" fmla="*/ 260956 w 570667"/>
                  <a:gd name="connsiteY67" fmla="*/ 260564 h 606722"/>
                  <a:gd name="connsiteX68" fmla="*/ 260956 w 570667"/>
                  <a:gd name="connsiteY68" fmla="*/ 320195 h 606722"/>
                  <a:gd name="connsiteX69" fmla="*/ 309730 w 570667"/>
                  <a:gd name="connsiteY69" fmla="*/ 324727 h 606722"/>
                  <a:gd name="connsiteX70" fmla="*/ 290238 w 570667"/>
                  <a:gd name="connsiteY70" fmla="*/ 360897 h 606722"/>
                  <a:gd name="connsiteX71" fmla="*/ 260956 w 570667"/>
                  <a:gd name="connsiteY71" fmla="*/ 358586 h 606722"/>
                  <a:gd name="connsiteX72" fmla="*/ 260956 w 570667"/>
                  <a:gd name="connsiteY72" fmla="*/ 439368 h 606722"/>
                  <a:gd name="connsiteX73" fmla="*/ 261757 w 570667"/>
                  <a:gd name="connsiteY73" fmla="*/ 438835 h 606722"/>
                  <a:gd name="connsiteX74" fmla="*/ 287212 w 570667"/>
                  <a:gd name="connsiteY74" fmla="*/ 478648 h 606722"/>
                  <a:gd name="connsiteX75" fmla="*/ 241643 w 570667"/>
                  <a:gd name="connsiteY75" fmla="*/ 483091 h 606722"/>
                  <a:gd name="connsiteX76" fmla="*/ 0 w 570667"/>
                  <a:gd name="connsiteY76" fmla="*/ 241368 h 606722"/>
                  <a:gd name="connsiteX77" fmla="*/ 241643 w 570667"/>
                  <a:gd name="connsiteY7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70667" h="606722">
                    <a:moveTo>
                      <a:pt x="133148" y="372716"/>
                    </a:moveTo>
                    <a:cubicBezTo>
                      <a:pt x="120866" y="376271"/>
                      <a:pt x="109295" y="380537"/>
                      <a:pt x="98615" y="385336"/>
                    </a:cubicBezTo>
                    <a:cubicBezTo>
                      <a:pt x="115615" y="402132"/>
                      <a:pt x="135551" y="415995"/>
                      <a:pt x="157624" y="426037"/>
                    </a:cubicBezTo>
                    <a:cubicBezTo>
                      <a:pt x="147478" y="409597"/>
                      <a:pt x="139467" y="391379"/>
                      <a:pt x="133148" y="372716"/>
                    </a:cubicBezTo>
                    <a:close/>
                    <a:moveTo>
                      <a:pt x="222418" y="358586"/>
                    </a:moveTo>
                    <a:cubicBezTo>
                      <a:pt x="204618" y="359386"/>
                      <a:pt x="187351" y="361252"/>
                      <a:pt x="170885" y="364096"/>
                    </a:cubicBezTo>
                    <a:cubicBezTo>
                      <a:pt x="180320" y="391023"/>
                      <a:pt x="197586" y="425682"/>
                      <a:pt x="222418" y="439368"/>
                    </a:cubicBezTo>
                    <a:close/>
                    <a:moveTo>
                      <a:pt x="152195" y="260564"/>
                    </a:moveTo>
                    <a:cubicBezTo>
                      <a:pt x="153174" y="283758"/>
                      <a:pt x="156022" y="306153"/>
                      <a:pt x="160472" y="326949"/>
                    </a:cubicBezTo>
                    <a:cubicBezTo>
                      <a:pt x="180320" y="323305"/>
                      <a:pt x="201057" y="320994"/>
                      <a:pt x="222418" y="320195"/>
                    </a:cubicBezTo>
                    <a:lnTo>
                      <a:pt x="222418" y="260564"/>
                    </a:lnTo>
                    <a:close/>
                    <a:moveTo>
                      <a:pt x="39339" y="260564"/>
                    </a:moveTo>
                    <a:cubicBezTo>
                      <a:pt x="42632" y="295223"/>
                      <a:pt x="54737" y="327482"/>
                      <a:pt x="73338" y="354854"/>
                    </a:cubicBezTo>
                    <a:cubicBezTo>
                      <a:pt x="88291" y="347389"/>
                      <a:pt x="105023" y="340901"/>
                      <a:pt x="123091" y="335658"/>
                    </a:cubicBezTo>
                    <a:cubicBezTo>
                      <a:pt x="117929" y="312019"/>
                      <a:pt x="114725" y="286691"/>
                      <a:pt x="113657" y="260564"/>
                    </a:cubicBezTo>
                    <a:close/>
                    <a:moveTo>
                      <a:pt x="435071" y="190994"/>
                    </a:moveTo>
                    <a:cubicBezTo>
                      <a:pt x="440746" y="190994"/>
                      <a:pt x="446422" y="193861"/>
                      <a:pt x="449493" y="199593"/>
                    </a:cubicBezTo>
                    <a:lnTo>
                      <a:pt x="568250" y="420443"/>
                    </a:lnTo>
                    <a:cubicBezTo>
                      <a:pt x="575461" y="433863"/>
                      <a:pt x="565668" y="450127"/>
                      <a:pt x="550445" y="450127"/>
                    </a:cubicBezTo>
                    <a:lnTo>
                      <a:pt x="488574" y="450127"/>
                    </a:lnTo>
                    <a:lnTo>
                      <a:pt x="488574" y="590370"/>
                    </a:lnTo>
                    <a:cubicBezTo>
                      <a:pt x="488574" y="599346"/>
                      <a:pt x="481274" y="606722"/>
                      <a:pt x="472194" y="606722"/>
                    </a:cubicBezTo>
                    <a:lnTo>
                      <a:pt x="397948" y="606722"/>
                    </a:lnTo>
                    <a:cubicBezTo>
                      <a:pt x="388868" y="606722"/>
                      <a:pt x="381568" y="599346"/>
                      <a:pt x="381568" y="590370"/>
                    </a:cubicBezTo>
                    <a:lnTo>
                      <a:pt x="381568" y="450127"/>
                    </a:lnTo>
                    <a:lnTo>
                      <a:pt x="319697" y="450127"/>
                    </a:lnTo>
                    <a:cubicBezTo>
                      <a:pt x="304474" y="450127"/>
                      <a:pt x="294681" y="433863"/>
                      <a:pt x="301892" y="420443"/>
                    </a:cubicBezTo>
                    <a:lnTo>
                      <a:pt x="420649" y="199593"/>
                    </a:lnTo>
                    <a:cubicBezTo>
                      <a:pt x="423720" y="193861"/>
                      <a:pt x="429396" y="190994"/>
                      <a:pt x="435071" y="190994"/>
                    </a:cubicBezTo>
                    <a:close/>
                    <a:moveTo>
                      <a:pt x="322724" y="155254"/>
                    </a:moveTo>
                    <a:cubicBezTo>
                      <a:pt x="302966" y="158897"/>
                      <a:pt x="282228" y="161208"/>
                      <a:pt x="260956" y="162008"/>
                    </a:cubicBezTo>
                    <a:lnTo>
                      <a:pt x="260956" y="222083"/>
                    </a:lnTo>
                    <a:lnTo>
                      <a:pt x="331180" y="222083"/>
                    </a:lnTo>
                    <a:cubicBezTo>
                      <a:pt x="330112" y="198711"/>
                      <a:pt x="327263" y="176227"/>
                      <a:pt x="322724" y="155254"/>
                    </a:cubicBezTo>
                    <a:close/>
                    <a:moveTo>
                      <a:pt x="160650" y="155254"/>
                    </a:moveTo>
                    <a:cubicBezTo>
                      <a:pt x="156111" y="176227"/>
                      <a:pt x="153263" y="198711"/>
                      <a:pt x="152195" y="222083"/>
                    </a:cubicBezTo>
                    <a:lnTo>
                      <a:pt x="222418" y="222083"/>
                    </a:lnTo>
                    <a:lnTo>
                      <a:pt x="222418" y="162008"/>
                    </a:lnTo>
                    <a:cubicBezTo>
                      <a:pt x="201146" y="161119"/>
                      <a:pt x="180409" y="158897"/>
                      <a:pt x="160650" y="155254"/>
                    </a:cubicBezTo>
                    <a:close/>
                    <a:moveTo>
                      <a:pt x="73605" y="127438"/>
                    </a:moveTo>
                    <a:cubicBezTo>
                      <a:pt x="54826" y="154898"/>
                      <a:pt x="42632" y="187246"/>
                      <a:pt x="39339" y="222083"/>
                    </a:cubicBezTo>
                    <a:lnTo>
                      <a:pt x="113746" y="222083"/>
                    </a:lnTo>
                    <a:cubicBezTo>
                      <a:pt x="114814" y="195778"/>
                      <a:pt x="118018" y="170361"/>
                      <a:pt x="123269" y="146544"/>
                    </a:cubicBezTo>
                    <a:cubicBezTo>
                      <a:pt x="105201" y="141390"/>
                      <a:pt x="88558" y="134903"/>
                      <a:pt x="73605" y="127438"/>
                    </a:cubicBezTo>
                    <a:close/>
                    <a:moveTo>
                      <a:pt x="325305" y="56431"/>
                    </a:moveTo>
                    <a:cubicBezTo>
                      <a:pt x="335719" y="72961"/>
                      <a:pt x="343729" y="91179"/>
                      <a:pt x="349870" y="109575"/>
                    </a:cubicBezTo>
                    <a:cubicBezTo>
                      <a:pt x="362242" y="106020"/>
                      <a:pt x="373812" y="101843"/>
                      <a:pt x="384403" y="97045"/>
                    </a:cubicBezTo>
                    <a:cubicBezTo>
                      <a:pt x="367404" y="80248"/>
                      <a:pt x="347378" y="66385"/>
                      <a:pt x="325305" y="56431"/>
                    </a:cubicBezTo>
                    <a:close/>
                    <a:moveTo>
                      <a:pt x="158069" y="56431"/>
                    </a:moveTo>
                    <a:cubicBezTo>
                      <a:pt x="135996" y="66385"/>
                      <a:pt x="115971" y="80248"/>
                      <a:pt x="98971" y="97045"/>
                    </a:cubicBezTo>
                    <a:cubicBezTo>
                      <a:pt x="109562" y="101843"/>
                      <a:pt x="121133" y="106020"/>
                      <a:pt x="133504" y="109575"/>
                    </a:cubicBezTo>
                    <a:cubicBezTo>
                      <a:pt x="139645" y="91179"/>
                      <a:pt x="147656" y="72961"/>
                      <a:pt x="158069" y="56431"/>
                    </a:cubicBezTo>
                    <a:close/>
                    <a:moveTo>
                      <a:pt x="260956" y="43723"/>
                    </a:moveTo>
                    <a:lnTo>
                      <a:pt x="260956" y="123616"/>
                    </a:lnTo>
                    <a:cubicBezTo>
                      <a:pt x="278579" y="122816"/>
                      <a:pt x="295845" y="120950"/>
                      <a:pt x="312222" y="118195"/>
                    </a:cubicBezTo>
                    <a:cubicBezTo>
                      <a:pt x="302699" y="91446"/>
                      <a:pt x="285610" y="57320"/>
                      <a:pt x="260956" y="43723"/>
                    </a:cubicBezTo>
                    <a:close/>
                    <a:moveTo>
                      <a:pt x="222418" y="43723"/>
                    </a:moveTo>
                    <a:cubicBezTo>
                      <a:pt x="197764" y="57231"/>
                      <a:pt x="180676" y="91446"/>
                      <a:pt x="171152" y="118195"/>
                    </a:cubicBezTo>
                    <a:cubicBezTo>
                      <a:pt x="187529" y="120950"/>
                      <a:pt x="204707" y="122816"/>
                      <a:pt x="222418" y="123616"/>
                    </a:cubicBezTo>
                    <a:close/>
                    <a:moveTo>
                      <a:pt x="241643" y="0"/>
                    </a:moveTo>
                    <a:cubicBezTo>
                      <a:pt x="348802" y="0"/>
                      <a:pt x="439763" y="69940"/>
                      <a:pt x="471448" y="166362"/>
                    </a:cubicBezTo>
                    <a:cubicBezTo>
                      <a:pt x="458988" y="155342"/>
                      <a:pt x="441988" y="150366"/>
                      <a:pt x="424900" y="153565"/>
                    </a:cubicBezTo>
                    <a:cubicBezTo>
                      <a:pt x="420449" y="144500"/>
                      <a:pt x="415465" y="135702"/>
                      <a:pt x="409769" y="127438"/>
                    </a:cubicBezTo>
                    <a:cubicBezTo>
                      <a:pt x="394817" y="134903"/>
                      <a:pt x="378173" y="141390"/>
                      <a:pt x="360105" y="146544"/>
                    </a:cubicBezTo>
                    <a:cubicBezTo>
                      <a:pt x="364823" y="167873"/>
                      <a:pt x="367849" y="190535"/>
                      <a:pt x="369273" y="213996"/>
                    </a:cubicBezTo>
                    <a:lnTo>
                      <a:pt x="329043" y="288824"/>
                    </a:lnTo>
                    <a:cubicBezTo>
                      <a:pt x="330022" y="279582"/>
                      <a:pt x="330735" y="270162"/>
                      <a:pt x="331180" y="260564"/>
                    </a:cubicBezTo>
                    <a:lnTo>
                      <a:pt x="260956" y="260564"/>
                    </a:lnTo>
                    <a:lnTo>
                      <a:pt x="260956" y="320195"/>
                    </a:lnTo>
                    <a:cubicBezTo>
                      <a:pt x="277600" y="320817"/>
                      <a:pt x="293887" y="322416"/>
                      <a:pt x="309730" y="324727"/>
                    </a:cubicBezTo>
                    <a:lnTo>
                      <a:pt x="290238" y="360897"/>
                    </a:lnTo>
                    <a:cubicBezTo>
                      <a:pt x="280715" y="359830"/>
                      <a:pt x="270925" y="359030"/>
                      <a:pt x="260956" y="358586"/>
                    </a:cubicBezTo>
                    <a:lnTo>
                      <a:pt x="260956" y="439368"/>
                    </a:lnTo>
                    <a:cubicBezTo>
                      <a:pt x="261223" y="439190"/>
                      <a:pt x="261490" y="439012"/>
                      <a:pt x="261757" y="438835"/>
                    </a:cubicBezTo>
                    <a:cubicBezTo>
                      <a:pt x="264249" y="455186"/>
                      <a:pt x="273417" y="469494"/>
                      <a:pt x="287212" y="478648"/>
                    </a:cubicBezTo>
                    <a:cubicBezTo>
                      <a:pt x="272438" y="481580"/>
                      <a:pt x="257218" y="483091"/>
                      <a:pt x="241643" y="483091"/>
                    </a:cubicBezTo>
                    <a:cubicBezTo>
                      <a:pt x="112233" y="483091"/>
                      <a:pt x="0" y="377337"/>
                      <a:pt x="0" y="241368"/>
                    </a:cubicBezTo>
                    <a:cubicBezTo>
                      <a:pt x="0" y="108242"/>
                      <a:pt x="108405" y="0"/>
                      <a:pt x="24164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iśḻîḋè"/>
            <p:cNvGrpSpPr/>
            <p:nvPr/>
          </p:nvGrpSpPr>
          <p:grpSpPr>
            <a:xfrm>
              <a:off x="3148242" y="4032127"/>
              <a:ext cx="1482571" cy="1553592"/>
              <a:chOff x="3148242" y="4032127"/>
              <a:chExt cx="1482571" cy="1553592"/>
            </a:xfrm>
          </p:grpSpPr>
          <p:sp>
            <p:nvSpPr>
              <p:cNvPr id="28" name="íşlíḑé"/>
              <p:cNvSpPr/>
              <p:nvPr/>
            </p:nvSpPr>
            <p:spPr>
              <a:xfrm>
                <a:off x="3148242" y="4032127"/>
                <a:ext cx="1482571" cy="1553592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îSḻíḓé"/>
              <p:cNvSpPr/>
              <p:nvPr/>
            </p:nvSpPr>
            <p:spPr bwMode="auto">
              <a:xfrm>
                <a:off x="3642127" y="4588678"/>
                <a:ext cx="494800" cy="440490"/>
              </a:xfrm>
              <a:custGeom>
                <a:avLst/>
                <a:gdLst>
                  <a:gd name="T0" fmla="*/ 742 w 942"/>
                  <a:gd name="T1" fmla="*/ 570 h 840"/>
                  <a:gd name="T2" fmla="*/ 755 w 942"/>
                  <a:gd name="T3" fmla="*/ 520 h 840"/>
                  <a:gd name="T4" fmla="*/ 645 w 942"/>
                  <a:gd name="T5" fmla="*/ 450 h 840"/>
                  <a:gd name="T6" fmla="*/ 600 w 942"/>
                  <a:gd name="T7" fmla="*/ 452 h 840"/>
                  <a:gd name="T8" fmla="*/ 600 w 942"/>
                  <a:gd name="T9" fmla="*/ 411 h 840"/>
                  <a:gd name="T10" fmla="*/ 722 w 942"/>
                  <a:gd name="T11" fmla="*/ 411 h 840"/>
                  <a:gd name="T12" fmla="*/ 722 w 942"/>
                  <a:gd name="T13" fmla="*/ 367 h 840"/>
                  <a:gd name="T14" fmla="*/ 608 w 942"/>
                  <a:gd name="T15" fmla="*/ 367 h 840"/>
                  <a:gd name="T16" fmla="*/ 650 w 942"/>
                  <a:gd name="T17" fmla="*/ 295 h 840"/>
                  <a:gd name="T18" fmla="*/ 733 w 942"/>
                  <a:gd name="T19" fmla="*/ 295 h 840"/>
                  <a:gd name="T20" fmla="*/ 733 w 942"/>
                  <a:gd name="T21" fmla="*/ 251 h 840"/>
                  <a:gd name="T22" fmla="*/ 676 w 942"/>
                  <a:gd name="T23" fmla="*/ 251 h 840"/>
                  <a:gd name="T24" fmla="*/ 762 w 942"/>
                  <a:gd name="T25" fmla="*/ 106 h 840"/>
                  <a:gd name="T26" fmla="*/ 689 w 942"/>
                  <a:gd name="T27" fmla="*/ 106 h 840"/>
                  <a:gd name="T28" fmla="*/ 569 w 942"/>
                  <a:gd name="T29" fmla="*/ 326 h 840"/>
                  <a:gd name="T30" fmla="*/ 450 w 942"/>
                  <a:gd name="T31" fmla="*/ 106 h 840"/>
                  <a:gd name="T32" fmla="*/ 377 w 942"/>
                  <a:gd name="T33" fmla="*/ 106 h 840"/>
                  <a:gd name="T34" fmla="*/ 463 w 942"/>
                  <a:gd name="T35" fmla="*/ 251 h 840"/>
                  <a:gd name="T36" fmla="*/ 404 w 942"/>
                  <a:gd name="T37" fmla="*/ 251 h 840"/>
                  <a:gd name="T38" fmla="*/ 404 w 942"/>
                  <a:gd name="T39" fmla="*/ 295 h 840"/>
                  <a:gd name="T40" fmla="*/ 489 w 942"/>
                  <a:gd name="T41" fmla="*/ 295 h 840"/>
                  <a:gd name="T42" fmla="*/ 531 w 942"/>
                  <a:gd name="T43" fmla="*/ 367 h 840"/>
                  <a:gd name="T44" fmla="*/ 420 w 942"/>
                  <a:gd name="T45" fmla="*/ 367 h 840"/>
                  <a:gd name="T46" fmla="*/ 420 w 942"/>
                  <a:gd name="T47" fmla="*/ 411 h 840"/>
                  <a:gd name="T48" fmla="*/ 538 w 942"/>
                  <a:gd name="T49" fmla="*/ 411 h 840"/>
                  <a:gd name="T50" fmla="*/ 538 w 942"/>
                  <a:gd name="T51" fmla="*/ 454 h 840"/>
                  <a:gd name="T52" fmla="*/ 535 w 942"/>
                  <a:gd name="T53" fmla="*/ 454 h 840"/>
                  <a:gd name="T54" fmla="*/ 440 w 942"/>
                  <a:gd name="T55" fmla="*/ 436 h 840"/>
                  <a:gd name="T56" fmla="*/ 307 w 942"/>
                  <a:gd name="T57" fmla="*/ 419 h 840"/>
                  <a:gd name="T58" fmla="*/ 249 w 942"/>
                  <a:gd name="T59" fmla="*/ 434 h 840"/>
                  <a:gd name="T60" fmla="*/ 234 w 942"/>
                  <a:gd name="T61" fmla="*/ 335 h 840"/>
                  <a:gd name="T62" fmla="*/ 570 w 942"/>
                  <a:gd name="T63" fmla="*/ 0 h 840"/>
                  <a:gd name="T64" fmla="*/ 905 w 942"/>
                  <a:gd name="T65" fmla="*/ 335 h 840"/>
                  <a:gd name="T66" fmla="*/ 872 w 942"/>
                  <a:gd name="T67" fmla="*/ 479 h 840"/>
                  <a:gd name="T68" fmla="*/ 858 w 942"/>
                  <a:gd name="T69" fmla="*/ 487 h 840"/>
                  <a:gd name="T70" fmla="*/ 798 w 942"/>
                  <a:gd name="T71" fmla="*/ 552 h 840"/>
                  <a:gd name="T72" fmla="*/ 718 w 942"/>
                  <a:gd name="T73" fmla="*/ 628 h 840"/>
                  <a:gd name="T74" fmla="*/ 644 w 942"/>
                  <a:gd name="T75" fmla="*/ 609 h 840"/>
                  <a:gd name="T76" fmla="*/ 742 w 942"/>
                  <a:gd name="T77" fmla="*/ 570 h 840"/>
                  <a:gd name="T78" fmla="*/ 154 w 942"/>
                  <a:gd name="T79" fmla="*/ 780 h 840"/>
                  <a:gd name="T80" fmla="*/ 779 w 942"/>
                  <a:gd name="T81" fmla="*/ 758 h 840"/>
                  <a:gd name="T82" fmla="*/ 932 w 942"/>
                  <a:gd name="T83" fmla="*/ 535 h 840"/>
                  <a:gd name="T84" fmla="*/ 870 w 942"/>
                  <a:gd name="T85" fmla="*/ 507 h 840"/>
                  <a:gd name="T86" fmla="*/ 724 w 942"/>
                  <a:gd name="T87" fmla="*/ 650 h 840"/>
                  <a:gd name="T88" fmla="*/ 545 w 942"/>
                  <a:gd name="T89" fmla="*/ 594 h 840"/>
                  <a:gd name="T90" fmla="*/ 732 w 942"/>
                  <a:gd name="T91" fmla="*/ 524 h 840"/>
                  <a:gd name="T92" fmla="*/ 533 w 942"/>
                  <a:gd name="T93" fmla="*/ 477 h 840"/>
                  <a:gd name="T94" fmla="*/ 310 w 942"/>
                  <a:gd name="T95" fmla="*/ 441 h 840"/>
                  <a:gd name="T96" fmla="*/ 0 w 942"/>
                  <a:gd name="T97" fmla="*/ 626 h 840"/>
                  <a:gd name="T98" fmla="*/ 154 w 942"/>
                  <a:gd name="T99" fmla="*/ 78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42" h="840">
                    <a:moveTo>
                      <a:pt x="742" y="570"/>
                    </a:moveTo>
                    <a:cubicBezTo>
                      <a:pt x="753" y="556"/>
                      <a:pt x="758" y="539"/>
                      <a:pt x="755" y="520"/>
                    </a:cubicBezTo>
                    <a:cubicBezTo>
                      <a:pt x="745" y="450"/>
                      <a:pt x="670" y="450"/>
                      <a:pt x="645" y="450"/>
                    </a:cubicBezTo>
                    <a:cubicBezTo>
                      <a:pt x="631" y="450"/>
                      <a:pt x="615" y="451"/>
                      <a:pt x="600" y="452"/>
                    </a:cubicBezTo>
                    <a:lnTo>
                      <a:pt x="600" y="411"/>
                    </a:lnTo>
                    <a:lnTo>
                      <a:pt x="722" y="411"/>
                    </a:lnTo>
                    <a:lnTo>
                      <a:pt x="722" y="367"/>
                    </a:lnTo>
                    <a:lnTo>
                      <a:pt x="608" y="367"/>
                    </a:lnTo>
                    <a:lnTo>
                      <a:pt x="650" y="295"/>
                    </a:lnTo>
                    <a:lnTo>
                      <a:pt x="733" y="295"/>
                    </a:lnTo>
                    <a:lnTo>
                      <a:pt x="733" y="251"/>
                    </a:lnTo>
                    <a:lnTo>
                      <a:pt x="676" y="251"/>
                    </a:lnTo>
                    <a:lnTo>
                      <a:pt x="762" y="106"/>
                    </a:lnTo>
                    <a:lnTo>
                      <a:pt x="689" y="106"/>
                    </a:lnTo>
                    <a:lnTo>
                      <a:pt x="569" y="326"/>
                    </a:lnTo>
                    <a:lnTo>
                      <a:pt x="450" y="106"/>
                    </a:lnTo>
                    <a:lnTo>
                      <a:pt x="377" y="106"/>
                    </a:lnTo>
                    <a:lnTo>
                      <a:pt x="463" y="251"/>
                    </a:lnTo>
                    <a:lnTo>
                      <a:pt x="404" y="251"/>
                    </a:lnTo>
                    <a:lnTo>
                      <a:pt x="404" y="295"/>
                    </a:lnTo>
                    <a:lnTo>
                      <a:pt x="489" y="295"/>
                    </a:lnTo>
                    <a:lnTo>
                      <a:pt x="531" y="367"/>
                    </a:lnTo>
                    <a:lnTo>
                      <a:pt x="420" y="367"/>
                    </a:lnTo>
                    <a:lnTo>
                      <a:pt x="420" y="411"/>
                    </a:lnTo>
                    <a:lnTo>
                      <a:pt x="538" y="411"/>
                    </a:lnTo>
                    <a:lnTo>
                      <a:pt x="538" y="454"/>
                    </a:lnTo>
                    <a:cubicBezTo>
                      <a:pt x="537" y="454"/>
                      <a:pt x="536" y="454"/>
                      <a:pt x="535" y="454"/>
                    </a:cubicBezTo>
                    <a:cubicBezTo>
                      <a:pt x="504" y="451"/>
                      <a:pt x="472" y="443"/>
                      <a:pt x="440" y="436"/>
                    </a:cubicBezTo>
                    <a:cubicBezTo>
                      <a:pt x="393" y="424"/>
                      <a:pt x="348" y="413"/>
                      <a:pt x="307" y="419"/>
                    </a:cubicBezTo>
                    <a:cubicBezTo>
                      <a:pt x="287" y="421"/>
                      <a:pt x="268" y="427"/>
                      <a:pt x="249" y="434"/>
                    </a:cubicBezTo>
                    <a:cubicBezTo>
                      <a:pt x="239" y="403"/>
                      <a:pt x="234" y="370"/>
                      <a:pt x="234" y="335"/>
                    </a:cubicBezTo>
                    <a:cubicBezTo>
                      <a:pt x="234" y="150"/>
                      <a:pt x="384" y="0"/>
                      <a:pt x="570" y="0"/>
                    </a:cubicBezTo>
                    <a:cubicBezTo>
                      <a:pt x="755" y="0"/>
                      <a:pt x="905" y="150"/>
                      <a:pt x="905" y="335"/>
                    </a:cubicBezTo>
                    <a:cubicBezTo>
                      <a:pt x="905" y="387"/>
                      <a:pt x="893" y="436"/>
                      <a:pt x="872" y="479"/>
                    </a:cubicBezTo>
                    <a:cubicBezTo>
                      <a:pt x="867" y="482"/>
                      <a:pt x="863" y="484"/>
                      <a:pt x="858" y="487"/>
                    </a:cubicBezTo>
                    <a:cubicBezTo>
                      <a:pt x="835" y="501"/>
                      <a:pt x="817" y="526"/>
                      <a:pt x="798" y="552"/>
                    </a:cubicBezTo>
                    <a:cubicBezTo>
                      <a:pt x="774" y="585"/>
                      <a:pt x="749" y="619"/>
                      <a:pt x="718" y="628"/>
                    </a:cubicBezTo>
                    <a:cubicBezTo>
                      <a:pt x="700" y="633"/>
                      <a:pt x="673" y="623"/>
                      <a:pt x="644" y="609"/>
                    </a:cubicBezTo>
                    <a:cubicBezTo>
                      <a:pt x="686" y="604"/>
                      <a:pt x="723" y="594"/>
                      <a:pt x="742" y="570"/>
                    </a:cubicBezTo>
                    <a:close/>
                    <a:moveTo>
                      <a:pt x="154" y="780"/>
                    </a:moveTo>
                    <a:cubicBezTo>
                      <a:pt x="321" y="683"/>
                      <a:pt x="559" y="840"/>
                      <a:pt x="779" y="758"/>
                    </a:cubicBezTo>
                    <a:cubicBezTo>
                      <a:pt x="864" y="727"/>
                      <a:pt x="907" y="635"/>
                      <a:pt x="932" y="535"/>
                    </a:cubicBezTo>
                    <a:cubicBezTo>
                      <a:pt x="942" y="495"/>
                      <a:pt x="922" y="475"/>
                      <a:pt x="870" y="507"/>
                    </a:cubicBezTo>
                    <a:cubicBezTo>
                      <a:pt x="824" y="535"/>
                      <a:pt x="790" y="632"/>
                      <a:pt x="724" y="650"/>
                    </a:cubicBezTo>
                    <a:cubicBezTo>
                      <a:pt x="673" y="664"/>
                      <a:pt x="607" y="606"/>
                      <a:pt x="545" y="594"/>
                    </a:cubicBezTo>
                    <a:cubicBezTo>
                      <a:pt x="624" y="587"/>
                      <a:pt x="742" y="591"/>
                      <a:pt x="732" y="524"/>
                    </a:cubicBezTo>
                    <a:cubicBezTo>
                      <a:pt x="721" y="446"/>
                      <a:pt x="603" y="483"/>
                      <a:pt x="533" y="477"/>
                    </a:cubicBezTo>
                    <a:cubicBezTo>
                      <a:pt x="453" y="469"/>
                      <a:pt x="373" y="433"/>
                      <a:pt x="310" y="441"/>
                    </a:cubicBezTo>
                    <a:cubicBezTo>
                      <a:pt x="188" y="457"/>
                      <a:pt x="83" y="591"/>
                      <a:pt x="0" y="626"/>
                    </a:cubicBezTo>
                    <a:lnTo>
                      <a:pt x="154" y="7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îṣ1ïde"/>
            <p:cNvGrpSpPr/>
            <p:nvPr/>
          </p:nvGrpSpPr>
          <p:grpSpPr>
            <a:xfrm>
              <a:off x="6090204" y="2093342"/>
              <a:ext cx="1482571" cy="1553592"/>
              <a:chOff x="6090204" y="2471630"/>
              <a:chExt cx="1482571" cy="1553592"/>
            </a:xfrm>
          </p:grpSpPr>
          <p:sp>
            <p:nvSpPr>
              <p:cNvPr id="26" name="işḻïde"/>
              <p:cNvSpPr/>
              <p:nvPr/>
            </p:nvSpPr>
            <p:spPr>
              <a:xfrm>
                <a:off x="6090204" y="2471630"/>
                <a:ext cx="1482571" cy="155359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ïs1ïḑé"/>
              <p:cNvSpPr/>
              <p:nvPr/>
            </p:nvSpPr>
            <p:spPr bwMode="auto">
              <a:xfrm>
                <a:off x="6610751" y="3049802"/>
                <a:ext cx="441476" cy="397248"/>
              </a:xfrm>
              <a:custGeom>
                <a:avLst/>
                <a:gdLst>
                  <a:gd name="connsiteX0" fmla="*/ 465730 w 609191"/>
                  <a:gd name="connsiteY0" fmla="*/ 360460 h 548159"/>
                  <a:gd name="connsiteX1" fmla="*/ 465730 w 609191"/>
                  <a:gd name="connsiteY1" fmla="*/ 404898 h 548159"/>
                  <a:gd name="connsiteX2" fmla="*/ 421230 w 609191"/>
                  <a:gd name="connsiteY2" fmla="*/ 404898 h 548159"/>
                  <a:gd name="connsiteX3" fmla="*/ 421230 w 609191"/>
                  <a:gd name="connsiteY3" fmla="*/ 439197 h 548159"/>
                  <a:gd name="connsiteX4" fmla="*/ 465730 w 609191"/>
                  <a:gd name="connsiteY4" fmla="*/ 439197 h 548159"/>
                  <a:gd name="connsiteX5" fmla="*/ 465730 w 609191"/>
                  <a:gd name="connsiteY5" fmla="*/ 483635 h 548159"/>
                  <a:gd name="connsiteX6" fmla="*/ 499982 w 609191"/>
                  <a:gd name="connsiteY6" fmla="*/ 483635 h 548159"/>
                  <a:gd name="connsiteX7" fmla="*/ 499982 w 609191"/>
                  <a:gd name="connsiteY7" fmla="*/ 439197 h 548159"/>
                  <a:gd name="connsiteX8" fmla="*/ 544577 w 609191"/>
                  <a:gd name="connsiteY8" fmla="*/ 439197 h 548159"/>
                  <a:gd name="connsiteX9" fmla="*/ 544577 w 609191"/>
                  <a:gd name="connsiteY9" fmla="*/ 404898 h 548159"/>
                  <a:gd name="connsiteX10" fmla="*/ 499982 w 609191"/>
                  <a:gd name="connsiteY10" fmla="*/ 404898 h 548159"/>
                  <a:gd name="connsiteX11" fmla="*/ 499982 w 609191"/>
                  <a:gd name="connsiteY11" fmla="*/ 360460 h 548159"/>
                  <a:gd name="connsiteX12" fmla="*/ 482809 w 609191"/>
                  <a:gd name="connsiteY12" fmla="*/ 295746 h 548159"/>
                  <a:gd name="connsiteX13" fmla="*/ 609191 w 609191"/>
                  <a:gd name="connsiteY13" fmla="*/ 421953 h 548159"/>
                  <a:gd name="connsiteX14" fmla="*/ 482809 w 609191"/>
                  <a:gd name="connsiteY14" fmla="*/ 548159 h 548159"/>
                  <a:gd name="connsiteX15" fmla="*/ 356426 w 609191"/>
                  <a:gd name="connsiteY15" fmla="*/ 421953 h 548159"/>
                  <a:gd name="connsiteX16" fmla="*/ 482809 w 609191"/>
                  <a:gd name="connsiteY16" fmla="*/ 295746 h 548159"/>
                  <a:gd name="connsiteX17" fmla="*/ 256102 w 609191"/>
                  <a:gd name="connsiteY17" fmla="*/ 446 h 548159"/>
                  <a:gd name="connsiteX18" fmla="*/ 318064 w 609191"/>
                  <a:gd name="connsiteY18" fmla="*/ 13618 h 548159"/>
                  <a:gd name="connsiteX19" fmla="*/ 348333 w 609191"/>
                  <a:gd name="connsiteY19" fmla="*/ 41667 h 548159"/>
                  <a:gd name="connsiteX20" fmla="*/ 381544 w 609191"/>
                  <a:gd name="connsiteY20" fmla="*/ 146945 h 548159"/>
                  <a:gd name="connsiteX21" fmla="*/ 379267 w 609191"/>
                  <a:gd name="connsiteY21" fmla="*/ 156232 h 548159"/>
                  <a:gd name="connsiteX22" fmla="*/ 388186 w 609191"/>
                  <a:gd name="connsiteY22" fmla="*/ 200485 h 548159"/>
                  <a:gd name="connsiteX23" fmla="*/ 366742 w 609191"/>
                  <a:gd name="connsiteY23" fmla="*/ 237725 h 548159"/>
                  <a:gd name="connsiteX24" fmla="*/ 351749 w 609191"/>
                  <a:gd name="connsiteY24" fmla="*/ 278851 h 548159"/>
                  <a:gd name="connsiteX25" fmla="*/ 351749 w 609191"/>
                  <a:gd name="connsiteY25" fmla="*/ 322915 h 548159"/>
                  <a:gd name="connsiteX26" fmla="*/ 317969 w 609191"/>
                  <a:gd name="connsiteY26" fmla="*/ 422507 h 548159"/>
                  <a:gd name="connsiteX27" fmla="*/ 376800 w 609191"/>
                  <a:gd name="connsiteY27" fmla="*/ 548159 h 548159"/>
                  <a:gd name="connsiteX28" fmla="*/ 26853 w 609191"/>
                  <a:gd name="connsiteY28" fmla="*/ 548159 h 548159"/>
                  <a:gd name="connsiteX29" fmla="*/ 0 w 609191"/>
                  <a:gd name="connsiteY29" fmla="*/ 521437 h 548159"/>
                  <a:gd name="connsiteX30" fmla="*/ 0 w 609191"/>
                  <a:gd name="connsiteY30" fmla="*/ 473867 h 548159"/>
                  <a:gd name="connsiteX31" fmla="*/ 19452 w 609191"/>
                  <a:gd name="connsiteY31" fmla="*/ 433120 h 548159"/>
                  <a:gd name="connsiteX32" fmla="*/ 173740 w 609191"/>
                  <a:gd name="connsiteY32" fmla="*/ 334286 h 548159"/>
                  <a:gd name="connsiteX33" fmla="*/ 176586 w 609191"/>
                  <a:gd name="connsiteY33" fmla="*/ 330021 h 548159"/>
                  <a:gd name="connsiteX34" fmla="*/ 176586 w 609191"/>
                  <a:gd name="connsiteY34" fmla="*/ 278851 h 548159"/>
                  <a:gd name="connsiteX35" fmla="*/ 161594 w 609191"/>
                  <a:gd name="connsiteY35" fmla="*/ 237725 h 548159"/>
                  <a:gd name="connsiteX36" fmla="*/ 140149 w 609191"/>
                  <a:gd name="connsiteY36" fmla="*/ 200485 h 548159"/>
                  <a:gd name="connsiteX37" fmla="*/ 148499 w 609191"/>
                  <a:gd name="connsiteY37" fmla="*/ 156232 h 548159"/>
                  <a:gd name="connsiteX38" fmla="*/ 146222 w 609191"/>
                  <a:gd name="connsiteY38" fmla="*/ 146756 h 548159"/>
                  <a:gd name="connsiteX39" fmla="*/ 146032 w 609191"/>
                  <a:gd name="connsiteY39" fmla="*/ 95111 h 548159"/>
                  <a:gd name="connsiteX40" fmla="*/ 176207 w 609191"/>
                  <a:gd name="connsiteY40" fmla="*/ 42141 h 548159"/>
                  <a:gd name="connsiteX41" fmla="*/ 204199 w 609191"/>
                  <a:gd name="connsiteY41" fmla="*/ 19019 h 548159"/>
                  <a:gd name="connsiteX42" fmla="*/ 231431 w 609191"/>
                  <a:gd name="connsiteY42" fmla="*/ 5184 h 548159"/>
                  <a:gd name="connsiteX43" fmla="*/ 256102 w 609191"/>
                  <a:gd name="connsiteY43" fmla="*/ 446 h 54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9191" h="548159">
                    <a:moveTo>
                      <a:pt x="465730" y="360460"/>
                    </a:moveTo>
                    <a:lnTo>
                      <a:pt x="465730" y="404898"/>
                    </a:lnTo>
                    <a:lnTo>
                      <a:pt x="421230" y="404898"/>
                    </a:lnTo>
                    <a:lnTo>
                      <a:pt x="421230" y="439197"/>
                    </a:lnTo>
                    <a:lnTo>
                      <a:pt x="465730" y="439197"/>
                    </a:lnTo>
                    <a:lnTo>
                      <a:pt x="465730" y="483635"/>
                    </a:lnTo>
                    <a:lnTo>
                      <a:pt x="499982" y="483635"/>
                    </a:lnTo>
                    <a:lnTo>
                      <a:pt x="499982" y="439197"/>
                    </a:lnTo>
                    <a:lnTo>
                      <a:pt x="544577" y="439197"/>
                    </a:lnTo>
                    <a:lnTo>
                      <a:pt x="544577" y="404898"/>
                    </a:lnTo>
                    <a:lnTo>
                      <a:pt x="499982" y="404898"/>
                    </a:lnTo>
                    <a:lnTo>
                      <a:pt x="499982" y="360460"/>
                    </a:lnTo>
                    <a:close/>
                    <a:moveTo>
                      <a:pt x="482809" y="295746"/>
                    </a:moveTo>
                    <a:cubicBezTo>
                      <a:pt x="552642" y="295746"/>
                      <a:pt x="609191" y="352217"/>
                      <a:pt x="609191" y="421953"/>
                    </a:cubicBezTo>
                    <a:cubicBezTo>
                      <a:pt x="609191" y="491688"/>
                      <a:pt x="552642" y="548159"/>
                      <a:pt x="482809" y="548159"/>
                    </a:cubicBezTo>
                    <a:cubicBezTo>
                      <a:pt x="413071" y="548159"/>
                      <a:pt x="356426" y="491688"/>
                      <a:pt x="356426" y="421953"/>
                    </a:cubicBezTo>
                    <a:cubicBezTo>
                      <a:pt x="356426" y="352217"/>
                      <a:pt x="412976" y="295746"/>
                      <a:pt x="482809" y="295746"/>
                    </a:cubicBezTo>
                    <a:close/>
                    <a:moveTo>
                      <a:pt x="256102" y="446"/>
                    </a:moveTo>
                    <a:cubicBezTo>
                      <a:pt x="283050" y="-1828"/>
                      <a:pt x="303356" y="4900"/>
                      <a:pt x="318064" y="13618"/>
                    </a:cubicBezTo>
                    <a:cubicBezTo>
                      <a:pt x="339983" y="25747"/>
                      <a:pt x="348333" y="41667"/>
                      <a:pt x="348333" y="41667"/>
                    </a:cubicBezTo>
                    <a:cubicBezTo>
                      <a:pt x="348333" y="41667"/>
                      <a:pt x="398434" y="45173"/>
                      <a:pt x="381544" y="146945"/>
                    </a:cubicBezTo>
                    <a:cubicBezTo>
                      <a:pt x="380975" y="149978"/>
                      <a:pt x="380216" y="153105"/>
                      <a:pt x="379267" y="156232"/>
                    </a:cubicBezTo>
                    <a:cubicBezTo>
                      <a:pt x="388946" y="156232"/>
                      <a:pt x="398624" y="163623"/>
                      <a:pt x="388186" y="200485"/>
                    </a:cubicBezTo>
                    <a:cubicBezTo>
                      <a:pt x="380026" y="229292"/>
                      <a:pt x="372435" y="237251"/>
                      <a:pt x="366742" y="237725"/>
                    </a:cubicBezTo>
                    <a:cubicBezTo>
                      <a:pt x="364749" y="250802"/>
                      <a:pt x="359530" y="265206"/>
                      <a:pt x="351749" y="278851"/>
                    </a:cubicBezTo>
                    <a:lnTo>
                      <a:pt x="351749" y="322915"/>
                    </a:lnTo>
                    <a:cubicBezTo>
                      <a:pt x="330589" y="350584"/>
                      <a:pt x="317969" y="385077"/>
                      <a:pt x="317969" y="422507"/>
                    </a:cubicBezTo>
                    <a:cubicBezTo>
                      <a:pt x="317969" y="472920"/>
                      <a:pt x="340837" y="518120"/>
                      <a:pt x="376800" y="548159"/>
                    </a:cubicBezTo>
                    <a:lnTo>
                      <a:pt x="26853" y="548159"/>
                    </a:lnTo>
                    <a:cubicBezTo>
                      <a:pt x="12051" y="548159"/>
                      <a:pt x="0" y="536219"/>
                      <a:pt x="0" y="521437"/>
                    </a:cubicBezTo>
                    <a:lnTo>
                      <a:pt x="0" y="473867"/>
                    </a:lnTo>
                    <a:cubicBezTo>
                      <a:pt x="0" y="458137"/>
                      <a:pt x="7211" y="443070"/>
                      <a:pt x="19452" y="433120"/>
                    </a:cubicBezTo>
                    <a:cubicBezTo>
                      <a:pt x="86633" y="377970"/>
                      <a:pt x="159032" y="341487"/>
                      <a:pt x="173740" y="334286"/>
                    </a:cubicBezTo>
                    <a:cubicBezTo>
                      <a:pt x="175353" y="333528"/>
                      <a:pt x="176396" y="331917"/>
                      <a:pt x="176586" y="330021"/>
                    </a:cubicBezTo>
                    <a:lnTo>
                      <a:pt x="176586" y="278851"/>
                    </a:lnTo>
                    <a:cubicBezTo>
                      <a:pt x="168616" y="265206"/>
                      <a:pt x="163587" y="250802"/>
                      <a:pt x="161594" y="237725"/>
                    </a:cubicBezTo>
                    <a:cubicBezTo>
                      <a:pt x="155901" y="237251"/>
                      <a:pt x="148310" y="229197"/>
                      <a:pt x="140149" y="200485"/>
                    </a:cubicBezTo>
                    <a:cubicBezTo>
                      <a:pt x="129806" y="164192"/>
                      <a:pt x="139200" y="156516"/>
                      <a:pt x="148499" y="156232"/>
                    </a:cubicBezTo>
                    <a:cubicBezTo>
                      <a:pt x="147645" y="153105"/>
                      <a:pt x="146886" y="149978"/>
                      <a:pt x="146222" y="146756"/>
                    </a:cubicBezTo>
                    <a:cubicBezTo>
                      <a:pt x="142711" y="128467"/>
                      <a:pt x="141667" y="111410"/>
                      <a:pt x="146032" y="95111"/>
                    </a:cubicBezTo>
                    <a:cubicBezTo>
                      <a:pt x="151061" y="73222"/>
                      <a:pt x="162922" y="55691"/>
                      <a:pt x="176207" y="42141"/>
                    </a:cubicBezTo>
                    <a:cubicBezTo>
                      <a:pt x="184557" y="33233"/>
                      <a:pt x="194046" y="25463"/>
                      <a:pt x="204199" y="19019"/>
                    </a:cubicBezTo>
                    <a:cubicBezTo>
                      <a:pt x="212454" y="13334"/>
                      <a:pt x="221563" y="8406"/>
                      <a:pt x="231431" y="5184"/>
                    </a:cubicBezTo>
                    <a:cubicBezTo>
                      <a:pt x="239117" y="2626"/>
                      <a:pt x="247373" y="825"/>
                      <a:pt x="256102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4" name="í$ḻíḋe"/>
            <p:cNvSpPr txBox="1"/>
            <p:nvPr/>
          </p:nvSpPr>
          <p:spPr>
            <a:xfrm>
              <a:off x="8398276" y="5257662"/>
              <a:ext cx="3120623" cy="889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buSzPct val="25000"/>
              </a:pPr>
              <a:r>
                <a:rPr lang="en-US" sz="2400" b="1" dirty="0"/>
                <a:t>Unified fonts make</a:t>
              </a:r>
            </a:p>
            <a:p>
              <a:pPr algn="r">
                <a:buSzPct val="25000"/>
              </a:pPr>
              <a:r>
                <a:rPr lang="en-US" sz="2400" b="1" dirty="0"/>
                <a:t>reading more fluent.</a:t>
              </a:r>
            </a:p>
          </p:txBody>
        </p:sp>
        <p:cxnSp>
          <p:nvCxnSpPr>
            <p:cNvPr id="15" name="直接连接符 14"/>
            <p:cNvCxnSpPr>
              <a:stCxn id="28" idx="1"/>
            </p:cNvCxnSpPr>
            <p:nvPr/>
          </p:nvCxnSpPr>
          <p:spPr>
            <a:xfrm flipH="1" flipV="1">
              <a:off x="669925" y="4805471"/>
              <a:ext cx="2478317" cy="345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30" idx="0"/>
            </p:cNvCxnSpPr>
            <p:nvPr/>
          </p:nvCxnSpPr>
          <p:spPr>
            <a:xfrm flipH="1">
              <a:off x="669925" y="3062734"/>
              <a:ext cx="4690584" cy="602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32" idx="1"/>
            </p:cNvCxnSpPr>
            <p:nvPr/>
          </p:nvCxnSpPr>
          <p:spPr>
            <a:xfrm flipH="1" flipV="1">
              <a:off x="669925" y="1894718"/>
              <a:ext cx="6891262" cy="602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íṥḷïḑé"/>
            <p:cNvSpPr/>
            <p:nvPr/>
          </p:nvSpPr>
          <p:spPr bwMode="auto">
            <a:xfrm>
              <a:off x="673100" y="5029168"/>
              <a:ext cx="2460070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9" name="ïṧḻïḑè"/>
            <p:cNvSpPr/>
            <p:nvPr/>
          </p:nvSpPr>
          <p:spPr bwMode="auto">
            <a:xfrm>
              <a:off x="1507849" y="3392817"/>
              <a:ext cx="3292751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0" name="íSḻiḋé"/>
            <p:cNvSpPr/>
            <p:nvPr/>
          </p:nvSpPr>
          <p:spPr bwMode="auto">
            <a:xfrm>
              <a:off x="3015217" y="2196573"/>
              <a:ext cx="3296683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1" name="iṧļíde"/>
            <p:cNvSpPr/>
            <p:nvPr/>
          </p:nvSpPr>
          <p:spPr bwMode="auto">
            <a:xfrm>
              <a:off x="4605861" y="1144215"/>
              <a:ext cx="3306240" cy="5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2" name="ïṩľîďè"/>
            <p:cNvSpPr txBox="1"/>
            <p:nvPr/>
          </p:nvSpPr>
          <p:spPr bwMode="auto">
            <a:xfrm>
              <a:off x="3194354" y="5670196"/>
              <a:ext cx="1390346" cy="387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23" name="î$ḷîďe"/>
            <p:cNvSpPr txBox="1"/>
            <p:nvPr/>
          </p:nvSpPr>
          <p:spPr bwMode="auto">
            <a:xfrm>
              <a:off x="4665334" y="4733913"/>
              <a:ext cx="1390346" cy="387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24" name="iśľíďè"/>
            <p:cNvSpPr txBox="1"/>
            <p:nvPr/>
          </p:nvSpPr>
          <p:spPr bwMode="auto">
            <a:xfrm>
              <a:off x="6136319" y="3704295"/>
              <a:ext cx="1390346" cy="387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  <p:sp>
          <p:nvSpPr>
            <p:cNvPr id="25" name="íşļîḑé"/>
            <p:cNvSpPr txBox="1"/>
            <p:nvPr/>
          </p:nvSpPr>
          <p:spPr bwMode="auto">
            <a:xfrm>
              <a:off x="7607301" y="2733795"/>
              <a:ext cx="1390346" cy="387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i="1" dirty="0"/>
                <a:t>Text here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256bd84d-63c6-4449-a6f1-9374c815fe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13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13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89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09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3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4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1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6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4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4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4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2" val="iSlide，让PPT设计简单起来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1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4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89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30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13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1319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9567F"/>
      </a:accent1>
      <a:accent2>
        <a:srgbClr val="CF3838"/>
      </a:accent2>
      <a:accent3>
        <a:srgbClr val="D06F3B"/>
      </a:accent3>
      <a:accent4>
        <a:srgbClr val="E3B74F"/>
      </a:accent4>
      <a:accent5>
        <a:srgbClr val="008C70"/>
      </a:accent5>
      <a:accent6>
        <a:srgbClr val="778086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9567F"/>
    </a:accent1>
    <a:accent2>
      <a:srgbClr val="CF3838"/>
    </a:accent2>
    <a:accent3>
      <a:srgbClr val="D06F3B"/>
    </a:accent3>
    <a:accent4>
      <a:srgbClr val="E3B74F"/>
    </a:accent4>
    <a:accent5>
      <a:srgbClr val="008C70"/>
    </a:accent5>
    <a:accent6>
      <a:srgbClr val="778086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9567F"/>
    </a:accent1>
    <a:accent2>
      <a:srgbClr val="CF3838"/>
    </a:accent2>
    <a:accent3>
      <a:srgbClr val="D06F3B"/>
    </a:accent3>
    <a:accent4>
      <a:srgbClr val="E3B74F"/>
    </a:accent4>
    <a:accent5>
      <a:srgbClr val="008C70"/>
    </a:accent5>
    <a:accent6>
      <a:srgbClr val="778086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3197</Words>
  <Application>Microsoft Office PowerPoint</Application>
  <PresentationFormat>Widescreen</PresentationFormat>
  <Paragraphs>571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微软雅黑</vt:lpstr>
      <vt:lpstr>Arial</vt:lpstr>
      <vt:lpstr>Calibri</vt:lpstr>
      <vt:lpstr>Impact</vt:lpstr>
      <vt:lpstr>Wingdings</vt:lpstr>
      <vt:lpstr>主题5</vt:lpstr>
      <vt:lpstr>Christmas Business Cartoon Template</vt:lpstr>
      <vt:lpstr>PowerPoint Presentation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Thanks for your attention! Put Your Slogan Here..</vt:lpstr>
      <vt:lpstr>PowerPoint Presentation</vt:lpstr>
      <vt:lpstr>PowerPoint Presentation</vt:lpstr>
      <vt:lpstr>Quick Slides Design</vt:lpstr>
      <vt:lpstr>Replace Icons</vt:lpstr>
      <vt:lpstr>Picture Fill</vt:lpstr>
      <vt:lpstr>Replace Vectors</vt:lpstr>
      <vt:lpstr>Edit Smart Diagram</vt:lpstr>
      <vt:lpstr>PowerPoint Presentation</vt:lpstr>
      <vt:lpstr>PowerPoint Presentation</vt:lpstr>
    </vt:vector>
  </TitlesOfParts>
  <Company>iSlide; https://islide-powerpoint.com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Business Cartoon Template</dc:title>
  <dc:subject>Business Cartoon Theme Template</dc:subject>
  <dc:creator>iSlide-Powerpoint; iSlide</dc:creator>
  <cp:lastModifiedBy>Ben Oostdam ☁</cp:lastModifiedBy>
  <cp:revision>1</cp:revision>
  <cp:lastPrinted>2018-05-15T16:00:00Z</cp:lastPrinted>
  <dcterms:created xsi:type="dcterms:W3CDTF">2018-05-15T16:00:00Z</dcterms:created>
  <dcterms:modified xsi:type="dcterms:W3CDTF">2021-12-04T07:55:14Z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2052-11.1.0.9584</vt:lpwstr>
  </property>
</Properties>
</file>